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86" r:id="rId2"/>
    <p:sldId id="257" r:id="rId3"/>
    <p:sldId id="258" r:id="rId4"/>
    <p:sldId id="275" r:id="rId5"/>
    <p:sldId id="276" r:id="rId6"/>
    <p:sldId id="277" r:id="rId7"/>
    <p:sldId id="285" r:id="rId8"/>
    <p:sldId id="259" r:id="rId9"/>
    <p:sldId id="284" r:id="rId10"/>
    <p:sldId id="288" r:id="rId11"/>
    <p:sldId id="261" r:id="rId12"/>
    <p:sldId id="262" r:id="rId13"/>
    <p:sldId id="291" r:id="rId14"/>
    <p:sldId id="287" r:id="rId15"/>
    <p:sldId id="263" r:id="rId16"/>
    <p:sldId id="265" r:id="rId17"/>
    <p:sldId id="282" r:id="rId18"/>
    <p:sldId id="269" r:id="rId19"/>
    <p:sldId id="292" r:id="rId20"/>
    <p:sldId id="281" r:id="rId21"/>
    <p:sldId id="267" r:id="rId22"/>
    <p:sldId id="273" r:id="rId23"/>
  </p:sldIdLst>
  <p:sldSz cx="18288000" cy="10287000"/>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AA9487-4D3E-786C-0AB6-DD1E91B1E1E5}" name="Taylan Taşçı" initials="TT" userId="S::pnmtmr57@alsim.alarko.com.tr::80635570-997d-46ce-b21b-496b8eca098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272E"/>
    <a:srgbClr val="7F7F7F"/>
    <a:srgbClr val="F2D6C7"/>
    <a:srgbClr val="E56B59"/>
    <a:srgbClr val="201E1E"/>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59" autoAdjust="0"/>
    <p:restoredTop sz="95706" autoAdjust="0"/>
  </p:normalViewPr>
  <p:slideViewPr>
    <p:cSldViewPr>
      <p:cViewPr varScale="1">
        <p:scale>
          <a:sx n="79" d="100"/>
          <a:sy n="79" d="100"/>
        </p:scale>
        <p:origin x="734" y="115"/>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9"/>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3093" y="0"/>
            <a:ext cx="3077739" cy="513429"/>
          </a:xfrm>
          <a:prstGeom prst="rect">
            <a:avLst/>
          </a:prstGeom>
        </p:spPr>
        <p:txBody>
          <a:bodyPr vert="horz" lIns="91440" tIns="45720" rIns="91440" bIns="45720" rtlCol="0"/>
          <a:lstStyle>
            <a:lvl1pPr algn="r">
              <a:defRPr sz="1200"/>
            </a:lvl1pPr>
          </a:lstStyle>
          <a:p>
            <a:fld id="{0659A17A-085A-4F28-8773-46E1BB0D4F5C}" type="datetimeFigureOut">
              <a:rPr lang="en-US" smtClean="0"/>
              <a:pPr/>
              <a:t>7/29/2026</a:t>
            </a:fld>
            <a:endParaRPr lang="en-US" dirty="0"/>
          </a:p>
        </p:txBody>
      </p:sp>
      <p:sp>
        <p:nvSpPr>
          <p:cNvPr id="4" name="Slide Image Placeholder 3"/>
          <p:cNvSpPr>
            <a:spLocks noGrp="1" noRot="1" noChangeAspect="1"/>
          </p:cNvSpPr>
          <p:nvPr>
            <p:ph type="sldImg" idx="2"/>
          </p:nvPr>
        </p:nvSpPr>
        <p:spPr>
          <a:xfrm>
            <a:off x="482600" y="1279525"/>
            <a:ext cx="6137275" cy="34528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10248" y="4924643"/>
            <a:ext cx="5681980" cy="4029254"/>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719600"/>
            <a:ext cx="3077739" cy="51342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3" y="9719600"/>
            <a:ext cx="3077739" cy="513428"/>
          </a:xfrm>
          <a:prstGeom prst="rect">
            <a:avLst/>
          </a:prstGeom>
        </p:spPr>
        <p:txBody>
          <a:bodyPr vert="horz" lIns="91440" tIns="45720" rIns="91440" bIns="45720" rtlCol="0" anchor="b"/>
          <a:lstStyle>
            <a:lvl1pPr algn="r">
              <a:defRPr sz="1200"/>
            </a:lvl1pPr>
          </a:lstStyle>
          <a:p>
            <a:fld id="{7DFAE5D9-B54D-404D-861B-3F53A2551AC3}" type="slidenum">
              <a:rPr lang="en-US" smtClean="0"/>
              <a:pPr/>
              <a:t>‹#›</a:t>
            </a:fld>
            <a:endParaRPr lang="en-US" dirty="0"/>
          </a:p>
        </p:txBody>
      </p:sp>
    </p:spTree>
    <p:extLst>
      <p:ext uri="{BB962C8B-B14F-4D97-AF65-F5344CB8AC3E}">
        <p14:creationId xmlns:p14="http://schemas.microsoft.com/office/powerpoint/2010/main" val="2633403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FAE5D9-B54D-404D-861B-3F53A2551AC3}" type="slidenum">
              <a:rPr lang="en-US" smtClean="0"/>
              <a:t>3</a:t>
            </a:fld>
            <a:endParaRPr lang="en-US" dirty="0"/>
          </a:p>
        </p:txBody>
      </p:sp>
    </p:spTree>
    <p:extLst>
      <p:ext uri="{BB962C8B-B14F-4D97-AF65-F5344CB8AC3E}">
        <p14:creationId xmlns:p14="http://schemas.microsoft.com/office/powerpoint/2010/main" val="2240480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C9B27-FE1C-8611-490E-0DA1F9577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651F2-BEF8-183B-D18E-2B60A527A3E0}"/>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897FD114-6017-2482-BC91-7545B5206C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862FC1-D352-2D59-6D29-5B8D32FE2758}"/>
              </a:ext>
            </a:extLst>
          </p:cNvPr>
          <p:cNvSpPr>
            <a:spLocks noGrp="1"/>
          </p:cNvSpPr>
          <p:nvPr>
            <p:ph type="sldNum" sz="quarter" idx="5"/>
          </p:nvPr>
        </p:nvSpPr>
        <p:spPr/>
        <p:txBody>
          <a:bodyPr/>
          <a:lstStyle/>
          <a:p>
            <a:fld id="{7DFAE5D9-B54D-404D-861B-3F53A2551AC3}" type="slidenum">
              <a:rPr lang="en-US" smtClean="0"/>
              <a:t>4</a:t>
            </a:fld>
            <a:endParaRPr lang="en-US" dirty="0"/>
          </a:p>
        </p:txBody>
      </p:sp>
    </p:spTree>
    <p:extLst>
      <p:ext uri="{BB962C8B-B14F-4D97-AF65-F5344CB8AC3E}">
        <p14:creationId xmlns:p14="http://schemas.microsoft.com/office/powerpoint/2010/main" val="1242829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F7AAD-17BF-7979-0F9C-35C568C79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15302E-5D03-7CA3-903A-668118CD146A}"/>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BE3E9008-10B0-DE40-C166-2CBBEC504A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AA4E06-05D0-3EF3-D252-7D368B4B4066}"/>
              </a:ext>
            </a:extLst>
          </p:cNvPr>
          <p:cNvSpPr>
            <a:spLocks noGrp="1"/>
          </p:cNvSpPr>
          <p:nvPr>
            <p:ph type="sldNum" sz="quarter" idx="5"/>
          </p:nvPr>
        </p:nvSpPr>
        <p:spPr/>
        <p:txBody>
          <a:bodyPr/>
          <a:lstStyle/>
          <a:p>
            <a:fld id="{7DFAE5D9-B54D-404D-861B-3F53A2551AC3}" type="slidenum">
              <a:rPr lang="en-US" smtClean="0"/>
              <a:t>5</a:t>
            </a:fld>
            <a:endParaRPr lang="en-US" dirty="0"/>
          </a:p>
        </p:txBody>
      </p:sp>
    </p:spTree>
    <p:extLst>
      <p:ext uri="{BB962C8B-B14F-4D97-AF65-F5344CB8AC3E}">
        <p14:creationId xmlns:p14="http://schemas.microsoft.com/office/powerpoint/2010/main" val="2537435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E342A-D3E8-A627-DFBF-CE6097674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483AA-EDF2-F497-CCEE-51CDB1D4358B}"/>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54614C9D-EF1A-59AB-D2D1-07CD12B9FD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006DAD-54C8-B4F9-3A72-0EC8FFC2DD99}"/>
              </a:ext>
            </a:extLst>
          </p:cNvPr>
          <p:cNvSpPr>
            <a:spLocks noGrp="1"/>
          </p:cNvSpPr>
          <p:nvPr>
            <p:ph type="sldNum" sz="quarter" idx="5"/>
          </p:nvPr>
        </p:nvSpPr>
        <p:spPr/>
        <p:txBody>
          <a:bodyPr/>
          <a:lstStyle/>
          <a:p>
            <a:fld id="{7DFAE5D9-B54D-404D-861B-3F53A2551AC3}" type="slidenum">
              <a:rPr lang="en-US" smtClean="0"/>
              <a:t>6</a:t>
            </a:fld>
            <a:endParaRPr lang="en-US" dirty="0"/>
          </a:p>
        </p:txBody>
      </p:sp>
    </p:spTree>
    <p:extLst>
      <p:ext uri="{BB962C8B-B14F-4D97-AF65-F5344CB8AC3E}">
        <p14:creationId xmlns:p14="http://schemas.microsoft.com/office/powerpoint/2010/main" val="1221935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E49CB-A911-2726-A3E0-C3239F5EC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419A0-8BB5-E070-E054-832986C62225}"/>
              </a:ext>
            </a:extLst>
          </p:cNvPr>
          <p:cNvSpPr>
            <a:spLocks noGrp="1" noRot="1" noChangeAspect="1"/>
          </p:cNvSpPr>
          <p:nvPr>
            <p:ph type="sldImg"/>
          </p:nvPr>
        </p:nvSpPr>
        <p:spPr/>
        <p:txBody>
          <a:bodyPr/>
          <a:lstStyle/>
          <a:p>
            <a:endParaRPr lang="tr-TR"/>
          </a:p>
        </p:txBody>
      </p:sp>
      <p:sp>
        <p:nvSpPr>
          <p:cNvPr id="3" name="Notes Placeholder 2">
            <a:extLst>
              <a:ext uri="{FF2B5EF4-FFF2-40B4-BE49-F238E27FC236}">
                <a16:creationId xmlns:a16="http://schemas.microsoft.com/office/drawing/2014/main" id="{776CF687-D8EA-7192-38D1-E7D5EE4608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E22634-C520-A060-BED5-5C47D1BC94FA}"/>
              </a:ext>
            </a:extLst>
          </p:cNvPr>
          <p:cNvSpPr>
            <a:spLocks noGrp="1"/>
          </p:cNvSpPr>
          <p:nvPr>
            <p:ph type="sldNum" sz="quarter" idx="5"/>
          </p:nvPr>
        </p:nvSpPr>
        <p:spPr/>
        <p:txBody>
          <a:bodyPr/>
          <a:lstStyle/>
          <a:p>
            <a:fld id="{7DFAE5D9-B54D-404D-861B-3F53A2551AC3}" type="slidenum">
              <a:rPr lang="en-US" smtClean="0"/>
              <a:t>7</a:t>
            </a:fld>
            <a:endParaRPr lang="en-US" dirty="0"/>
          </a:p>
        </p:txBody>
      </p:sp>
    </p:spTree>
    <p:extLst>
      <p:ext uri="{BB962C8B-B14F-4D97-AF65-F5344CB8AC3E}">
        <p14:creationId xmlns:p14="http://schemas.microsoft.com/office/powerpoint/2010/main" val="8780136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tr-TR"/>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FAE5D9-B54D-404D-861B-3F53A2551AC3}" type="slidenum">
              <a:rPr lang="en-US" smtClean="0"/>
              <a:t>18</a:t>
            </a:fld>
            <a:endParaRPr lang="en-US" dirty="0"/>
          </a:p>
        </p:txBody>
      </p:sp>
    </p:spTree>
    <p:extLst>
      <p:ext uri="{BB962C8B-B14F-4D97-AF65-F5344CB8AC3E}">
        <p14:creationId xmlns:p14="http://schemas.microsoft.com/office/powerpoint/2010/main" val="4271452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www.alsimalarko.com.tr/hakkimizda/"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svg"/><Relationship Id="rId18" Type="http://schemas.openxmlformats.org/officeDocument/2006/relationships/image" Target="../media/image20.svg"/><Relationship Id="rId3" Type="http://schemas.openxmlformats.org/officeDocument/2006/relationships/image" Target="../media/image5.svg"/><Relationship Id="rId7" Type="http://schemas.openxmlformats.org/officeDocument/2006/relationships/image" Target="../media/image9.svg"/><Relationship Id="rId12" Type="http://schemas.openxmlformats.org/officeDocument/2006/relationships/image" Target="../media/image14.svg"/><Relationship Id="rId17" Type="http://schemas.openxmlformats.org/officeDocument/2006/relationships/image" Target="../media/image19.svg"/><Relationship Id="rId2" Type="http://schemas.openxmlformats.org/officeDocument/2006/relationships/notesSlide" Target="../notesSlides/notesSlide1.xml"/><Relationship Id="rId16" Type="http://schemas.openxmlformats.org/officeDocument/2006/relationships/image" Target="../media/image18.sv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13.svg"/><Relationship Id="rId5" Type="http://schemas.openxmlformats.org/officeDocument/2006/relationships/image" Target="../media/image7.svg"/><Relationship Id="rId15" Type="http://schemas.openxmlformats.org/officeDocument/2006/relationships/image" Target="../media/image17.svg"/><Relationship Id="rId10" Type="http://schemas.openxmlformats.org/officeDocument/2006/relationships/image" Target="../media/image12.svg"/><Relationship Id="rId19" Type="http://schemas.openxmlformats.org/officeDocument/2006/relationships/image" Target="../media/image21.svg"/><Relationship Id="rId4" Type="http://schemas.openxmlformats.org/officeDocument/2006/relationships/image" Target="../media/image6.svg"/><Relationship Id="rId9" Type="http://schemas.openxmlformats.org/officeDocument/2006/relationships/image" Target="../media/image11.svg"/><Relationship Id="rId14" Type="http://schemas.openxmlformats.org/officeDocument/2006/relationships/image" Target="../media/image16.sv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2.jpeg"/><Relationship Id="rId7"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image" Target="../media/image28.jpeg"/><Relationship Id="rId5" Type="http://schemas.openxmlformats.org/officeDocument/2006/relationships/image" Target="../media/image24.jpeg"/><Relationship Id="rId10" Type="http://schemas.openxmlformats.org/officeDocument/2006/relationships/image" Target="../media/image27.jpeg"/><Relationship Id="rId4" Type="http://schemas.openxmlformats.org/officeDocument/2006/relationships/image" Target="../media/image23.jpeg"/><Relationship Id="rId9"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jpe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1.jpeg"/><Relationship Id="rId10" Type="http://schemas.openxmlformats.org/officeDocument/2006/relationships/image" Target="../media/image34.jpeg"/><Relationship Id="rId4" Type="http://schemas.openxmlformats.org/officeDocument/2006/relationships/image" Target="../media/image30.jpeg"/><Relationship Id="rId9" Type="http://schemas.openxmlformats.org/officeDocument/2006/relationships/image" Target="../media/image33.jpeg"/></Relationships>
</file>

<file path=ppt/slides/_rels/slide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8.jpeg"/><Relationship Id="rId11" Type="http://schemas.openxmlformats.org/officeDocument/2006/relationships/image" Target="../media/image41.png"/><Relationship Id="rId5" Type="http://schemas.openxmlformats.org/officeDocument/2006/relationships/image" Target="../media/image37.jpeg"/><Relationship Id="rId10" Type="http://schemas.openxmlformats.org/officeDocument/2006/relationships/image" Target="../media/image40.png"/><Relationship Id="rId4" Type="http://schemas.openxmlformats.org/officeDocument/2006/relationships/image" Target="../media/image36.jpeg"/><Relationship Id="rId9" Type="http://schemas.openxmlformats.org/officeDocument/2006/relationships/image" Target="../media/image6.svg"/></Relationships>
</file>

<file path=ppt/slides/_rels/slide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jpeg"/><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47.jpeg"/></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20.svg"/><Relationship Id="rId4" Type="http://schemas.openxmlformats.org/officeDocument/2006/relationships/image" Target="../media/image49.svg"/></Relationships>
</file>

<file path=ppt/slides/_rels/slide9.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6.svg"/><Relationship Id="rId7" Type="http://schemas.openxmlformats.org/officeDocument/2006/relationships/image" Target="../media/image54.svg"/><Relationship Id="rId12" Type="http://schemas.openxmlformats.org/officeDocument/2006/relationships/image" Target="../media/image59.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53.svg"/><Relationship Id="rId11" Type="http://schemas.openxmlformats.org/officeDocument/2006/relationships/image" Target="../media/image58.svg"/><Relationship Id="rId5" Type="http://schemas.openxmlformats.org/officeDocument/2006/relationships/image" Target="../media/image52.svg"/><Relationship Id="rId10" Type="http://schemas.openxmlformats.org/officeDocument/2006/relationships/image" Target="../media/image57.svg"/><Relationship Id="rId4" Type="http://schemas.openxmlformats.org/officeDocument/2006/relationships/image" Target="../media/image51.jpeg"/><Relationship Id="rId9" Type="http://schemas.openxmlformats.org/officeDocument/2006/relationships/image" Target="../media/image56.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60.pn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52.svg"/><Relationship Id="rId2" Type="http://schemas.openxmlformats.org/officeDocument/2006/relationships/image" Target="../media/image61.sv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sv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62.svg"/><Relationship Id="rId4" Type="http://schemas.openxmlformats.org/officeDocument/2006/relationships/image" Target="../media/image6.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62.svg"/><Relationship Id="rId4" Type="http://schemas.openxmlformats.org/officeDocument/2006/relationships/image" Target="../media/image6.sv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54.svg"/><Relationship Id="rId7" Type="http://schemas.openxmlformats.org/officeDocument/2006/relationships/image" Target="../media/image66.png"/><Relationship Id="rId2" Type="http://schemas.openxmlformats.org/officeDocument/2006/relationships/image" Target="../media/image65.svg"/><Relationship Id="rId1" Type="http://schemas.openxmlformats.org/officeDocument/2006/relationships/slideLayout" Target="../slideLayouts/slideLayout7.xml"/><Relationship Id="rId6" Type="http://schemas.openxmlformats.org/officeDocument/2006/relationships/image" Target="../media/image62.svg"/><Relationship Id="rId5" Type="http://schemas.openxmlformats.org/officeDocument/2006/relationships/image" Target="../media/image6.svg"/><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68.sv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svg"/></Relationships>
</file>

<file path=ppt/slides/_rels/slide17.xml.rels><?xml version="1.0" encoding="UTF-8" standalone="yes"?>
<Relationships xmlns="http://schemas.openxmlformats.org/package/2006/relationships"><Relationship Id="rId3" Type="http://schemas.openxmlformats.org/officeDocument/2006/relationships/image" Target="../media/image69.svg"/><Relationship Id="rId2" Type="http://schemas.openxmlformats.org/officeDocument/2006/relationships/image" Target="../media/image68.svg"/><Relationship Id="rId1" Type="http://schemas.openxmlformats.org/officeDocument/2006/relationships/slideLayout" Target="../slideLayouts/slideLayout7.xml"/><Relationship Id="rId6" Type="http://schemas.openxmlformats.org/officeDocument/2006/relationships/image" Target="../media/image72.jpeg"/><Relationship Id="rId5" Type="http://schemas.openxmlformats.org/officeDocument/2006/relationships/image" Target="../media/image57.svg"/><Relationship Id="rId4" Type="http://schemas.openxmlformats.org/officeDocument/2006/relationships/image" Target="../media/image70.svg"/></Relationships>
</file>

<file path=ppt/slides/_rels/slide18.xml.rels><?xml version="1.0" encoding="UTF-8" standalone="yes"?>
<Relationships xmlns="http://schemas.openxmlformats.org/package/2006/relationships"><Relationship Id="rId3" Type="http://schemas.openxmlformats.org/officeDocument/2006/relationships/image" Target="../media/image62.svg"/><Relationship Id="rId7" Type="http://schemas.openxmlformats.org/officeDocument/2006/relationships/image" Target="../media/image7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58.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9.svg"/><Relationship Id="rId7" Type="http://schemas.openxmlformats.org/officeDocument/2006/relationships/image" Target="../media/image59.svg"/><Relationship Id="rId2" Type="http://schemas.openxmlformats.org/officeDocument/2006/relationships/image" Target="../media/image74.svg"/><Relationship Id="rId1" Type="http://schemas.openxmlformats.org/officeDocument/2006/relationships/slideLayout" Target="../slideLayouts/slideLayout7.xml"/><Relationship Id="rId6" Type="http://schemas.openxmlformats.org/officeDocument/2006/relationships/image" Target="../media/image75.jpeg"/><Relationship Id="rId5" Type="http://schemas.openxmlformats.org/officeDocument/2006/relationships/image" Target="../media/image68.svg"/><Relationship Id="rId4" Type="http://schemas.openxmlformats.org/officeDocument/2006/relationships/image" Target="../media/image70.svg"/></Relationships>
</file>

<file path=ppt/slides/_rels/slide21.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68.svg"/><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0.svg"/><Relationship Id="rId4" Type="http://schemas.openxmlformats.org/officeDocument/2006/relationships/image" Target="../media/image69.svg"/></Relationships>
</file>

<file path=ppt/slides/_rels/slide22.xml.rels><?xml version="1.0" encoding="UTF-8" standalone="yes"?>
<Relationships xmlns="http://schemas.openxmlformats.org/package/2006/relationships"><Relationship Id="rId8" Type="http://schemas.openxmlformats.org/officeDocument/2006/relationships/hyperlink" Target="mailto:info@manageall.com.tr" TargetMode="External"/><Relationship Id="rId3" Type="http://schemas.openxmlformats.org/officeDocument/2006/relationships/image" Target="../media/image77.svg"/><Relationship Id="rId7" Type="http://schemas.openxmlformats.org/officeDocument/2006/relationships/image" Target="../media/image81.svg"/><Relationship Id="rId12" Type="http://schemas.openxmlformats.org/officeDocument/2006/relationships/hyperlink" Target="https://www.linkedin.com/company/manage-all/" TargetMode="Externa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0.svg"/><Relationship Id="rId11" Type="http://schemas.openxmlformats.org/officeDocument/2006/relationships/image" Target="../media/image83.png"/><Relationship Id="rId5" Type="http://schemas.openxmlformats.org/officeDocument/2006/relationships/image" Target="../media/image79.svg"/><Relationship Id="rId10" Type="http://schemas.openxmlformats.org/officeDocument/2006/relationships/image" Target="../media/image82.svg"/><Relationship Id="rId4" Type="http://schemas.openxmlformats.org/officeDocument/2006/relationships/image" Target="../media/image78.svg"/><Relationship Id="rId9" Type="http://schemas.openxmlformats.org/officeDocument/2006/relationships/hyperlink" Target="https://www.manageall.com.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9153525" y="0"/>
            <a:ext cx="9144000" cy="10287000"/>
            <a:chOff x="0" y="0"/>
            <a:chExt cx="5370413" cy="6041715"/>
          </a:xfrm>
        </p:grpSpPr>
        <p:sp>
          <p:nvSpPr>
            <p:cNvPr id="3" name="Freeform 3"/>
            <p:cNvSpPr/>
            <p:nvPr/>
          </p:nvSpPr>
          <p:spPr>
            <a:xfrm>
              <a:off x="0" y="0"/>
              <a:ext cx="5370413" cy="6041715"/>
            </a:xfrm>
            <a:custGeom>
              <a:avLst/>
              <a:gdLst/>
              <a:ahLst/>
              <a:cxnLst/>
              <a:rect l="l" t="t" r="r" b="b"/>
              <a:pathLst>
                <a:path w="5370413" h="6041715">
                  <a:moveTo>
                    <a:pt x="5370413" y="0"/>
                  </a:moveTo>
                  <a:lnTo>
                    <a:pt x="5370413" y="6041715"/>
                  </a:lnTo>
                  <a:cubicBezTo>
                    <a:pt x="3580275" y="4027810"/>
                    <a:pt x="1790138" y="2013905"/>
                    <a:pt x="0" y="0"/>
                  </a:cubicBezTo>
                  <a:lnTo>
                    <a:pt x="5370413" y="0"/>
                  </a:lnTo>
                  <a:close/>
                </a:path>
              </a:pathLst>
            </a:custGeom>
            <a:solidFill>
              <a:srgbClr val="FFFFFF"/>
            </a:solidFill>
          </p:spPr>
          <p:txBody>
            <a:bodyPr/>
            <a:lstStyle/>
            <a:p>
              <a:endParaRPr lang="en-US"/>
            </a:p>
          </p:txBody>
        </p:sp>
        <p:sp>
          <p:nvSpPr>
            <p:cNvPr id="4" name="Freeform 4"/>
            <p:cNvSpPr/>
            <p:nvPr/>
          </p:nvSpPr>
          <p:spPr>
            <a:xfrm>
              <a:off x="0" y="0"/>
              <a:ext cx="5370413" cy="6041715"/>
            </a:xfrm>
            <a:custGeom>
              <a:avLst/>
              <a:gdLst/>
              <a:ahLst/>
              <a:cxnLst/>
              <a:rect l="l" t="t" r="r" b="b"/>
              <a:pathLst>
                <a:path w="5370413" h="6041715">
                  <a:moveTo>
                    <a:pt x="5370413" y="0"/>
                  </a:moveTo>
                  <a:lnTo>
                    <a:pt x="5370413" y="6041715"/>
                  </a:lnTo>
                  <a:cubicBezTo>
                    <a:pt x="3580275" y="4027810"/>
                    <a:pt x="1790138" y="2013905"/>
                    <a:pt x="0" y="0"/>
                  </a:cubicBezTo>
                  <a:lnTo>
                    <a:pt x="5370413" y="0"/>
                  </a:lnTo>
                  <a:close/>
                </a:path>
              </a:pathLst>
            </a:custGeom>
            <a:blipFill>
              <a:blip r:embed="rId2"/>
              <a:stretch>
                <a:fillRect l="-98333" r="-1666"/>
              </a:stretch>
            </a:blipFill>
          </p:spPr>
          <p:txBody>
            <a:bodyPr/>
            <a:lstStyle/>
            <a:p>
              <a:endParaRPr lang="en-US"/>
            </a:p>
          </p:txBody>
        </p:sp>
      </p:grpSp>
      <p:grpSp>
        <p:nvGrpSpPr>
          <p:cNvPr id="5" name="Group 5"/>
          <p:cNvGrpSpPr>
            <a:grpSpLocks noChangeAspect="1"/>
          </p:cNvGrpSpPr>
          <p:nvPr/>
        </p:nvGrpSpPr>
        <p:grpSpPr>
          <a:xfrm>
            <a:off x="9134476" y="45539"/>
            <a:ext cx="9103521" cy="10241461"/>
            <a:chOff x="0" y="0"/>
            <a:chExt cx="5370413" cy="6041715"/>
          </a:xfrm>
        </p:grpSpPr>
        <p:sp>
          <p:nvSpPr>
            <p:cNvPr id="6" name="Freeform 6"/>
            <p:cNvSpPr/>
            <p:nvPr/>
          </p:nvSpPr>
          <p:spPr>
            <a:xfrm>
              <a:off x="0" y="0"/>
              <a:ext cx="5370413" cy="6041715"/>
            </a:xfrm>
            <a:custGeom>
              <a:avLst/>
              <a:gdLst/>
              <a:ahLst/>
              <a:cxnLst/>
              <a:rect l="l" t="t" r="r" b="b"/>
              <a:pathLst>
                <a:path w="5370413" h="6041715">
                  <a:moveTo>
                    <a:pt x="0" y="6041715"/>
                  </a:moveTo>
                  <a:lnTo>
                    <a:pt x="0" y="0"/>
                  </a:lnTo>
                  <a:cubicBezTo>
                    <a:pt x="1790138" y="2013905"/>
                    <a:pt x="3580275" y="4027810"/>
                    <a:pt x="5370413" y="6041715"/>
                  </a:cubicBezTo>
                  <a:lnTo>
                    <a:pt x="0" y="6041715"/>
                  </a:lnTo>
                  <a:close/>
                </a:path>
              </a:pathLst>
            </a:custGeom>
            <a:solidFill>
              <a:srgbClr val="FFFFFF">
                <a:alpha val="89804"/>
              </a:srgbClr>
            </a:solidFill>
          </p:spPr>
          <p:txBody>
            <a:bodyPr/>
            <a:lstStyle/>
            <a:p>
              <a:endParaRPr lang="en-US"/>
            </a:p>
          </p:txBody>
        </p:sp>
        <p:sp>
          <p:nvSpPr>
            <p:cNvPr id="7" name="Freeform 7"/>
            <p:cNvSpPr/>
            <p:nvPr/>
          </p:nvSpPr>
          <p:spPr>
            <a:xfrm>
              <a:off x="0" y="0"/>
              <a:ext cx="5370413" cy="6041715"/>
            </a:xfrm>
            <a:custGeom>
              <a:avLst/>
              <a:gdLst/>
              <a:ahLst/>
              <a:cxnLst/>
              <a:rect l="l" t="t" r="r" b="b"/>
              <a:pathLst>
                <a:path w="5370413" h="6041715">
                  <a:moveTo>
                    <a:pt x="0" y="6041715"/>
                  </a:moveTo>
                  <a:lnTo>
                    <a:pt x="0" y="0"/>
                  </a:lnTo>
                  <a:cubicBezTo>
                    <a:pt x="1790138" y="2013905"/>
                    <a:pt x="3580275" y="4027810"/>
                    <a:pt x="5370413" y="6041715"/>
                  </a:cubicBezTo>
                  <a:lnTo>
                    <a:pt x="0" y="6041715"/>
                  </a:lnTo>
                  <a:close/>
                </a:path>
              </a:pathLst>
            </a:custGeom>
            <a:blipFill>
              <a:blip r:embed="rId3">
                <a:alphaModFix amt="90000"/>
              </a:blip>
              <a:stretch>
                <a:fillRect l="-59615" t="-9137" r="-3400" b="-5215"/>
              </a:stretch>
            </a:blipFill>
          </p:spPr>
          <p:txBody>
            <a:bodyPr/>
            <a:lstStyle/>
            <a:p>
              <a:endParaRPr lang="en-US"/>
            </a:p>
          </p:txBody>
        </p:sp>
      </p:grpSp>
      <p:grpSp>
        <p:nvGrpSpPr>
          <p:cNvPr id="8" name="Group 8"/>
          <p:cNvGrpSpPr/>
          <p:nvPr/>
        </p:nvGrpSpPr>
        <p:grpSpPr>
          <a:xfrm>
            <a:off x="0" y="0"/>
            <a:ext cx="181593" cy="10287000"/>
            <a:chOff x="0" y="0"/>
            <a:chExt cx="47827" cy="2709333"/>
          </a:xfrm>
        </p:grpSpPr>
        <p:sp>
          <p:nvSpPr>
            <p:cNvPr id="9" name="Freeform 9"/>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0" name="TextBox 10"/>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311668" y="7277100"/>
            <a:ext cx="9698360" cy="379399"/>
          </a:xfrm>
          <a:prstGeom prst="rect">
            <a:avLst/>
          </a:prstGeom>
        </p:spPr>
        <p:txBody>
          <a:bodyPr wrap="square" lIns="0" tIns="0" rIns="0" bIns="0" rtlCol="0" anchor="t">
            <a:spAutoFit/>
          </a:bodyPr>
          <a:lstStyle/>
          <a:p>
            <a:pPr>
              <a:lnSpc>
                <a:spcPts val="3138"/>
              </a:lnSpc>
            </a:pPr>
            <a:r>
              <a:rPr lang="en-US" sz="2000" b="1" dirty="0">
                <a:solidFill>
                  <a:srgbClr val="07272E"/>
                </a:solidFill>
                <a:latin typeface="Mulish" panose="020B0604020202020204" charset="-94"/>
                <a:ea typeface="Mulish Bold"/>
                <a:cs typeface="Mulish Bold"/>
                <a:sym typeface="Mulish Bold"/>
              </a:rPr>
              <a:t>PROJECT MANAGEMENT AND TECHNICAL CONSULTANCY SERVICES</a:t>
            </a:r>
          </a:p>
        </p:txBody>
      </p:sp>
      <p:grpSp>
        <p:nvGrpSpPr>
          <p:cNvPr id="15" name="Group 15"/>
          <p:cNvGrpSpPr/>
          <p:nvPr/>
        </p:nvGrpSpPr>
        <p:grpSpPr>
          <a:xfrm>
            <a:off x="1311668" y="6354606"/>
            <a:ext cx="2718216" cy="63944"/>
            <a:chOff x="0" y="0"/>
            <a:chExt cx="662438" cy="15583"/>
          </a:xfrm>
        </p:grpSpPr>
        <p:sp>
          <p:nvSpPr>
            <p:cNvPr id="16" name="Freeform 16"/>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E56B59"/>
            </a:solidFill>
          </p:spPr>
          <p:txBody>
            <a:bodyPr/>
            <a:lstStyle/>
            <a:p>
              <a:endParaRPr lang="en-US"/>
            </a:p>
          </p:txBody>
        </p:sp>
        <p:sp>
          <p:nvSpPr>
            <p:cNvPr id="17" name="TextBox 17"/>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5410200" y="3868449"/>
            <a:ext cx="2718216" cy="63944"/>
            <a:chOff x="0" y="0"/>
            <a:chExt cx="662438" cy="15583"/>
          </a:xfrm>
        </p:grpSpPr>
        <p:sp>
          <p:nvSpPr>
            <p:cNvPr id="13" name="Freeform 13"/>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07272E"/>
            </a:solidFill>
          </p:spPr>
          <p:txBody>
            <a:bodyPr/>
            <a:lstStyle/>
            <a:p>
              <a:endParaRPr lang="en-US"/>
            </a:p>
          </p:txBody>
        </p:sp>
        <p:sp>
          <p:nvSpPr>
            <p:cNvPr id="14" name="TextBox 14"/>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pic>
        <p:nvPicPr>
          <p:cNvPr id="19" name="Picture 18">
            <a:extLst>
              <a:ext uri="{FF2B5EF4-FFF2-40B4-BE49-F238E27FC236}">
                <a16:creationId xmlns:a16="http://schemas.microsoft.com/office/drawing/2014/main" id="{C56CDF40-CA90-A9A2-0983-0CD40F5481D2}"/>
              </a:ext>
            </a:extLst>
          </p:cNvPr>
          <p:cNvPicPr>
            <a:picLocks noChangeAspect="1"/>
          </p:cNvPicPr>
          <p:nvPr/>
        </p:nvPicPr>
        <p:blipFill>
          <a:blip r:embed="rId4" cstate="print">
            <a:extLst>
              <a:ext uri="{28A0092B-C50C-407E-A947-70E740481C1C}">
                <a14:useLocalDpi xmlns:a14="http://schemas.microsoft.com/office/drawing/2010/main" val="0"/>
              </a:ext>
            </a:extLst>
          </a:blip>
          <a:srcRect l="32997" t="43710" r="32916" b="43055"/>
          <a:stretch>
            <a:fillRect/>
          </a:stretch>
        </p:blipFill>
        <p:spPr>
          <a:xfrm>
            <a:off x="965200" y="4332475"/>
            <a:ext cx="7427775" cy="162204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anim calcmode="lin" valueType="num">
                                      <p:cBhvr>
                                        <p:cTn id="8" dur="1250" fill="hold"/>
                                        <p:tgtEl>
                                          <p:spTgt spid="5"/>
                                        </p:tgtEl>
                                        <p:attrNameLst>
                                          <p:attrName>ppt_x</p:attrName>
                                        </p:attrNameLst>
                                      </p:cBhvr>
                                      <p:tavLst>
                                        <p:tav tm="0">
                                          <p:val>
                                            <p:strVal val="#ppt_x"/>
                                          </p:val>
                                        </p:tav>
                                        <p:tav tm="100000">
                                          <p:val>
                                            <p:strVal val="#ppt_x"/>
                                          </p:val>
                                        </p:tav>
                                      </p:tavLst>
                                    </p:anim>
                                    <p:anim calcmode="lin" valueType="num">
                                      <p:cBhvr>
                                        <p:cTn id="9" dur="125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250"/>
                                        <p:tgtEl>
                                          <p:spTgt spid="2"/>
                                        </p:tgtEl>
                                      </p:cBhvr>
                                    </p:animEffect>
                                    <p:anim calcmode="lin" valueType="num">
                                      <p:cBhvr>
                                        <p:cTn id="13" dur="1250" fill="hold"/>
                                        <p:tgtEl>
                                          <p:spTgt spid="2"/>
                                        </p:tgtEl>
                                        <p:attrNameLst>
                                          <p:attrName>ppt_x</p:attrName>
                                        </p:attrNameLst>
                                      </p:cBhvr>
                                      <p:tavLst>
                                        <p:tav tm="0">
                                          <p:val>
                                            <p:strVal val="#ppt_x"/>
                                          </p:val>
                                        </p:tav>
                                        <p:tav tm="100000">
                                          <p:val>
                                            <p:strVal val="#ppt_x"/>
                                          </p:val>
                                        </p:tav>
                                      </p:tavLst>
                                    </p:anim>
                                    <p:anim calcmode="lin" valueType="num">
                                      <p:cBhvr>
                                        <p:cTn id="14" dur="125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anim calcmode="lin" valueType="num">
                                      <p:cBhvr>
                                        <p:cTn id="24" dur="1000" fill="hold"/>
                                        <p:tgtEl>
                                          <p:spTgt spid="19"/>
                                        </p:tgtEl>
                                        <p:attrNameLst>
                                          <p:attrName>ppt_x</p:attrName>
                                        </p:attrNameLst>
                                      </p:cBhvr>
                                      <p:tavLst>
                                        <p:tav tm="0">
                                          <p:val>
                                            <p:strVal val="#ppt_x"/>
                                          </p:val>
                                        </p:tav>
                                        <p:tav tm="100000">
                                          <p:val>
                                            <p:strVal val="#ppt_x"/>
                                          </p:val>
                                        </p:tav>
                                      </p:tavLst>
                                    </p:anim>
                                    <p:anim calcmode="lin" valueType="num">
                                      <p:cBhvr>
                                        <p:cTn id="25" dur="1000" fill="hold"/>
                                        <p:tgtEl>
                                          <p:spTgt spid="19"/>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250"/>
                            </p:stCondLst>
                            <p:childTnLst>
                              <p:par>
                                <p:cTn id="32" presetID="42" presetClass="entr" presetSubtype="0"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4521860"/>
            <a:chOff x="0" y="0"/>
            <a:chExt cx="24384000" cy="6029147"/>
          </a:xfrm>
        </p:grpSpPr>
        <p:pic>
          <p:nvPicPr>
            <p:cNvPr id="3" name="Picture 3"/>
            <p:cNvPicPr>
              <a:picLocks noChangeAspect="1"/>
            </p:cNvPicPr>
            <p:nvPr/>
          </p:nvPicPr>
          <p:blipFill>
            <a:blip r:embed="rId2"/>
            <a:srcRect t="37794" b="18230"/>
            <a:stretch>
              <a:fillRect/>
            </a:stretch>
          </p:blipFill>
          <p:spPr>
            <a:xfrm>
              <a:off x="0" y="0"/>
              <a:ext cx="24384000" cy="6029147"/>
            </a:xfrm>
            <a:prstGeom prst="rect">
              <a:avLst/>
            </a:prstGeom>
          </p:spPr>
        </p:pic>
      </p:grpSp>
      <p:grpSp>
        <p:nvGrpSpPr>
          <p:cNvPr id="9" name="Group 9"/>
          <p:cNvGrpSpPr/>
          <p:nvPr/>
        </p:nvGrpSpPr>
        <p:grpSpPr>
          <a:xfrm>
            <a:off x="8002343" y="9334010"/>
            <a:ext cx="2283315" cy="584110"/>
            <a:chOff x="0" y="0"/>
            <a:chExt cx="874795" cy="223787"/>
          </a:xfrm>
        </p:grpSpPr>
        <p:sp>
          <p:nvSpPr>
            <p:cNvPr id="10" name="Freeform 10"/>
            <p:cNvSpPr/>
            <p:nvPr/>
          </p:nvSpPr>
          <p:spPr>
            <a:xfrm>
              <a:off x="0" y="0"/>
              <a:ext cx="874795" cy="223787"/>
            </a:xfrm>
            <a:custGeom>
              <a:avLst/>
              <a:gdLst/>
              <a:ahLst/>
              <a:cxnLst/>
              <a:rect l="l" t="t" r="r" b="b"/>
              <a:pathLst>
                <a:path w="874795" h="223787">
                  <a:moveTo>
                    <a:pt x="0" y="0"/>
                  </a:moveTo>
                  <a:lnTo>
                    <a:pt x="874795" y="0"/>
                  </a:lnTo>
                  <a:lnTo>
                    <a:pt x="874795" y="223787"/>
                  </a:lnTo>
                  <a:lnTo>
                    <a:pt x="0" y="223787"/>
                  </a:lnTo>
                  <a:close/>
                </a:path>
              </a:pathLst>
            </a:custGeom>
            <a:solidFill>
              <a:srgbClr val="E56B59"/>
            </a:solidFill>
          </p:spPr>
          <p:txBody>
            <a:bodyPr/>
            <a:lstStyle/>
            <a:p>
              <a:endParaRPr lang="en-US" dirty="0"/>
            </a:p>
          </p:txBody>
        </p:sp>
        <p:sp>
          <p:nvSpPr>
            <p:cNvPr id="11" name="TextBox 11"/>
            <p:cNvSpPr txBox="1"/>
            <p:nvPr/>
          </p:nvSpPr>
          <p:spPr>
            <a:xfrm>
              <a:off x="0" y="-38100"/>
              <a:ext cx="874795" cy="261887"/>
            </a:xfrm>
            <a:prstGeom prst="rect">
              <a:avLst/>
            </a:prstGeom>
          </p:spPr>
          <p:txBody>
            <a:bodyPr lIns="50800" tIns="50800" rIns="50800" bIns="50800" rtlCol="0" anchor="ctr"/>
            <a:lstStyle/>
            <a:p>
              <a:pPr algn="ctr">
                <a:lnSpc>
                  <a:spcPts val="2519"/>
                </a:lnSpc>
              </a:pPr>
              <a:endParaRPr dirty="0"/>
            </a:p>
          </p:txBody>
        </p:sp>
      </p:grpSp>
      <p:sp>
        <p:nvSpPr>
          <p:cNvPr id="12" name="TextBox 12"/>
          <p:cNvSpPr txBox="1"/>
          <p:nvPr/>
        </p:nvSpPr>
        <p:spPr>
          <a:xfrm>
            <a:off x="4887402" y="4674761"/>
            <a:ext cx="8513195" cy="627321"/>
          </a:xfrm>
          <a:prstGeom prst="rect">
            <a:avLst/>
          </a:prstGeom>
        </p:spPr>
        <p:txBody>
          <a:bodyPr lIns="0" tIns="0" rIns="0" bIns="0" rtlCol="0" anchor="t">
            <a:spAutoFit/>
          </a:bodyPr>
          <a:lstStyle/>
          <a:p>
            <a:pPr algn="ctr">
              <a:lnSpc>
                <a:spcPts val="4974"/>
              </a:lnSpc>
            </a:pPr>
            <a:r>
              <a:rPr lang="tr-TR" sz="4000" b="1" dirty="0">
                <a:solidFill>
                  <a:srgbClr val="07272E"/>
                </a:solidFill>
                <a:latin typeface="Mulish" panose="020B0604020202020204" charset="-94"/>
                <a:ea typeface="Inter Bold"/>
                <a:cs typeface="Inter Bold"/>
                <a:sym typeface="Inter Bold"/>
              </a:rPr>
              <a:t>ABOUT </a:t>
            </a:r>
            <a:r>
              <a:rPr lang="en-US" sz="4000" b="1" dirty="0">
                <a:solidFill>
                  <a:srgbClr val="07272E"/>
                </a:solidFill>
                <a:latin typeface="Mulish" panose="020B0604020202020204" charset="-94"/>
                <a:ea typeface="Inter Bold"/>
                <a:cs typeface="Inter Bold"/>
                <a:sym typeface="Inter Bold"/>
              </a:rPr>
              <a:t>ALARKO</a:t>
            </a:r>
          </a:p>
        </p:txBody>
      </p:sp>
      <p:sp>
        <p:nvSpPr>
          <p:cNvPr id="13" name="TextBox 13"/>
          <p:cNvSpPr txBox="1"/>
          <p:nvPr/>
        </p:nvSpPr>
        <p:spPr>
          <a:xfrm>
            <a:off x="450566" y="5600700"/>
            <a:ext cx="17227834" cy="1846659"/>
          </a:xfrm>
          <a:prstGeom prst="rect">
            <a:avLst/>
          </a:prstGeom>
        </p:spPr>
        <p:txBody>
          <a:bodyPr wrap="square" lIns="0" tIns="0" rIns="0" bIns="0" rtlCol="0" anchor="t">
            <a:spAutoFit/>
          </a:bodyPr>
          <a:lstStyle/>
          <a:p>
            <a:pPr algn="just">
              <a:lnSpc>
                <a:spcPts val="2379"/>
              </a:lnSpc>
            </a:pPr>
            <a:r>
              <a:rPr lang="en-US" sz="1699" dirty="0">
                <a:solidFill>
                  <a:srgbClr val="07272E"/>
                </a:solidFill>
                <a:latin typeface="Mulish" panose="020B0604020202020204" charset="-94"/>
                <a:ea typeface="Open Sans"/>
                <a:cs typeface="Open Sans"/>
                <a:sym typeface="Open Sans"/>
              </a:rPr>
              <a:t>Founded in 1954 by İshak Alaton and Dr. Üzeyir Garih as a collective company, ALARKO became a holding company in 1973 and ALARKO CONTRACTING GROUP was established in the same year to carry out</a:t>
            </a:r>
            <a:r>
              <a:rPr lang="tr-TR" sz="1699" dirty="0">
                <a:solidFill>
                  <a:srgbClr val="07272E"/>
                </a:solidFill>
                <a:latin typeface="Mulish" panose="020B0604020202020204" charset="-94"/>
                <a:ea typeface="Open Sans"/>
                <a:cs typeface="Open Sans"/>
                <a:sym typeface="Open Sans"/>
              </a:rPr>
              <a:t> </a:t>
            </a:r>
            <a:r>
              <a:rPr lang="en-US" sz="1699" dirty="0">
                <a:solidFill>
                  <a:srgbClr val="07272E"/>
                </a:solidFill>
                <a:latin typeface="Mulish" panose="020B0604020202020204" charset="-94"/>
                <a:ea typeface="Open Sans"/>
                <a:cs typeface="Open Sans"/>
                <a:sym typeface="Open Sans"/>
              </a:rPr>
              <a:t>contracting services.</a:t>
            </a:r>
          </a:p>
          <a:p>
            <a:pPr algn="just">
              <a:lnSpc>
                <a:spcPts val="2379"/>
              </a:lnSpc>
            </a:pPr>
            <a:endParaRPr lang="en-US" sz="1699" dirty="0">
              <a:solidFill>
                <a:srgbClr val="07272E"/>
              </a:solidFill>
              <a:latin typeface="Mulish" panose="020B0604020202020204" charset="-94"/>
              <a:ea typeface="Open Sans"/>
              <a:cs typeface="Open Sans"/>
              <a:sym typeface="Open Sans"/>
            </a:endParaRPr>
          </a:p>
          <a:p>
            <a:pPr algn="just">
              <a:lnSpc>
                <a:spcPts val="2379"/>
              </a:lnSpc>
            </a:pPr>
            <a:r>
              <a:rPr lang="en-US" sz="1699" dirty="0">
                <a:solidFill>
                  <a:srgbClr val="07272E"/>
                </a:solidFill>
                <a:latin typeface="Mulish" panose="020B0604020202020204" charset="-94"/>
                <a:ea typeface="Open Sans"/>
                <a:cs typeface="Open Sans"/>
                <a:sym typeface="Open Sans"/>
              </a:rPr>
              <a:t>ALARKO CONTRACTING GROUP, has become one of the most reliable and respected companies in the sector, both domestically and internationally, with more than 350 projects executed</a:t>
            </a:r>
            <a:r>
              <a:rPr lang="tr-TR" sz="1699" dirty="0">
                <a:solidFill>
                  <a:srgbClr val="07272E"/>
                </a:solidFill>
                <a:latin typeface="Mulish" panose="020B0604020202020204" charset="-94"/>
                <a:ea typeface="Open Sans"/>
                <a:cs typeface="Open Sans"/>
                <a:sym typeface="Open Sans"/>
              </a:rPr>
              <a:t> </a:t>
            </a:r>
            <a:r>
              <a:rPr lang="en-US" sz="1699" dirty="0">
                <a:solidFill>
                  <a:srgbClr val="07272E"/>
                </a:solidFill>
                <a:latin typeface="Mulish" panose="020B0604020202020204" charset="-94"/>
                <a:ea typeface="Open Sans"/>
                <a:cs typeface="Open Sans"/>
                <a:sym typeface="Open Sans"/>
              </a:rPr>
              <a:t>in 7 fields of activity across 12 countries on 3 continents.</a:t>
            </a:r>
          </a:p>
          <a:p>
            <a:pPr algn="l">
              <a:lnSpc>
                <a:spcPts val="2379"/>
              </a:lnSpc>
              <a:spcBef>
                <a:spcPct val="0"/>
              </a:spcBef>
            </a:pPr>
            <a:endParaRPr lang="en-US" sz="1699" dirty="0">
              <a:solidFill>
                <a:srgbClr val="07272E"/>
              </a:solidFill>
              <a:latin typeface="Mulish" panose="020B0604020202020204" charset="-94"/>
              <a:ea typeface="Open Sans"/>
              <a:cs typeface="Open Sans"/>
              <a:sym typeface="Open Sans"/>
            </a:endParaRPr>
          </a:p>
        </p:txBody>
      </p:sp>
      <p:sp>
        <p:nvSpPr>
          <p:cNvPr id="14" name="TextBox 14"/>
          <p:cNvSpPr txBox="1"/>
          <p:nvPr/>
        </p:nvSpPr>
        <p:spPr>
          <a:xfrm>
            <a:off x="450567" y="7262640"/>
            <a:ext cx="17227834" cy="1846659"/>
          </a:xfrm>
          <a:prstGeom prst="rect">
            <a:avLst/>
          </a:prstGeom>
        </p:spPr>
        <p:txBody>
          <a:bodyPr wrap="square" lIns="0" tIns="0" rIns="0" bIns="0" rtlCol="0" anchor="t">
            <a:spAutoFit/>
          </a:bodyPr>
          <a:lstStyle/>
          <a:p>
            <a:pPr algn="just">
              <a:lnSpc>
                <a:spcPts val="2379"/>
              </a:lnSpc>
            </a:pPr>
            <a:r>
              <a:rPr lang="en-US" sz="1699" dirty="0">
                <a:solidFill>
                  <a:srgbClr val="07272E"/>
                </a:solidFill>
                <a:latin typeface="Mulish" panose="020B0604020202020204" charset="-94"/>
                <a:ea typeface="Open Sans"/>
                <a:cs typeface="Open Sans"/>
                <a:sym typeface="Open Sans"/>
              </a:rPr>
              <a:t>With the mission of becoming an international contracting company that will be the first choice of its customers, employees, business partners and society in the restructuring of the globalized world, Alarko Contracting Group has a strong position both domestically and internationally with its respected and reliable identity.</a:t>
            </a:r>
          </a:p>
          <a:p>
            <a:pPr algn="just">
              <a:lnSpc>
                <a:spcPts val="2379"/>
              </a:lnSpc>
            </a:pPr>
            <a:endParaRPr lang="en-US" sz="1699" dirty="0">
              <a:solidFill>
                <a:srgbClr val="07272E"/>
              </a:solidFill>
              <a:latin typeface="Mulish" panose="020B0604020202020204" charset="-94"/>
              <a:ea typeface="Open Sans"/>
              <a:cs typeface="Open Sans"/>
              <a:sym typeface="Open Sans"/>
            </a:endParaRPr>
          </a:p>
          <a:p>
            <a:pPr algn="just">
              <a:lnSpc>
                <a:spcPts val="2379"/>
              </a:lnSpc>
            </a:pPr>
            <a:r>
              <a:rPr lang="en-US" sz="1699" dirty="0">
                <a:solidFill>
                  <a:srgbClr val="07272E"/>
                </a:solidFill>
                <a:latin typeface="Mulish" panose="020B0604020202020204" charset="-94"/>
                <a:ea typeface="Open Sans"/>
                <a:cs typeface="Open Sans"/>
                <a:sym typeface="Open Sans"/>
              </a:rPr>
              <a:t>With over 70 years of experience, we aim to present our customers and stakeholders our strong expertise, knowledge base, corporate culture and reliable identity built on solid foundations through our </a:t>
            </a:r>
            <a:r>
              <a:rPr lang="en-US" sz="1699" b="1" dirty="0" err="1">
                <a:solidFill>
                  <a:srgbClr val="07272E"/>
                </a:solidFill>
                <a:latin typeface="Mulish" panose="020B0604020202020204" charset="-94"/>
                <a:ea typeface="Open Sans"/>
                <a:cs typeface="Open Sans"/>
                <a:sym typeface="Open Sans"/>
              </a:rPr>
              <a:t>Manage</a:t>
            </a:r>
            <a:r>
              <a:rPr lang="en-US" sz="1699" b="1" dirty="0" err="1">
                <a:solidFill>
                  <a:srgbClr val="E56B59"/>
                </a:solidFill>
                <a:latin typeface="Playfair display" panose="00000500000000000000" pitchFamily="2" charset="-94"/>
                <a:ea typeface="Open Sans"/>
                <a:cs typeface="Open Sans"/>
                <a:sym typeface="Open Sans"/>
              </a:rPr>
              <a:t>.</a:t>
            </a:r>
            <a:r>
              <a:rPr lang="en-US" sz="1699" b="1" i="1" dirty="0" err="1">
                <a:solidFill>
                  <a:srgbClr val="E56B59"/>
                </a:solidFill>
                <a:latin typeface="Playfair display" panose="00000500000000000000" pitchFamily="2" charset="-94"/>
                <a:ea typeface="Open Sans"/>
                <a:cs typeface="Open Sans"/>
                <a:sym typeface="Open Sans"/>
              </a:rPr>
              <a:t>Al</a:t>
            </a:r>
            <a:r>
              <a:rPr lang="en-US" sz="1699" b="1" i="1" dirty="0" err="1">
                <a:solidFill>
                  <a:srgbClr val="07272E"/>
                </a:solidFill>
                <a:latin typeface="Playfair display" panose="00000500000000000000" pitchFamily="2" charset="-94"/>
                <a:ea typeface="Open Sans"/>
                <a:cs typeface="Open Sans"/>
                <a:sym typeface="Open Sans"/>
              </a:rPr>
              <a:t>l</a:t>
            </a:r>
            <a:r>
              <a:rPr lang="en-US" sz="1699" i="1" dirty="0">
                <a:solidFill>
                  <a:srgbClr val="07272E"/>
                </a:solidFill>
                <a:latin typeface="Playfair display" panose="00000500000000000000" pitchFamily="2" charset="-94"/>
                <a:ea typeface="Open Sans"/>
                <a:cs typeface="Open Sans"/>
                <a:sym typeface="Open Sans"/>
              </a:rPr>
              <a:t> </a:t>
            </a:r>
            <a:r>
              <a:rPr lang="en-US" sz="1699" dirty="0">
                <a:solidFill>
                  <a:srgbClr val="07272E"/>
                </a:solidFill>
                <a:latin typeface="Mulish" panose="020B0604020202020204" charset="-94"/>
                <a:ea typeface="Open Sans"/>
                <a:cs typeface="Open Sans"/>
                <a:sym typeface="Open Sans"/>
              </a:rPr>
              <a:t>brand in the form of Project Management and Technical Consultancy Services.</a:t>
            </a:r>
          </a:p>
          <a:p>
            <a:pPr algn="l">
              <a:lnSpc>
                <a:spcPts val="2379"/>
              </a:lnSpc>
              <a:spcBef>
                <a:spcPct val="0"/>
              </a:spcBef>
            </a:pPr>
            <a:endParaRPr lang="en-US" sz="1699" dirty="0">
              <a:solidFill>
                <a:srgbClr val="07272E"/>
              </a:solidFill>
              <a:latin typeface="Mulish" panose="020B0604020202020204" charset="-94"/>
              <a:ea typeface="Open Sans"/>
              <a:cs typeface="Open Sans"/>
              <a:sym typeface="Open Sans"/>
            </a:endParaRPr>
          </a:p>
        </p:txBody>
      </p:sp>
      <p:sp>
        <p:nvSpPr>
          <p:cNvPr id="15" name="TextBox 15">
            <a:hlinkClick r:id="rId3"/>
          </p:cNvPr>
          <p:cNvSpPr txBox="1"/>
          <p:nvPr/>
        </p:nvSpPr>
        <p:spPr>
          <a:xfrm>
            <a:off x="8002343" y="9492461"/>
            <a:ext cx="2283315" cy="226280"/>
          </a:xfrm>
          <a:prstGeom prst="rect">
            <a:avLst/>
          </a:prstGeom>
        </p:spPr>
        <p:txBody>
          <a:bodyPr lIns="0" tIns="0" rIns="0" bIns="0" rtlCol="0" anchor="t">
            <a:spAutoFit/>
          </a:bodyPr>
          <a:lstStyle/>
          <a:p>
            <a:pPr algn="ctr">
              <a:lnSpc>
                <a:spcPts val="1872"/>
              </a:lnSpc>
              <a:spcBef>
                <a:spcPct val="0"/>
              </a:spcBef>
            </a:pPr>
            <a:r>
              <a:rPr lang="tr-TR" sz="1337" b="1" dirty="0" err="1">
                <a:solidFill>
                  <a:srgbClr val="FFFFFF"/>
                </a:solidFill>
                <a:latin typeface="Mulish" panose="020B0604020202020204" charset="-94"/>
                <a:ea typeface="Open Sans"/>
                <a:cs typeface="Open Sans"/>
                <a:sym typeface="Open Sans"/>
              </a:rPr>
              <a:t>More</a:t>
            </a:r>
            <a:r>
              <a:rPr lang="tr-TR" sz="1337" b="1" dirty="0">
                <a:solidFill>
                  <a:srgbClr val="FFFFFF"/>
                </a:solidFill>
                <a:latin typeface="Mulish" panose="020B0604020202020204" charset="-94"/>
                <a:ea typeface="Open Sans"/>
                <a:cs typeface="Open Sans"/>
                <a:sym typeface="Open Sans"/>
              </a:rPr>
              <a:t> Information</a:t>
            </a:r>
            <a:endParaRPr lang="en-US" sz="1337" b="1" dirty="0">
              <a:solidFill>
                <a:srgbClr val="FFFFFF"/>
              </a:solidFill>
              <a:latin typeface="Mulish" panose="020B0604020202020204" charset="-94"/>
              <a:ea typeface="Open Sans"/>
              <a:cs typeface="Open Sans"/>
              <a:sym typeface="Open Sans"/>
            </a:endParaRPr>
          </a:p>
        </p:txBody>
      </p:sp>
      <p:grpSp>
        <p:nvGrpSpPr>
          <p:cNvPr id="16" name="Group 16"/>
          <p:cNvGrpSpPr/>
          <p:nvPr/>
        </p:nvGrpSpPr>
        <p:grpSpPr>
          <a:xfrm>
            <a:off x="0" y="0"/>
            <a:ext cx="181593" cy="10287000"/>
            <a:chOff x="0" y="0"/>
            <a:chExt cx="47827" cy="2709333"/>
          </a:xfrm>
        </p:grpSpPr>
        <p:sp>
          <p:nvSpPr>
            <p:cNvPr id="17" name="Freeform 17"/>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8" name="TextBox 18"/>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21" name="Freeform 6">
            <a:extLst>
              <a:ext uri="{FF2B5EF4-FFF2-40B4-BE49-F238E27FC236}">
                <a16:creationId xmlns:a16="http://schemas.microsoft.com/office/drawing/2014/main" id="{B093DCF7-A3AC-09AD-98B7-FFAC0193900C}"/>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sp>
        <p:nvSpPr>
          <p:cNvPr id="22" name="Freeform 6">
            <a:extLst>
              <a:ext uri="{FF2B5EF4-FFF2-40B4-BE49-F238E27FC236}">
                <a16:creationId xmlns:a16="http://schemas.microsoft.com/office/drawing/2014/main" id="{7C4A975B-0E80-2E9F-EB0C-261BE1558E6F}"/>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ppt_x</p:attrName>
                                        </p:attrNameLst>
                                      </p:cBhvr>
                                      <p:tavLst>
                                        <p:tav tm="0">
                                          <p:val>
                                            <p:strVal val="#ppt_x"/>
                                          </p:val>
                                        </p:tav>
                                        <p:tav tm="100000">
                                          <p:val>
                                            <p:strVal val="#ppt_x"/>
                                          </p:val>
                                        </p:tav>
                                      </p:tavLst>
                                    </p:anim>
                                    <p:anim calcmode="lin" valueType="num">
                                      <p:cBhvr>
                                        <p:cTn id="12" dur="1000" fill="hold"/>
                                        <p:tgtEl>
                                          <p:spTgt spid="13"/>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0"/>
            <a:ext cx="2333821" cy="10287000"/>
            <a:chOff x="0" y="0"/>
            <a:chExt cx="792402" cy="2709333"/>
          </a:xfrm>
        </p:grpSpPr>
        <p:sp>
          <p:nvSpPr>
            <p:cNvPr id="4" name="Freeform 4"/>
            <p:cNvSpPr/>
            <p:nvPr/>
          </p:nvSpPr>
          <p:spPr>
            <a:xfrm>
              <a:off x="0" y="0"/>
              <a:ext cx="792402" cy="2709333"/>
            </a:xfrm>
            <a:custGeom>
              <a:avLst/>
              <a:gdLst/>
              <a:ahLst/>
              <a:cxnLst/>
              <a:rect l="l" t="t" r="r" b="b"/>
              <a:pathLst>
                <a:path w="792402" h="2709333">
                  <a:moveTo>
                    <a:pt x="0" y="0"/>
                  </a:moveTo>
                  <a:lnTo>
                    <a:pt x="792402" y="0"/>
                  </a:lnTo>
                  <a:lnTo>
                    <a:pt x="792402" y="2709333"/>
                  </a:lnTo>
                  <a:lnTo>
                    <a:pt x="0" y="2709333"/>
                  </a:lnTo>
                  <a:close/>
                </a:path>
              </a:pathLst>
            </a:custGeom>
            <a:solidFill>
              <a:srgbClr val="07272E"/>
            </a:solidFill>
          </p:spPr>
          <p:txBody>
            <a:bodyPr/>
            <a:lstStyle/>
            <a:p>
              <a:endParaRPr lang="en-US" dirty="0"/>
            </a:p>
          </p:txBody>
        </p:sp>
        <p:sp>
          <p:nvSpPr>
            <p:cNvPr id="5" name="TextBox 5"/>
            <p:cNvSpPr txBox="1"/>
            <p:nvPr/>
          </p:nvSpPr>
          <p:spPr>
            <a:xfrm>
              <a:off x="0" y="-38100"/>
              <a:ext cx="792402" cy="2747433"/>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flipV="1">
            <a:off x="3352800" y="826693"/>
            <a:ext cx="14958015" cy="45719"/>
            <a:chOff x="0" y="0"/>
            <a:chExt cx="2345029" cy="12603"/>
          </a:xfrm>
        </p:grpSpPr>
        <p:sp>
          <p:nvSpPr>
            <p:cNvPr id="11" name="Freeform 11"/>
            <p:cNvSpPr/>
            <p:nvPr/>
          </p:nvSpPr>
          <p:spPr>
            <a:xfrm>
              <a:off x="0" y="0"/>
              <a:ext cx="2345029" cy="12603"/>
            </a:xfrm>
            <a:custGeom>
              <a:avLst/>
              <a:gdLst/>
              <a:ahLst/>
              <a:cxnLst/>
              <a:rect l="l" t="t" r="r" b="b"/>
              <a:pathLst>
                <a:path w="2345029" h="12603">
                  <a:moveTo>
                    <a:pt x="0" y="0"/>
                  </a:moveTo>
                  <a:lnTo>
                    <a:pt x="2345029" y="0"/>
                  </a:lnTo>
                  <a:lnTo>
                    <a:pt x="2345029" y="12603"/>
                  </a:lnTo>
                  <a:lnTo>
                    <a:pt x="0" y="12603"/>
                  </a:lnTo>
                  <a:close/>
                </a:path>
              </a:pathLst>
            </a:custGeom>
            <a:solidFill>
              <a:srgbClr val="F67D30"/>
            </a:solidFill>
          </p:spPr>
          <p:txBody>
            <a:bodyPr/>
            <a:lstStyle/>
            <a:p>
              <a:endParaRPr lang="en-US"/>
            </a:p>
          </p:txBody>
        </p:sp>
        <p:sp>
          <p:nvSpPr>
            <p:cNvPr id="12" name="TextBox 12"/>
            <p:cNvSpPr txBox="1"/>
            <p:nvPr/>
          </p:nvSpPr>
          <p:spPr>
            <a:xfrm>
              <a:off x="0" y="-38100"/>
              <a:ext cx="2345029" cy="50703"/>
            </a:xfrm>
            <a:prstGeom prst="rect">
              <a:avLst/>
            </a:prstGeom>
          </p:spPr>
          <p:txBody>
            <a:bodyPr lIns="50800" tIns="50800" rIns="50800" bIns="50800" rtlCol="0" anchor="ctr"/>
            <a:lstStyle/>
            <a:p>
              <a:pPr algn="ctr">
                <a:lnSpc>
                  <a:spcPts val="2659"/>
                </a:lnSpc>
                <a:spcBef>
                  <a:spcPct val="0"/>
                </a:spcBef>
              </a:pPr>
              <a:endParaRPr/>
            </a:p>
          </p:txBody>
        </p:sp>
      </p:grpSp>
      <p:sp>
        <p:nvSpPr>
          <p:cNvPr id="16" name="Freeform 6">
            <a:extLst>
              <a:ext uri="{FF2B5EF4-FFF2-40B4-BE49-F238E27FC236}">
                <a16:creationId xmlns:a16="http://schemas.microsoft.com/office/drawing/2014/main" id="{485F78FC-686B-1490-5F39-3C56BBFAA8FF}"/>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p>
        </p:txBody>
      </p:sp>
      <p:sp>
        <p:nvSpPr>
          <p:cNvPr id="17" name="Freeform 6">
            <a:extLst>
              <a:ext uri="{FF2B5EF4-FFF2-40B4-BE49-F238E27FC236}">
                <a16:creationId xmlns:a16="http://schemas.microsoft.com/office/drawing/2014/main" id="{520FC424-7AD1-BA1E-A375-CAD1740FE460}"/>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grpSp>
        <p:nvGrpSpPr>
          <p:cNvPr id="973" name="Group 972">
            <a:extLst>
              <a:ext uri="{FF2B5EF4-FFF2-40B4-BE49-F238E27FC236}">
                <a16:creationId xmlns:a16="http://schemas.microsoft.com/office/drawing/2014/main" id="{E1835696-9CFF-B45F-CE26-BB640CA60B05}"/>
              </a:ext>
            </a:extLst>
          </p:cNvPr>
          <p:cNvGrpSpPr/>
          <p:nvPr/>
        </p:nvGrpSpPr>
        <p:grpSpPr>
          <a:xfrm>
            <a:off x="3617592" y="2019300"/>
            <a:ext cx="13938945" cy="7383834"/>
            <a:chOff x="2863303" y="2302329"/>
            <a:chExt cx="18314853" cy="9701871"/>
          </a:xfrm>
        </p:grpSpPr>
        <p:sp>
          <p:nvSpPr>
            <p:cNvPr id="989" name="Freeform 1023">
              <a:extLst>
                <a:ext uri="{FF2B5EF4-FFF2-40B4-BE49-F238E27FC236}">
                  <a16:creationId xmlns:a16="http://schemas.microsoft.com/office/drawing/2014/main" id="{9366E203-CAC3-7646-7B8E-333795C1B6CB}"/>
                </a:ext>
              </a:extLst>
            </p:cNvPr>
            <p:cNvSpPr>
              <a:spLocks/>
            </p:cNvSpPr>
            <p:nvPr/>
          </p:nvSpPr>
          <p:spPr>
            <a:xfrm>
              <a:off x="11962829" y="5585488"/>
              <a:ext cx="1004395" cy="986309"/>
            </a:xfrm>
            <a:custGeom>
              <a:avLst/>
              <a:gdLst>
                <a:gd name="connsiteX0" fmla="*/ 1032506 w 1033850"/>
                <a:gd name="connsiteY0" fmla="*/ 502420 h 1015797"/>
                <a:gd name="connsiteX1" fmla="*/ 1016931 w 1033850"/>
                <a:gd name="connsiteY1" fmla="*/ 346170 h 1015797"/>
                <a:gd name="connsiteX2" fmla="*/ 1001222 w 1033850"/>
                <a:gd name="connsiteY2" fmla="*/ 269306 h 1015797"/>
                <a:gd name="connsiteX3" fmla="*/ 983496 w 1033850"/>
                <a:gd name="connsiteY3" fmla="*/ 209277 h 1015797"/>
                <a:gd name="connsiteX4" fmla="*/ 998868 w 1033850"/>
                <a:gd name="connsiteY4" fmla="*/ 178741 h 1015797"/>
                <a:gd name="connsiteX5" fmla="*/ 983966 w 1033850"/>
                <a:gd name="connsiteY5" fmla="*/ 150730 h 1015797"/>
                <a:gd name="connsiteX6" fmla="*/ 998800 w 1033850"/>
                <a:gd name="connsiteY6" fmla="*/ 115782 h 1015797"/>
                <a:gd name="connsiteX7" fmla="*/ 953760 w 1033850"/>
                <a:gd name="connsiteY7" fmla="*/ 80533 h 1015797"/>
                <a:gd name="connsiteX8" fmla="*/ 886417 w 1033850"/>
                <a:gd name="connsiteY8" fmla="*/ 69220 h 1015797"/>
                <a:gd name="connsiteX9" fmla="*/ 851502 w 1033850"/>
                <a:gd name="connsiteY9" fmla="*/ 38011 h 1015797"/>
                <a:gd name="connsiteX10" fmla="*/ 803298 w 1033850"/>
                <a:gd name="connsiteY10" fmla="*/ 10976 h 1015797"/>
                <a:gd name="connsiteX11" fmla="*/ 769089 w 1033850"/>
                <a:gd name="connsiteY11" fmla="*/ 35687 h 1015797"/>
                <a:gd name="connsiteX12" fmla="*/ 683314 w 1033850"/>
                <a:gd name="connsiteY12" fmla="*/ 59457 h 1015797"/>
                <a:gd name="connsiteX13" fmla="*/ 652199 w 1033850"/>
                <a:gd name="connsiteY13" fmla="*/ 197224 h 1015797"/>
                <a:gd name="connsiteX14" fmla="*/ 465678 w 1033850"/>
                <a:gd name="connsiteY14" fmla="*/ 128340 h 1015797"/>
                <a:gd name="connsiteX15" fmla="*/ 383972 w 1033850"/>
                <a:gd name="connsiteY15" fmla="*/ 111507 h 1015797"/>
                <a:gd name="connsiteX16" fmla="*/ 355684 w 1033850"/>
                <a:gd name="connsiteY16" fmla="*/ 47808 h 1015797"/>
                <a:gd name="connsiteX17" fmla="*/ 219956 w 1033850"/>
                <a:gd name="connsiteY17" fmla="*/ 30772 h 1015797"/>
                <a:gd name="connsiteX18" fmla="*/ 161460 w 1033850"/>
                <a:gd name="connsiteY18" fmla="*/ 11043 h 1015797"/>
                <a:gd name="connsiteX19" fmla="*/ 127351 w 1033850"/>
                <a:gd name="connsiteY19" fmla="*/ 0 h 1015797"/>
                <a:gd name="connsiteX20" fmla="*/ 118000 w 1033850"/>
                <a:gd name="connsiteY20" fmla="*/ 59457 h 1015797"/>
                <a:gd name="connsiteX21" fmla="*/ 45074 w 1033850"/>
                <a:gd name="connsiteY21" fmla="*/ 133626 h 1015797"/>
                <a:gd name="connsiteX22" fmla="*/ 28020 w 1033850"/>
                <a:gd name="connsiteY22" fmla="*/ 191703 h 1015797"/>
                <a:gd name="connsiteX23" fmla="*/ 0 w 1033850"/>
                <a:gd name="connsiteY23" fmla="*/ 199716 h 1015797"/>
                <a:gd name="connsiteX24" fmla="*/ 1681 w 1033850"/>
                <a:gd name="connsiteY24" fmla="*/ 208974 h 1015797"/>
                <a:gd name="connsiteX25" fmla="*/ 37775 w 1033850"/>
                <a:gd name="connsiteY25" fmla="*/ 287722 h 1015797"/>
                <a:gd name="connsiteX26" fmla="*/ 24858 w 1033850"/>
                <a:gd name="connsiteY26" fmla="*/ 353274 h 1015797"/>
                <a:gd name="connsiteX27" fmla="*/ 42753 w 1033850"/>
                <a:gd name="connsiteY27" fmla="*/ 390341 h 1015797"/>
                <a:gd name="connsiteX28" fmla="*/ 30240 w 1033850"/>
                <a:gd name="connsiteY28" fmla="*/ 424749 h 1015797"/>
                <a:gd name="connsiteX29" fmla="*/ 28759 w 1033850"/>
                <a:gd name="connsiteY29" fmla="*/ 488583 h 1015797"/>
                <a:gd name="connsiteX30" fmla="*/ 13320 w 1033850"/>
                <a:gd name="connsiteY30" fmla="*/ 534909 h 1015797"/>
                <a:gd name="connsiteX31" fmla="*/ 56074 w 1033850"/>
                <a:gd name="connsiteY31" fmla="*/ 591067 h 1015797"/>
                <a:gd name="connsiteX32" fmla="*/ 75751 w 1033850"/>
                <a:gd name="connsiteY32" fmla="*/ 638807 h 1015797"/>
                <a:gd name="connsiteX33" fmla="*/ 116453 w 1033850"/>
                <a:gd name="connsiteY33" fmla="*/ 644901 h 1015797"/>
                <a:gd name="connsiteX34" fmla="*/ 138621 w 1033850"/>
                <a:gd name="connsiteY34" fmla="*/ 672239 h 1015797"/>
                <a:gd name="connsiteX35" fmla="*/ 155439 w 1033850"/>
                <a:gd name="connsiteY35" fmla="*/ 715838 h 1015797"/>
                <a:gd name="connsiteX36" fmla="*/ 163849 w 1033850"/>
                <a:gd name="connsiteY36" fmla="*/ 716175 h 1015797"/>
                <a:gd name="connsiteX37" fmla="*/ 257058 w 1033850"/>
                <a:gd name="connsiteY37" fmla="*/ 730821 h 1015797"/>
                <a:gd name="connsiteX38" fmla="*/ 285919 w 1033850"/>
                <a:gd name="connsiteY38" fmla="*/ 759977 h 1015797"/>
                <a:gd name="connsiteX39" fmla="*/ 314847 w 1033850"/>
                <a:gd name="connsiteY39" fmla="*/ 771727 h 1015797"/>
                <a:gd name="connsiteX40" fmla="*/ 338697 w 1033850"/>
                <a:gd name="connsiteY40" fmla="*/ 782231 h 1015797"/>
                <a:gd name="connsiteX41" fmla="*/ 371795 w 1033850"/>
                <a:gd name="connsiteY41" fmla="*/ 767586 h 1015797"/>
                <a:gd name="connsiteX42" fmla="*/ 421848 w 1033850"/>
                <a:gd name="connsiteY42" fmla="*/ 733110 h 1015797"/>
                <a:gd name="connsiteX43" fmla="*/ 486668 w 1033850"/>
                <a:gd name="connsiteY43" fmla="*/ 764420 h 1015797"/>
                <a:gd name="connsiteX44" fmla="*/ 605174 w 1033850"/>
                <a:gd name="connsiteY44" fmla="*/ 826773 h 1015797"/>
                <a:gd name="connsiteX45" fmla="*/ 854697 w 1033850"/>
                <a:gd name="connsiteY45" fmla="*/ 960265 h 1015797"/>
                <a:gd name="connsiteX46" fmla="*/ 958503 w 1033850"/>
                <a:gd name="connsiteY46" fmla="*/ 1013291 h 1015797"/>
                <a:gd name="connsiteX47" fmla="*/ 979695 w 1033850"/>
                <a:gd name="connsiteY47" fmla="*/ 985280 h 1015797"/>
                <a:gd name="connsiteX48" fmla="*/ 1018008 w 1033850"/>
                <a:gd name="connsiteY48" fmla="*/ 975112 h 1015797"/>
                <a:gd name="connsiteX49" fmla="*/ 1021001 w 1033850"/>
                <a:gd name="connsiteY49" fmla="*/ 938684 h 1015797"/>
                <a:gd name="connsiteX50" fmla="*/ 1025710 w 1033850"/>
                <a:gd name="connsiteY50" fmla="*/ 711125 h 1015797"/>
                <a:gd name="connsiteX51" fmla="*/ 1032506 w 1033850"/>
                <a:gd name="connsiteY51" fmla="*/ 502420 h 1015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33850" h="1015797">
                  <a:moveTo>
                    <a:pt x="1032506" y="502420"/>
                  </a:moveTo>
                  <a:cubicBezTo>
                    <a:pt x="1028873" y="450538"/>
                    <a:pt x="1031900" y="396266"/>
                    <a:pt x="1016931" y="346170"/>
                  </a:cubicBezTo>
                  <a:cubicBezTo>
                    <a:pt x="1008825" y="319000"/>
                    <a:pt x="1006133" y="296442"/>
                    <a:pt x="1001222" y="269306"/>
                  </a:cubicBezTo>
                  <a:cubicBezTo>
                    <a:pt x="997152" y="246682"/>
                    <a:pt x="976868" y="234427"/>
                    <a:pt x="983496" y="209277"/>
                  </a:cubicBezTo>
                  <a:cubicBezTo>
                    <a:pt x="986287" y="198706"/>
                    <a:pt x="998901" y="189952"/>
                    <a:pt x="998868" y="178741"/>
                  </a:cubicBezTo>
                  <a:cubicBezTo>
                    <a:pt x="998834" y="166688"/>
                    <a:pt x="984538" y="161234"/>
                    <a:pt x="983966" y="150730"/>
                  </a:cubicBezTo>
                  <a:cubicBezTo>
                    <a:pt x="983193" y="136286"/>
                    <a:pt x="998498" y="130327"/>
                    <a:pt x="998800" y="115782"/>
                  </a:cubicBezTo>
                  <a:cubicBezTo>
                    <a:pt x="999272" y="92148"/>
                    <a:pt x="972664" y="85078"/>
                    <a:pt x="953760" y="80533"/>
                  </a:cubicBezTo>
                  <a:cubicBezTo>
                    <a:pt x="931525" y="75180"/>
                    <a:pt x="908281" y="76728"/>
                    <a:pt x="886417" y="69220"/>
                  </a:cubicBezTo>
                  <a:cubicBezTo>
                    <a:pt x="864485" y="61713"/>
                    <a:pt x="864216" y="54373"/>
                    <a:pt x="851502" y="38011"/>
                  </a:cubicBezTo>
                  <a:cubicBezTo>
                    <a:pt x="839897" y="23096"/>
                    <a:pt x="824155" y="9831"/>
                    <a:pt x="803298" y="10976"/>
                  </a:cubicBezTo>
                  <a:cubicBezTo>
                    <a:pt x="779719" y="12255"/>
                    <a:pt x="784361" y="25790"/>
                    <a:pt x="769089" y="35687"/>
                  </a:cubicBezTo>
                  <a:cubicBezTo>
                    <a:pt x="745375" y="51040"/>
                    <a:pt x="708576" y="42455"/>
                    <a:pt x="683314" y="59457"/>
                  </a:cubicBezTo>
                  <a:cubicBezTo>
                    <a:pt x="626264" y="97871"/>
                    <a:pt x="713521" y="167294"/>
                    <a:pt x="652199" y="197224"/>
                  </a:cubicBezTo>
                  <a:cubicBezTo>
                    <a:pt x="584654" y="230218"/>
                    <a:pt x="527336" y="138542"/>
                    <a:pt x="465678" y="128340"/>
                  </a:cubicBezTo>
                  <a:cubicBezTo>
                    <a:pt x="438567" y="123863"/>
                    <a:pt x="407653" y="130125"/>
                    <a:pt x="383972" y="111507"/>
                  </a:cubicBezTo>
                  <a:cubicBezTo>
                    <a:pt x="362007" y="94235"/>
                    <a:pt x="371325" y="67604"/>
                    <a:pt x="355684" y="47808"/>
                  </a:cubicBezTo>
                  <a:cubicBezTo>
                    <a:pt x="321238" y="4208"/>
                    <a:pt x="262844" y="28213"/>
                    <a:pt x="219956" y="30772"/>
                  </a:cubicBezTo>
                  <a:cubicBezTo>
                    <a:pt x="196174" y="32186"/>
                    <a:pt x="181105" y="21614"/>
                    <a:pt x="161460" y="11043"/>
                  </a:cubicBezTo>
                  <a:cubicBezTo>
                    <a:pt x="148308" y="3973"/>
                    <a:pt x="137544" y="909"/>
                    <a:pt x="127351" y="0"/>
                  </a:cubicBezTo>
                  <a:cubicBezTo>
                    <a:pt x="135022" y="19898"/>
                    <a:pt x="132364" y="46663"/>
                    <a:pt x="118000" y="59457"/>
                  </a:cubicBezTo>
                  <a:cubicBezTo>
                    <a:pt x="88904" y="85347"/>
                    <a:pt x="35084" y="81442"/>
                    <a:pt x="45074" y="133626"/>
                  </a:cubicBezTo>
                  <a:cubicBezTo>
                    <a:pt x="50154" y="160089"/>
                    <a:pt x="55939" y="173960"/>
                    <a:pt x="28020" y="191703"/>
                  </a:cubicBezTo>
                  <a:cubicBezTo>
                    <a:pt x="18669" y="197628"/>
                    <a:pt x="9318" y="199749"/>
                    <a:pt x="0" y="199716"/>
                  </a:cubicBezTo>
                  <a:cubicBezTo>
                    <a:pt x="572" y="202779"/>
                    <a:pt x="1009" y="205910"/>
                    <a:pt x="1681" y="208974"/>
                  </a:cubicBezTo>
                  <a:cubicBezTo>
                    <a:pt x="8140" y="238265"/>
                    <a:pt x="36631" y="259509"/>
                    <a:pt x="37775" y="287722"/>
                  </a:cubicBezTo>
                  <a:cubicBezTo>
                    <a:pt x="38784" y="312065"/>
                    <a:pt x="19375" y="328493"/>
                    <a:pt x="24858" y="353274"/>
                  </a:cubicBezTo>
                  <a:cubicBezTo>
                    <a:pt x="27852" y="366774"/>
                    <a:pt x="39961" y="376504"/>
                    <a:pt x="42753" y="390341"/>
                  </a:cubicBezTo>
                  <a:cubicBezTo>
                    <a:pt x="47596" y="414245"/>
                    <a:pt x="38313" y="407747"/>
                    <a:pt x="30240" y="424749"/>
                  </a:cubicBezTo>
                  <a:cubicBezTo>
                    <a:pt x="18332" y="449797"/>
                    <a:pt x="36833" y="464814"/>
                    <a:pt x="28759" y="488583"/>
                  </a:cubicBezTo>
                  <a:cubicBezTo>
                    <a:pt x="21495" y="510029"/>
                    <a:pt x="4406" y="509659"/>
                    <a:pt x="13320" y="534909"/>
                  </a:cubicBezTo>
                  <a:cubicBezTo>
                    <a:pt x="21427" y="557837"/>
                    <a:pt x="46621" y="568745"/>
                    <a:pt x="56074" y="591067"/>
                  </a:cubicBezTo>
                  <a:cubicBezTo>
                    <a:pt x="62936" y="607328"/>
                    <a:pt x="57823" y="627394"/>
                    <a:pt x="75751" y="638807"/>
                  </a:cubicBezTo>
                  <a:cubicBezTo>
                    <a:pt x="86616" y="645743"/>
                    <a:pt x="103705" y="637460"/>
                    <a:pt x="116453" y="644901"/>
                  </a:cubicBezTo>
                  <a:cubicBezTo>
                    <a:pt x="127722" y="651466"/>
                    <a:pt x="129841" y="663586"/>
                    <a:pt x="138621" y="672239"/>
                  </a:cubicBezTo>
                  <a:cubicBezTo>
                    <a:pt x="155608" y="688939"/>
                    <a:pt x="176900" y="692742"/>
                    <a:pt x="155439" y="715838"/>
                  </a:cubicBezTo>
                  <a:cubicBezTo>
                    <a:pt x="158230" y="715940"/>
                    <a:pt x="161090" y="716108"/>
                    <a:pt x="163849" y="716175"/>
                  </a:cubicBezTo>
                  <a:cubicBezTo>
                    <a:pt x="193719" y="716848"/>
                    <a:pt x="230619" y="713280"/>
                    <a:pt x="257058" y="730821"/>
                  </a:cubicBezTo>
                  <a:cubicBezTo>
                    <a:pt x="269235" y="738900"/>
                    <a:pt x="273777" y="752839"/>
                    <a:pt x="285919" y="759977"/>
                  </a:cubicBezTo>
                  <a:cubicBezTo>
                    <a:pt x="293892" y="764657"/>
                    <a:pt x="306034" y="766138"/>
                    <a:pt x="314847" y="771727"/>
                  </a:cubicBezTo>
                  <a:cubicBezTo>
                    <a:pt x="328807" y="780547"/>
                    <a:pt x="310979" y="786506"/>
                    <a:pt x="338697" y="782231"/>
                  </a:cubicBezTo>
                  <a:cubicBezTo>
                    <a:pt x="349662" y="780547"/>
                    <a:pt x="362479" y="773343"/>
                    <a:pt x="371795" y="767586"/>
                  </a:cubicBezTo>
                  <a:cubicBezTo>
                    <a:pt x="387572" y="757856"/>
                    <a:pt x="401599" y="732841"/>
                    <a:pt x="421848" y="733110"/>
                  </a:cubicBezTo>
                  <a:cubicBezTo>
                    <a:pt x="439273" y="733346"/>
                    <a:pt x="471262" y="757149"/>
                    <a:pt x="486668" y="764420"/>
                  </a:cubicBezTo>
                  <a:cubicBezTo>
                    <a:pt x="527000" y="783510"/>
                    <a:pt x="566995" y="803509"/>
                    <a:pt x="605174" y="826773"/>
                  </a:cubicBezTo>
                  <a:cubicBezTo>
                    <a:pt x="685669" y="875827"/>
                    <a:pt x="773462" y="912187"/>
                    <a:pt x="854697" y="960265"/>
                  </a:cubicBezTo>
                  <a:cubicBezTo>
                    <a:pt x="875653" y="972688"/>
                    <a:pt x="931728" y="1028138"/>
                    <a:pt x="958503" y="1013291"/>
                  </a:cubicBezTo>
                  <a:cubicBezTo>
                    <a:pt x="966979" y="1008611"/>
                    <a:pt x="970713" y="992181"/>
                    <a:pt x="979695" y="985280"/>
                  </a:cubicBezTo>
                  <a:cubicBezTo>
                    <a:pt x="990492" y="976964"/>
                    <a:pt x="1004788" y="973832"/>
                    <a:pt x="1018008" y="975112"/>
                  </a:cubicBezTo>
                  <a:cubicBezTo>
                    <a:pt x="1024264" y="961443"/>
                    <a:pt x="1020530" y="952488"/>
                    <a:pt x="1021001" y="938684"/>
                  </a:cubicBezTo>
                  <a:cubicBezTo>
                    <a:pt x="1023692" y="863168"/>
                    <a:pt x="1024029" y="787079"/>
                    <a:pt x="1025710" y="711125"/>
                  </a:cubicBezTo>
                  <a:cubicBezTo>
                    <a:pt x="1027291" y="640928"/>
                    <a:pt x="1037450" y="572718"/>
                    <a:pt x="1032506" y="50242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0" name="Freeform 1024">
              <a:extLst>
                <a:ext uri="{FF2B5EF4-FFF2-40B4-BE49-F238E27FC236}">
                  <a16:creationId xmlns:a16="http://schemas.microsoft.com/office/drawing/2014/main" id="{A0D622D6-2974-BE6A-9303-A47F49976BA0}"/>
                </a:ext>
              </a:extLst>
            </p:cNvPr>
            <p:cNvSpPr>
              <a:spLocks/>
            </p:cNvSpPr>
            <p:nvPr/>
          </p:nvSpPr>
          <p:spPr>
            <a:xfrm>
              <a:off x="13272458" y="7692531"/>
              <a:ext cx="358440" cy="405576"/>
            </a:xfrm>
            <a:custGeom>
              <a:avLst/>
              <a:gdLst>
                <a:gd name="connsiteX0" fmla="*/ 295833 w 368952"/>
                <a:gd name="connsiteY0" fmla="*/ 279576 h 417702"/>
                <a:gd name="connsiteX1" fmla="*/ 329605 w 368952"/>
                <a:gd name="connsiteY1" fmla="*/ 228974 h 417702"/>
                <a:gd name="connsiteX2" fmla="*/ 340066 w 368952"/>
                <a:gd name="connsiteY2" fmla="*/ 215237 h 417702"/>
                <a:gd name="connsiteX3" fmla="*/ 349014 w 368952"/>
                <a:gd name="connsiteY3" fmla="*/ 205944 h 417702"/>
                <a:gd name="connsiteX4" fmla="*/ 362705 w 368952"/>
                <a:gd name="connsiteY4" fmla="*/ 184869 h 417702"/>
                <a:gd name="connsiteX5" fmla="*/ 366741 w 368952"/>
                <a:gd name="connsiteY5" fmla="*/ 172041 h 417702"/>
                <a:gd name="connsiteX6" fmla="*/ 366842 w 368952"/>
                <a:gd name="connsiteY6" fmla="*/ 165712 h 417702"/>
                <a:gd name="connsiteX7" fmla="*/ 368826 w 368952"/>
                <a:gd name="connsiteY7" fmla="*/ 158338 h 417702"/>
                <a:gd name="connsiteX8" fmla="*/ 364049 w 368952"/>
                <a:gd name="connsiteY8" fmla="*/ 128779 h 417702"/>
                <a:gd name="connsiteX9" fmla="*/ 358029 w 368952"/>
                <a:gd name="connsiteY9" fmla="*/ 115109 h 417702"/>
                <a:gd name="connsiteX10" fmla="*/ 350360 w 368952"/>
                <a:gd name="connsiteY10" fmla="*/ 103528 h 417702"/>
                <a:gd name="connsiteX11" fmla="*/ 332464 w 368952"/>
                <a:gd name="connsiteY11" fmla="*/ 83024 h 417702"/>
                <a:gd name="connsiteX12" fmla="*/ 322339 w 368952"/>
                <a:gd name="connsiteY12" fmla="*/ 59255 h 417702"/>
                <a:gd name="connsiteX13" fmla="*/ 322508 w 368952"/>
                <a:gd name="connsiteY13" fmla="*/ 51882 h 417702"/>
                <a:gd name="connsiteX14" fmla="*/ 320523 w 368952"/>
                <a:gd name="connsiteY14" fmla="*/ 45620 h 417702"/>
                <a:gd name="connsiteX15" fmla="*/ 316688 w 368952"/>
                <a:gd name="connsiteY15" fmla="*/ 31749 h 417702"/>
                <a:gd name="connsiteX16" fmla="*/ 297683 w 368952"/>
                <a:gd name="connsiteY16" fmla="*/ 12356 h 417702"/>
                <a:gd name="connsiteX17" fmla="*/ 287356 w 368952"/>
                <a:gd name="connsiteY17" fmla="*/ 0 h 417702"/>
                <a:gd name="connsiteX18" fmla="*/ 267779 w 368952"/>
                <a:gd name="connsiteY18" fmla="*/ 20335 h 417702"/>
                <a:gd name="connsiteX19" fmla="*/ 213085 w 368952"/>
                <a:gd name="connsiteY19" fmla="*/ 25184 h 417702"/>
                <a:gd name="connsiteX20" fmla="*/ 160845 w 368952"/>
                <a:gd name="connsiteY20" fmla="*/ 41681 h 417702"/>
                <a:gd name="connsiteX21" fmla="*/ 135280 w 368952"/>
                <a:gd name="connsiteY21" fmla="*/ 31884 h 417702"/>
                <a:gd name="connsiteX22" fmla="*/ 110086 w 368952"/>
                <a:gd name="connsiteY22" fmla="*/ 36294 h 417702"/>
                <a:gd name="connsiteX23" fmla="*/ 83849 w 368952"/>
                <a:gd name="connsiteY23" fmla="*/ 33197 h 417702"/>
                <a:gd name="connsiteX24" fmla="*/ 82200 w 368952"/>
                <a:gd name="connsiteY24" fmla="*/ 39156 h 417702"/>
                <a:gd name="connsiteX25" fmla="*/ 82268 w 368952"/>
                <a:gd name="connsiteY25" fmla="*/ 63497 h 417702"/>
                <a:gd name="connsiteX26" fmla="*/ 80619 w 368952"/>
                <a:gd name="connsiteY26" fmla="*/ 86694 h 417702"/>
                <a:gd name="connsiteX27" fmla="*/ 79678 w 368952"/>
                <a:gd name="connsiteY27" fmla="*/ 97232 h 417702"/>
                <a:gd name="connsiteX28" fmla="*/ 78029 w 368952"/>
                <a:gd name="connsiteY28" fmla="*/ 109891 h 417702"/>
                <a:gd name="connsiteX29" fmla="*/ 81662 w 368952"/>
                <a:gd name="connsiteY29" fmla="*/ 133189 h 417702"/>
                <a:gd name="connsiteX30" fmla="*/ 99053 w 368952"/>
                <a:gd name="connsiteY30" fmla="*/ 146252 h 417702"/>
                <a:gd name="connsiteX31" fmla="*/ 110726 w 368952"/>
                <a:gd name="connsiteY31" fmla="*/ 160494 h 417702"/>
                <a:gd name="connsiteX32" fmla="*/ 102754 w 368952"/>
                <a:gd name="connsiteY32" fmla="*/ 181098 h 417702"/>
                <a:gd name="connsiteX33" fmla="*/ 97135 w 368952"/>
                <a:gd name="connsiteY33" fmla="*/ 186317 h 417702"/>
                <a:gd name="connsiteX34" fmla="*/ 88659 w 368952"/>
                <a:gd name="connsiteY34" fmla="*/ 192680 h 417702"/>
                <a:gd name="connsiteX35" fmla="*/ 69654 w 368952"/>
                <a:gd name="connsiteY35" fmla="*/ 205810 h 417702"/>
                <a:gd name="connsiteX36" fmla="*/ 39581 w 368952"/>
                <a:gd name="connsiteY36" fmla="*/ 236380 h 417702"/>
                <a:gd name="connsiteX37" fmla="*/ 20745 w 368952"/>
                <a:gd name="connsiteY37" fmla="*/ 280182 h 417702"/>
                <a:gd name="connsiteX38" fmla="*/ 19029 w 368952"/>
                <a:gd name="connsiteY38" fmla="*/ 283649 h 417702"/>
                <a:gd name="connsiteX39" fmla="*/ 19097 w 368952"/>
                <a:gd name="connsiteY39" fmla="*/ 290719 h 417702"/>
                <a:gd name="connsiteX40" fmla="*/ 19097 w 368952"/>
                <a:gd name="connsiteY40" fmla="*/ 301728 h 417702"/>
                <a:gd name="connsiteX41" fmla="*/ 16742 w 368952"/>
                <a:gd name="connsiteY41" fmla="*/ 326003 h 417702"/>
                <a:gd name="connsiteX42" fmla="*/ 6449 w 368952"/>
                <a:gd name="connsiteY42" fmla="*/ 350143 h 417702"/>
                <a:gd name="connsiteX43" fmla="*/ 124 w 368952"/>
                <a:gd name="connsiteY43" fmla="*/ 373440 h 417702"/>
                <a:gd name="connsiteX44" fmla="*/ 2748 w 368952"/>
                <a:gd name="connsiteY44" fmla="*/ 396637 h 417702"/>
                <a:gd name="connsiteX45" fmla="*/ 15901 w 368952"/>
                <a:gd name="connsiteY45" fmla="*/ 415087 h 417702"/>
                <a:gd name="connsiteX46" fmla="*/ 35916 w 368952"/>
                <a:gd name="connsiteY46" fmla="*/ 415087 h 417702"/>
                <a:gd name="connsiteX47" fmla="*/ 46646 w 368952"/>
                <a:gd name="connsiteY47" fmla="*/ 410374 h 417702"/>
                <a:gd name="connsiteX48" fmla="*/ 65584 w 368952"/>
                <a:gd name="connsiteY48" fmla="*/ 400341 h 417702"/>
                <a:gd name="connsiteX49" fmla="*/ 88928 w 368952"/>
                <a:gd name="connsiteY49" fmla="*/ 393978 h 417702"/>
                <a:gd name="connsiteX50" fmla="*/ 122331 w 368952"/>
                <a:gd name="connsiteY50" fmla="*/ 398926 h 417702"/>
                <a:gd name="connsiteX51" fmla="*/ 137535 w 368952"/>
                <a:gd name="connsiteY51" fmla="*/ 375561 h 417702"/>
                <a:gd name="connsiteX52" fmla="*/ 146987 w 368952"/>
                <a:gd name="connsiteY52" fmla="*/ 348156 h 417702"/>
                <a:gd name="connsiteX53" fmla="*/ 164243 w 368952"/>
                <a:gd name="connsiteY53" fmla="*/ 327114 h 417702"/>
                <a:gd name="connsiteX54" fmla="*/ 194012 w 368952"/>
                <a:gd name="connsiteY54" fmla="*/ 310718 h 417702"/>
                <a:gd name="connsiteX55" fmla="*/ 222806 w 368952"/>
                <a:gd name="connsiteY55" fmla="*/ 301224 h 417702"/>
                <a:gd name="connsiteX56" fmla="*/ 258630 w 368952"/>
                <a:gd name="connsiteY56" fmla="*/ 295433 h 417702"/>
                <a:gd name="connsiteX57" fmla="*/ 282782 w 368952"/>
                <a:gd name="connsiteY57" fmla="*/ 295433 h 417702"/>
                <a:gd name="connsiteX58" fmla="*/ 286515 w 368952"/>
                <a:gd name="connsiteY58" fmla="*/ 295635 h 417702"/>
                <a:gd name="connsiteX59" fmla="*/ 295833 w 368952"/>
                <a:gd name="connsiteY59" fmla="*/ 279576 h 417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68952" h="417702">
                  <a:moveTo>
                    <a:pt x="295833" y="279576"/>
                  </a:moveTo>
                  <a:cubicBezTo>
                    <a:pt x="306361" y="262035"/>
                    <a:pt x="316991" y="244999"/>
                    <a:pt x="329605" y="228974"/>
                  </a:cubicBezTo>
                  <a:cubicBezTo>
                    <a:pt x="333170" y="224428"/>
                    <a:pt x="336231" y="219445"/>
                    <a:pt x="340066" y="215237"/>
                  </a:cubicBezTo>
                  <a:cubicBezTo>
                    <a:pt x="343026" y="212005"/>
                    <a:pt x="346054" y="209143"/>
                    <a:pt x="349014" y="205944"/>
                  </a:cubicBezTo>
                  <a:cubicBezTo>
                    <a:pt x="355136" y="199346"/>
                    <a:pt x="359441" y="193555"/>
                    <a:pt x="362705" y="184869"/>
                  </a:cubicBezTo>
                  <a:cubicBezTo>
                    <a:pt x="364151" y="180997"/>
                    <a:pt x="366270" y="176519"/>
                    <a:pt x="366741" y="172041"/>
                  </a:cubicBezTo>
                  <a:cubicBezTo>
                    <a:pt x="366976" y="169887"/>
                    <a:pt x="366370" y="167867"/>
                    <a:pt x="366842" y="165712"/>
                  </a:cubicBezTo>
                  <a:cubicBezTo>
                    <a:pt x="367447" y="162918"/>
                    <a:pt x="368659" y="161335"/>
                    <a:pt x="368826" y="158338"/>
                  </a:cubicBezTo>
                  <a:cubicBezTo>
                    <a:pt x="369365" y="148576"/>
                    <a:pt x="368254" y="137431"/>
                    <a:pt x="364049" y="128779"/>
                  </a:cubicBezTo>
                  <a:cubicBezTo>
                    <a:pt x="361796" y="124200"/>
                    <a:pt x="359778" y="119823"/>
                    <a:pt x="358029" y="115109"/>
                  </a:cubicBezTo>
                  <a:cubicBezTo>
                    <a:pt x="356347" y="110632"/>
                    <a:pt x="353017" y="107534"/>
                    <a:pt x="350360" y="103528"/>
                  </a:cubicBezTo>
                  <a:cubicBezTo>
                    <a:pt x="345280" y="95953"/>
                    <a:pt x="338418" y="89961"/>
                    <a:pt x="332464" y="83024"/>
                  </a:cubicBezTo>
                  <a:cubicBezTo>
                    <a:pt x="327216" y="76897"/>
                    <a:pt x="323719" y="66897"/>
                    <a:pt x="322339" y="59255"/>
                  </a:cubicBezTo>
                  <a:cubicBezTo>
                    <a:pt x="321902" y="56898"/>
                    <a:pt x="322810" y="54272"/>
                    <a:pt x="322508" y="51882"/>
                  </a:cubicBezTo>
                  <a:cubicBezTo>
                    <a:pt x="322239" y="49491"/>
                    <a:pt x="321095" y="47876"/>
                    <a:pt x="320523" y="45620"/>
                  </a:cubicBezTo>
                  <a:cubicBezTo>
                    <a:pt x="319346" y="40907"/>
                    <a:pt x="319244" y="36193"/>
                    <a:pt x="316688" y="31749"/>
                  </a:cubicBezTo>
                  <a:cubicBezTo>
                    <a:pt x="312046" y="23635"/>
                    <a:pt x="304477" y="18686"/>
                    <a:pt x="297683" y="12356"/>
                  </a:cubicBezTo>
                  <a:cubicBezTo>
                    <a:pt x="293579" y="8553"/>
                    <a:pt x="290350" y="4344"/>
                    <a:pt x="287356" y="0"/>
                  </a:cubicBezTo>
                  <a:cubicBezTo>
                    <a:pt x="282041" y="7878"/>
                    <a:pt x="276390" y="15588"/>
                    <a:pt x="267779" y="20335"/>
                  </a:cubicBezTo>
                  <a:cubicBezTo>
                    <a:pt x="250288" y="29965"/>
                    <a:pt x="231653" y="21716"/>
                    <a:pt x="213085" y="25184"/>
                  </a:cubicBezTo>
                  <a:cubicBezTo>
                    <a:pt x="191859" y="29157"/>
                    <a:pt x="183383" y="44509"/>
                    <a:pt x="160845" y="41681"/>
                  </a:cubicBezTo>
                  <a:cubicBezTo>
                    <a:pt x="151898" y="40536"/>
                    <a:pt x="144027" y="33129"/>
                    <a:pt x="135280" y="31884"/>
                  </a:cubicBezTo>
                  <a:cubicBezTo>
                    <a:pt x="123171" y="30167"/>
                    <a:pt x="120548" y="35284"/>
                    <a:pt x="110086" y="36294"/>
                  </a:cubicBezTo>
                  <a:cubicBezTo>
                    <a:pt x="100331" y="37237"/>
                    <a:pt x="91855" y="35721"/>
                    <a:pt x="83849" y="33197"/>
                  </a:cubicBezTo>
                  <a:cubicBezTo>
                    <a:pt x="83378" y="35115"/>
                    <a:pt x="82739" y="36799"/>
                    <a:pt x="82200" y="39156"/>
                  </a:cubicBezTo>
                  <a:cubicBezTo>
                    <a:pt x="80519" y="46125"/>
                    <a:pt x="82268" y="56259"/>
                    <a:pt x="82268" y="63497"/>
                  </a:cubicBezTo>
                  <a:cubicBezTo>
                    <a:pt x="82268" y="71543"/>
                    <a:pt x="82638" y="79119"/>
                    <a:pt x="80619" y="86694"/>
                  </a:cubicBezTo>
                  <a:cubicBezTo>
                    <a:pt x="79678" y="90230"/>
                    <a:pt x="80587" y="93697"/>
                    <a:pt x="79678" y="97232"/>
                  </a:cubicBezTo>
                  <a:cubicBezTo>
                    <a:pt x="78501" y="101710"/>
                    <a:pt x="78029" y="105076"/>
                    <a:pt x="78029" y="109891"/>
                  </a:cubicBezTo>
                  <a:cubicBezTo>
                    <a:pt x="78029" y="117938"/>
                    <a:pt x="76651" y="126287"/>
                    <a:pt x="81662" y="133189"/>
                  </a:cubicBezTo>
                  <a:cubicBezTo>
                    <a:pt x="85968" y="139115"/>
                    <a:pt x="93032" y="142245"/>
                    <a:pt x="99053" y="146252"/>
                  </a:cubicBezTo>
                  <a:cubicBezTo>
                    <a:pt x="105007" y="150225"/>
                    <a:pt x="108438" y="153457"/>
                    <a:pt x="110726" y="160494"/>
                  </a:cubicBezTo>
                  <a:cubicBezTo>
                    <a:pt x="113316" y="168473"/>
                    <a:pt x="107967" y="175375"/>
                    <a:pt x="102754" y="181098"/>
                  </a:cubicBezTo>
                  <a:cubicBezTo>
                    <a:pt x="101037" y="182984"/>
                    <a:pt x="99221" y="184936"/>
                    <a:pt x="97135" y="186317"/>
                  </a:cubicBezTo>
                  <a:cubicBezTo>
                    <a:pt x="93907" y="188438"/>
                    <a:pt x="91619" y="190525"/>
                    <a:pt x="88659" y="192680"/>
                  </a:cubicBezTo>
                  <a:cubicBezTo>
                    <a:pt x="82503" y="197191"/>
                    <a:pt x="75843" y="201097"/>
                    <a:pt x="69654" y="205810"/>
                  </a:cubicBezTo>
                  <a:cubicBezTo>
                    <a:pt x="58621" y="214160"/>
                    <a:pt x="46478" y="223890"/>
                    <a:pt x="39581" y="236380"/>
                  </a:cubicBezTo>
                  <a:cubicBezTo>
                    <a:pt x="31711" y="250655"/>
                    <a:pt x="24714" y="264694"/>
                    <a:pt x="20745" y="280182"/>
                  </a:cubicBezTo>
                  <a:cubicBezTo>
                    <a:pt x="20509" y="281090"/>
                    <a:pt x="19298" y="282336"/>
                    <a:pt x="19029" y="283649"/>
                  </a:cubicBezTo>
                  <a:cubicBezTo>
                    <a:pt x="18592" y="285635"/>
                    <a:pt x="19097" y="288733"/>
                    <a:pt x="19097" y="290719"/>
                  </a:cubicBezTo>
                  <a:cubicBezTo>
                    <a:pt x="19097" y="294389"/>
                    <a:pt x="19097" y="298059"/>
                    <a:pt x="19097" y="301728"/>
                  </a:cubicBezTo>
                  <a:cubicBezTo>
                    <a:pt x="19097" y="310078"/>
                    <a:pt x="19904" y="318192"/>
                    <a:pt x="16742" y="326003"/>
                  </a:cubicBezTo>
                  <a:cubicBezTo>
                    <a:pt x="13479" y="334083"/>
                    <a:pt x="9980" y="342467"/>
                    <a:pt x="6449" y="350143"/>
                  </a:cubicBezTo>
                  <a:cubicBezTo>
                    <a:pt x="2984" y="357650"/>
                    <a:pt x="58" y="365091"/>
                    <a:pt x="124" y="373440"/>
                  </a:cubicBezTo>
                  <a:cubicBezTo>
                    <a:pt x="192" y="381588"/>
                    <a:pt x="-985" y="389298"/>
                    <a:pt x="2748" y="396637"/>
                  </a:cubicBezTo>
                  <a:cubicBezTo>
                    <a:pt x="6449" y="403875"/>
                    <a:pt x="9005" y="410509"/>
                    <a:pt x="15901" y="415087"/>
                  </a:cubicBezTo>
                  <a:cubicBezTo>
                    <a:pt x="22696" y="419599"/>
                    <a:pt x="28650" y="417376"/>
                    <a:pt x="35916" y="415087"/>
                  </a:cubicBezTo>
                  <a:cubicBezTo>
                    <a:pt x="39818" y="413875"/>
                    <a:pt x="43114" y="412326"/>
                    <a:pt x="46646" y="410374"/>
                  </a:cubicBezTo>
                  <a:cubicBezTo>
                    <a:pt x="52801" y="406906"/>
                    <a:pt x="59563" y="403943"/>
                    <a:pt x="65584" y="400341"/>
                  </a:cubicBezTo>
                  <a:cubicBezTo>
                    <a:pt x="72950" y="395930"/>
                    <a:pt x="80485" y="391149"/>
                    <a:pt x="88928" y="393978"/>
                  </a:cubicBezTo>
                  <a:cubicBezTo>
                    <a:pt x="98246" y="397075"/>
                    <a:pt x="112407" y="400879"/>
                    <a:pt x="122331" y="398926"/>
                  </a:cubicBezTo>
                  <a:cubicBezTo>
                    <a:pt x="132657" y="396873"/>
                    <a:pt x="134877" y="383574"/>
                    <a:pt x="137535" y="375561"/>
                  </a:cubicBezTo>
                  <a:cubicBezTo>
                    <a:pt x="140562" y="366505"/>
                    <a:pt x="142815" y="356809"/>
                    <a:pt x="146987" y="348156"/>
                  </a:cubicBezTo>
                  <a:cubicBezTo>
                    <a:pt x="150956" y="339874"/>
                    <a:pt x="158457" y="333713"/>
                    <a:pt x="164243" y="327114"/>
                  </a:cubicBezTo>
                  <a:cubicBezTo>
                    <a:pt x="171441" y="318933"/>
                    <a:pt x="184290" y="314757"/>
                    <a:pt x="194012" y="310718"/>
                  </a:cubicBezTo>
                  <a:cubicBezTo>
                    <a:pt x="203262" y="306914"/>
                    <a:pt x="212983" y="303244"/>
                    <a:pt x="222806" y="301224"/>
                  </a:cubicBezTo>
                  <a:cubicBezTo>
                    <a:pt x="234512" y="298833"/>
                    <a:pt x="246688" y="295299"/>
                    <a:pt x="258630" y="295433"/>
                  </a:cubicBezTo>
                  <a:cubicBezTo>
                    <a:pt x="266669" y="295500"/>
                    <a:pt x="274742" y="295433"/>
                    <a:pt x="282782" y="295433"/>
                  </a:cubicBezTo>
                  <a:cubicBezTo>
                    <a:pt x="284060" y="295433"/>
                    <a:pt x="285271" y="295601"/>
                    <a:pt x="286515" y="295635"/>
                  </a:cubicBezTo>
                  <a:cubicBezTo>
                    <a:pt x="288937" y="289844"/>
                    <a:pt x="292906" y="284457"/>
                    <a:pt x="295833" y="27957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1" name="Freeform 1025">
              <a:extLst>
                <a:ext uri="{FF2B5EF4-FFF2-40B4-BE49-F238E27FC236}">
                  <a16:creationId xmlns:a16="http://schemas.microsoft.com/office/drawing/2014/main" id="{C8A595E2-90A5-831F-EBAF-6D277E5F77A0}"/>
                </a:ext>
              </a:extLst>
            </p:cNvPr>
            <p:cNvSpPr>
              <a:spLocks/>
            </p:cNvSpPr>
            <p:nvPr/>
          </p:nvSpPr>
          <p:spPr>
            <a:xfrm>
              <a:off x="13288796" y="8791934"/>
              <a:ext cx="666424" cy="1182459"/>
            </a:xfrm>
            <a:custGeom>
              <a:avLst/>
              <a:gdLst>
                <a:gd name="connsiteX0" fmla="*/ 677016 w 685968"/>
                <a:gd name="connsiteY0" fmla="*/ 19392 h 1217812"/>
                <a:gd name="connsiteX1" fmla="*/ 668641 w 685968"/>
                <a:gd name="connsiteY1" fmla="*/ 0 h 1217812"/>
                <a:gd name="connsiteX2" fmla="*/ 653772 w 685968"/>
                <a:gd name="connsiteY2" fmla="*/ 11918 h 1217812"/>
                <a:gd name="connsiteX3" fmla="*/ 615695 w 685968"/>
                <a:gd name="connsiteY3" fmla="*/ 34812 h 1217812"/>
                <a:gd name="connsiteX4" fmla="*/ 581754 w 685968"/>
                <a:gd name="connsiteY4" fmla="*/ 43498 h 1217812"/>
                <a:gd name="connsiteX5" fmla="*/ 546233 w 685968"/>
                <a:gd name="connsiteY5" fmla="*/ 43667 h 1217812"/>
                <a:gd name="connsiteX6" fmla="*/ 528742 w 685968"/>
                <a:gd name="connsiteY6" fmla="*/ 46596 h 1217812"/>
                <a:gd name="connsiteX7" fmla="*/ 523292 w 685968"/>
                <a:gd name="connsiteY7" fmla="*/ 60063 h 1217812"/>
                <a:gd name="connsiteX8" fmla="*/ 505901 w 685968"/>
                <a:gd name="connsiteY8" fmla="*/ 73126 h 1217812"/>
                <a:gd name="connsiteX9" fmla="*/ 487871 w 685968"/>
                <a:gd name="connsiteY9" fmla="*/ 61847 h 1217812"/>
                <a:gd name="connsiteX10" fmla="*/ 462374 w 685968"/>
                <a:gd name="connsiteY10" fmla="*/ 52892 h 1217812"/>
                <a:gd name="connsiteX11" fmla="*/ 450165 w 685968"/>
                <a:gd name="connsiteY11" fmla="*/ 67133 h 1217812"/>
                <a:gd name="connsiteX12" fmla="*/ 444815 w 685968"/>
                <a:gd name="connsiteY12" fmla="*/ 74102 h 1217812"/>
                <a:gd name="connsiteX13" fmla="*/ 434321 w 685968"/>
                <a:gd name="connsiteY13" fmla="*/ 74304 h 1217812"/>
                <a:gd name="connsiteX14" fmla="*/ 414609 w 685968"/>
                <a:gd name="connsiteY14" fmla="*/ 61476 h 1217812"/>
                <a:gd name="connsiteX15" fmla="*/ 393518 w 685968"/>
                <a:gd name="connsiteY15" fmla="*/ 44845 h 1217812"/>
                <a:gd name="connsiteX16" fmla="*/ 378549 w 685968"/>
                <a:gd name="connsiteY16" fmla="*/ 53161 h 1217812"/>
                <a:gd name="connsiteX17" fmla="*/ 366575 w 685968"/>
                <a:gd name="connsiteY17" fmla="*/ 63127 h 1217812"/>
                <a:gd name="connsiteX18" fmla="*/ 340707 w 685968"/>
                <a:gd name="connsiteY18" fmla="*/ 56561 h 1217812"/>
                <a:gd name="connsiteX19" fmla="*/ 320189 w 685968"/>
                <a:gd name="connsiteY19" fmla="*/ 31748 h 1217812"/>
                <a:gd name="connsiteX20" fmla="*/ 314470 w 685968"/>
                <a:gd name="connsiteY20" fmla="*/ 38920 h 1217812"/>
                <a:gd name="connsiteX21" fmla="*/ 289275 w 685968"/>
                <a:gd name="connsiteY21" fmla="*/ 78580 h 1217812"/>
                <a:gd name="connsiteX22" fmla="*/ 286114 w 685968"/>
                <a:gd name="connsiteY22" fmla="*/ 104605 h 1217812"/>
                <a:gd name="connsiteX23" fmla="*/ 295129 w 685968"/>
                <a:gd name="connsiteY23" fmla="*/ 133862 h 1217812"/>
                <a:gd name="connsiteX24" fmla="*/ 298828 w 685968"/>
                <a:gd name="connsiteY24" fmla="*/ 155005 h 1217812"/>
                <a:gd name="connsiteX25" fmla="*/ 291899 w 685968"/>
                <a:gd name="connsiteY25" fmla="*/ 178674 h 1217812"/>
                <a:gd name="connsiteX26" fmla="*/ 290016 w 685968"/>
                <a:gd name="connsiteY26" fmla="*/ 189144 h 1217812"/>
                <a:gd name="connsiteX27" fmla="*/ 296676 w 685968"/>
                <a:gd name="connsiteY27" fmla="*/ 201501 h 1217812"/>
                <a:gd name="connsiteX28" fmla="*/ 315547 w 685968"/>
                <a:gd name="connsiteY28" fmla="*/ 217694 h 1217812"/>
                <a:gd name="connsiteX29" fmla="*/ 345517 w 685968"/>
                <a:gd name="connsiteY29" fmla="*/ 250756 h 1217812"/>
                <a:gd name="connsiteX30" fmla="*/ 354398 w 685968"/>
                <a:gd name="connsiteY30" fmla="*/ 306206 h 1217812"/>
                <a:gd name="connsiteX31" fmla="*/ 360083 w 685968"/>
                <a:gd name="connsiteY31" fmla="*/ 332231 h 1217812"/>
                <a:gd name="connsiteX32" fmla="*/ 370948 w 685968"/>
                <a:gd name="connsiteY32" fmla="*/ 370443 h 1217812"/>
                <a:gd name="connsiteX33" fmla="*/ 364254 w 685968"/>
                <a:gd name="connsiteY33" fmla="*/ 394079 h 1217812"/>
                <a:gd name="connsiteX34" fmla="*/ 349319 w 685968"/>
                <a:gd name="connsiteY34" fmla="*/ 413505 h 1217812"/>
                <a:gd name="connsiteX35" fmla="*/ 338656 w 685968"/>
                <a:gd name="connsiteY35" fmla="*/ 429799 h 1217812"/>
                <a:gd name="connsiteX36" fmla="*/ 330414 w 685968"/>
                <a:gd name="connsiteY36" fmla="*/ 456397 h 1217812"/>
                <a:gd name="connsiteX37" fmla="*/ 283255 w 685968"/>
                <a:gd name="connsiteY37" fmla="*/ 424480 h 1217812"/>
                <a:gd name="connsiteX38" fmla="*/ 279656 w 685968"/>
                <a:gd name="connsiteY38" fmla="*/ 397243 h 1217812"/>
                <a:gd name="connsiteX39" fmla="*/ 279722 w 685968"/>
                <a:gd name="connsiteY39" fmla="*/ 371218 h 1217812"/>
                <a:gd name="connsiteX40" fmla="*/ 275652 w 685968"/>
                <a:gd name="connsiteY40" fmla="*/ 355765 h 1217812"/>
                <a:gd name="connsiteX41" fmla="*/ 268689 w 685968"/>
                <a:gd name="connsiteY41" fmla="*/ 327080 h 1217812"/>
                <a:gd name="connsiteX42" fmla="*/ 276695 w 685968"/>
                <a:gd name="connsiteY42" fmla="*/ 309607 h 1217812"/>
                <a:gd name="connsiteX43" fmla="*/ 264283 w 685968"/>
                <a:gd name="connsiteY43" fmla="*/ 290517 h 1217812"/>
                <a:gd name="connsiteX44" fmla="*/ 234076 w 685968"/>
                <a:gd name="connsiteY44" fmla="*/ 276848 h 1217812"/>
                <a:gd name="connsiteX45" fmla="*/ 211236 w 685968"/>
                <a:gd name="connsiteY45" fmla="*/ 267993 h 1217812"/>
                <a:gd name="connsiteX46" fmla="*/ 200977 w 685968"/>
                <a:gd name="connsiteY46" fmla="*/ 244595 h 1217812"/>
                <a:gd name="connsiteX47" fmla="*/ 178743 w 685968"/>
                <a:gd name="connsiteY47" fmla="*/ 221330 h 1217812"/>
                <a:gd name="connsiteX48" fmla="*/ 161016 w 685968"/>
                <a:gd name="connsiteY48" fmla="*/ 236245 h 1217812"/>
                <a:gd name="connsiteX49" fmla="*/ 133567 w 685968"/>
                <a:gd name="connsiteY49" fmla="*/ 264156 h 1217812"/>
                <a:gd name="connsiteX50" fmla="*/ 84591 w 685968"/>
                <a:gd name="connsiteY50" fmla="*/ 276747 h 1217812"/>
                <a:gd name="connsiteX51" fmla="*/ 58589 w 685968"/>
                <a:gd name="connsiteY51" fmla="*/ 283447 h 1217812"/>
                <a:gd name="connsiteX52" fmla="*/ 34706 w 685968"/>
                <a:gd name="connsiteY52" fmla="*/ 294691 h 1217812"/>
                <a:gd name="connsiteX53" fmla="*/ 22933 w 685968"/>
                <a:gd name="connsiteY53" fmla="*/ 309236 h 1217812"/>
                <a:gd name="connsiteX54" fmla="*/ 7089 w 685968"/>
                <a:gd name="connsiteY54" fmla="*/ 335059 h 1217812"/>
                <a:gd name="connsiteX55" fmla="*/ 60 w 685968"/>
                <a:gd name="connsiteY55" fmla="*/ 358155 h 1217812"/>
                <a:gd name="connsiteX56" fmla="*/ 39079 w 685968"/>
                <a:gd name="connsiteY56" fmla="*/ 393742 h 1217812"/>
                <a:gd name="connsiteX57" fmla="*/ 83783 w 685968"/>
                <a:gd name="connsiteY57" fmla="*/ 397984 h 1217812"/>
                <a:gd name="connsiteX58" fmla="*/ 121087 w 685968"/>
                <a:gd name="connsiteY58" fmla="*/ 410138 h 1217812"/>
                <a:gd name="connsiteX59" fmla="*/ 168584 w 685968"/>
                <a:gd name="connsiteY59" fmla="*/ 453434 h 1217812"/>
                <a:gd name="connsiteX60" fmla="*/ 178978 w 685968"/>
                <a:gd name="connsiteY60" fmla="*/ 490199 h 1217812"/>
                <a:gd name="connsiteX61" fmla="*/ 175951 w 685968"/>
                <a:gd name="connsiteY61" fmla="*/ 509490 h 1217812"/>
                <a:gd name="connsiteX62" fmla="*/ 174067 w 685968"/>
                <a:gd name="connsiteY62" fmla="*/ 527603 h 1217812"/>
                <a:gd name="connsiteX63" fmla="*/ 172452 w 685968"/>
                <a:gd name="connsiteY63" fmla="*/ 549050 h 1217812"/>
                <a:gd name="connsiteX64" fmla="*/ 173159 w 685968"/>
                <a:gd name="connsiteY64" fmla="*/ 579451 h 1217812"/>
                <a:gd name="connsiteX65" fmla="*/ 179079 w 685968"/>
                <a:gd name="connsiteY65" fmla="*/ 605409 h 1217812"/>
                <a:gd name="connsiteX66" fmla="*/ 172789 w 685968"/>
                <a:gd name="connsiteY66" fmla="*/ 633050 h 1217812"/>
                <a:gd name="connsiteX67" fmla="*/ 181938 w 685968"/>
                <a:gd name="connsiteY67" fmla="*/ 667492 h 1217812"/>
                <a:gd name="connsiteX68" fmla="*/ 169088 w 685968"/>
                <a:gd name="connsiteY68" fmla="*/ 722808 h 1217812"/>
                <a:gd name="connsiteX69" fmla="*/ 144701 w 685968"/>
                <a:gd name="connsiteY69" fmla="*/ 778258 h 1217812"/>
                <a:gd name="connsiteX70" fmla="*/ 103932 w 685968"/>
                <a:gd name="connsiteY70" fmla="*/ 816975 h 1217812"/>
                <a:gd name="connsiteX71" fmla="*/ 74802 w 685968"/>
                <a:gd name="connsiteY71" fmla="*/ 851014 h 1217812"/>
                <a:gd name="connsiteX72" fmla="*/ 68478 w 685968"/>
                <a:gd name="connsiteY72" fmla="*/ 897441 h 1217812"/>
                <a:gd name="connsiteX73" fmla="*/ 72515 w 685968"/>
                <a:gd name="connsiteY73" fmla="*/ 937741 h 1217812"/>
                <a:gd name="connsiteX74" fmla="*/ 78099 w 685968"/>
                <a:gd name="connsiteY74" fmla="*/ 974809 h 1217812"/>
                <a:gd name="connsiteX75" fmla="*/ 98685 w 685968"/>
                <a:gd name="connsiteY75" fmla="*/ 1044434 h 1217812"/>
                <a:gd name="connsiteX76" fmla="*/ 97642 w 685968"/>
                <a:gd name="connsiteY76" fmla="*/ 1064701 h 1217812"/>
                <a:gd name="connsiteX77" fmla="*/ 93774 w 685968"/>
                <a:gd name="connsiteY77" fmla="*/ 1092915 h 1217812"/>
                <a:gd name="connsiteX78" fmla="*/ 85331 w 685968"/>
                <a:gd name="connsiteY78" fmla="*/ 1131700 h 1217812"/>
                <a:gd name="connsiteX79" fmla="*/ 89704 w 685968"/>
                <a:gd name="connsiteY79" fmla="*/ 1190584 h 1217812"/>
                <a:gd name="connsiteX80" fmla="*/ 100737 w 685968"/>
                <a:gd name="connsiteY80" fmla="*/ 1215363 h 1217812"/>
                <a:gd name="connsiteX81" fmla="*/ 130203 w 685968"/>
                <a:gd name="connsiteY81" fmla="*/ 1216172 h 1217812"/>
                <a:gd name="connsiteX82" fmla="*/ 142717 w 685968"/>
                <a:gd name="connsiteY82" fmla="*/ 1180989 h 1217812"/>
                <a:gd name="connsiteX83" fmla="*/ 135519 w 685968"/>
                <a:gd name="connsiteY83" fmla="*/ 1131935 h 1217812"/>
                <a:gd name="connsiteX84" fmla="*/ 157517 w 685968"/>
                <a:gd name="connsiteY84" fmla="*/ 1099682 h 1217812"/>
                <a:gd name="connsiteX85" fmla="*/ 219511 w 685968"/>
                <a:gd name="connsiteY85" fmla="*/ 1085171 h 1217812"/>
                <a:gd name="connsiteX86" fmla="*/ 252913 w 685968"/>
                <a:gd name="connsiteY86" fmla="*/ 1076316 h 1217812"/>
                <a:gd name="connsiteX87" fmla="*/ 276292 w 685968"/>
                <a:gd name="connsiteY87" fmla="*/ 1039653 h 1217812"/>
                <a:gd name="connsiteX88" fmla="*/ 279353 w 685968"/>
                <a:gd name="connsiteY88" fmla="*/ 1013762 h 1217812"/>
                <a:gd name="connsiteX89" fmla="*/ 276595 w 685968"/>
                <a:gd name="connsiteY89" fmla="*/ 995380 h 1217812"/>
                <a:gd name="connsiteX90" fmla="*/ 288401 w 685968"/>
                <a:gd name="connsiteY90" fmla="*/ 969085 h 1217812"/>
                <a:gd name="connsiteX91" fmla="*/ 321265 w 685968"/>
                <a:gd name="connsiteY91" fmla="*/ 901784 h 1217812"/>
                <a:gd name="connsiteX92" fmla="*/ 325470 w 685968"/>
                <a:gd name="connsiteY92" fmla="*/ 854953 h 1217812"/>
                <a:gd name="connsiteX93" fmla="*/ 305791 w 685968"/>
                <a:gd name="connsiteY93" fmla="*/ 810309 h 1217812"/>
                <a:gd name="connsiteX94" fmla="*/ 289478 w 685968"/>
                <a:gd name="connsiteY94" fmla="*/ 748429 h 1217812"/>
                <a:gd name="connsiteX95" fmla="*/ 289175 w 685968"/>
                <a:gd name="connsiteY95" fmla="*/ 700823 h 1217812"/>
                <a:gd name="connsiteX96" fmla="*/ 318439 w 685968"/>
                <a:gd name="connsiteY96" fmla="*/ 657560 h 1217812"/>
                <a:gd name="connsiteX97" fmla="*/ 358065 w 685968"/>
                <a:gd name="connsiteY97" fmla="*/ 634229 h 1217812"/>
                <a:gd name="connsiteX98" fmla="*/ 407815 w 685968"/>
                <a:gd name="connsiteY98" fmla="*/ 584501 h 1217812"/>
                <a:gd name="connsiteX99" fmla="*/ 437045 w 685968"/>
                <a:gd name="connsiteY99" fmla="*/ 532721 h 1217812"/>
                <a:gd name="connsiteX100" fmla="*/ 542129 w 685968"/>
                <a:gd name="connsiteY100" fmla="*/ 481445 h 1217812"/>
                <a:gd name="connsiteX101" fmla="*/ 571596 w 685968"/>
                <a:gd name="connsiteY101" fmla="*/ 460201 h 1217812"/>
                <a:gd name="connsiteX102" fmla="*/ 608967 w 685968"/>
                <a:gd name="connsiteY102" fmla="*/ 436365 h 1217812"/>
                <a:gd name="connsiteX103" fmla="*/ 658885 w 685968"/>
                <a:gd name="connsiteY103" fmla="*/ 386301 h 1217812"/>
                <a:gd name="connsiteX104" fmla="*/ 682499 w 685968"/>
                <a:gd name="connsiteY104" fmla="*/ 297621 h 1217812"/>
                <a:gd name="connsiteX105" fmla="*/ 677588 w 685968"/>
                <a:gd name="connsiteY105" fmla="*/ 266242 h 1217812"/>
                <a:gd name="connsiteX106" fmla="*/ 672677 w 685968"/>
                <a:gd name="connsiteY106" fmla="*/ 213351 h 1217812"/>
                <a:gd name="connsiteX107" fmla="*/ 679203 w 685968"/>
                <a:gd name="connsiteY107" fmla="*/ 137094 h 1217812"/>
                <a:gd name="connsiteX108" fmla="*/ 677016 w 685968"/>
                <a:gd name="connsiteY108" fmla="*/ 19392 h 121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685968" h="1217812">
                  <a:moveTo>
                    <a:pt x="677016" y="19392"/>
                  </a:moveTo>
                  <a:cubicBezTo>
                    <a:pt x="674358" y="12996"/>
                    <a:pt x="671600" y="6465"/>
                    <a:pt x="668641" y="0"/>
                  </a:cubicBezTo>
                  <a:cubicBezTo>
                    <a:pt x="663762" y="4006"/>
                    <a:pt x="658650" y="7811"/>
                    <a:pt x="653772" y="11918"/>
                  </a:cubicBezTo>
                  <a:cubicBezTo>
                    <a:pt x="642167" y="21682"/>
                    <a:pt x="630596" y="31378"/>
                    <a:pt x="615695" y="34812"/>
                  </a:cubicBezTo>
                  <a:cubicBezTo>
                    <a:pt x="604427" y="37404"/>
                    <a:pt x="593292" y="42219"/>
                    <a:pt x="581754" y="43498"/>
                  </a:cubicBezTo>
                  <a:cubicBezTo>
                    <a:pt x="570183" y="44811"/>
                    <a:pt x="557872" y="43667"/>
                    <a:pt x="546233" y="43667"/>
                  </a:cubicBezTo>
                  <a:cubicBezTo>
                    <a:pt x="539943" y="43667"/>
                    <a:pt x="533720" y="42455"/>
                    <a:pt x="528742" y="46596"/>
                  </a:cubicBezTo>
                  <a:cubicBezTo>
                    <a:pt x="524100" y="50501"/>
                    <a:pt x="524167" y="54575"/>
                    <a:pt x="523292" y="60063"/>
                  </a:cubicBezTo>
                  <a:cubicBezTo>
                    <a:pt x="521745" y="69793"/>
                    <a:pt x="515691" y="76089"/>
                    <a:pt x="505901" y="73126"/>
                  </a:cubicBezTo>
                  <a:cubicBezTo>
                    <a:pt x="498670" y="70937"/>
                    <a:pt x="493893" y="65753"/>
                    <a:pt x="487871" y="61847"/>
                  </a:cubicBezTo>
                  <a:cubicBezTo>
                    <a:pt x="480370" y="56966"/>
                    <a:pt x="471961" y="50737"/>
                    <a:pt x="462374" y="52892"/>
                  </a:cubicBezTo>
                  <a:cubicBezTo>
                    <a:pt x="456723" y="54171"/>
                    <a:pt x="452755" y="62251"/>
                    <a:pt x="450165" y="67133"/>
                  </a:cubicBezTo>
                  <a:cubicBezTo>
                    <a:pt x="448482" y="70298"/>
                    <a:pt x="448314" y="72789"/>
                    <a:pt x="444815" y="74102"/>
                  </a:cubicBezTo>
                  <a:cubicBezTo>
                    <a:pt x="442327" y="75045"/>
                    <a:pt x="436911" y="74810"/>
                    <a:pt x="434321" y="74304"/>
                  </a:cubicBezTo>
                  <a:cubicBezTo>
                    <a:pt x="426281" y="72789"/>
                    <a:pt x="420092" y="67100"/>
                    <a:pt x="414609" y="61476"/>
                  </a:cubicBezTo>
                  <a:cubicBezTo>
                    <a:pt x="408958" y="55686"/>
                    <a:pt x="401289" y="47403"/>
                    <a:pt x="393518" y="44845"/>
                  </a:cubicBezTo>
                  <a:cubicBezTo>
                    <a:pt x="387195" y="42791"/>
                    <a:pt x="382418" y="48447"/>
                    <a:pt x="378549" y="53161"/>
                  </a:cubicBezTo>
                  <a:cubicBezTo>
                    <a:pt x="375354" y="57101"/>
                    <a:pt x="371284" y="60871"/>
                    <a:pt x="366575" y="63127"/>
                  </a:cubicBezTo>
                  <a:cubicBezTo>
                    <a:pt x="356450" y="68008"/>
                    <a:pt x="348982" y="61645"/>
                    <a:pt x="340707" y="56561"/>
                  </a:cubicBezTo>
                  <a:cubicBezTo>
                    <a:pt x="331726" y="51040"/>
                    <a:pt x="324999" y="41747"/>
                    <a:pt x="320189" y="31748"/>
                  </a:cubicBezTo>
                  <a:cubicBezTo>
                    <a:pt x="318305" y="34139"/>
                    <a:pt x="316421" y="36631"/>
                    <a:pt x="314470" y="38920"/>
                  </a:cubicBezTo>
                  <a:cubicBezTo>
                    <a:pt x="305220" y="49660"/>
                    <a:pt x="292539" y="64372"/>
                    <a:pt x="289275" y="78580"/>
                  </a:cubicBezTo>
                  <a:cubicBezTo>
                    <a:pt x="287223" y="87435"/>
                    <a:pt x="286248" y="95212"/>
                    <a:pt x="286114" y="104605"/>
                  </a:cubicBezTo>
                  <a:cubicBezTo>
                    <a:pt x="285979" y="115716"/>
                    <a:pt x="292673" y="123392"/>
                    <a:pt x="295129" y="133862"/>
                  </a:cubicBezTo>
                  <a:cubicBezTo>
                    <a:pt x="296743" y="140730"/>
                    <a:pt x="300409" y="147902"/>
                    <a:pt x="298828" y="155005"/>
                  </a:cubicBezTo>
                  <a:cubicBezTo>
                    <a:pt x="296912" y="163456"/>
                    <a:pt x="294052" y="170560"/>
                    <a:pt x="291899" y="178674"/>
                  </a:cubicBezTo>
                  <a:cubicBezTo>
                    <a:pt x="290823" y="182714"/>
                    <a:pt x="288300" y="183555"/>
                    <a:pt x="290016" y="189144"/>
                  </a:cubicBezTo>
                  <a:cubicBezTo>
                    <a:pt x="291193" y="192982"/>
                    <a:pt x="294220" y="198335"/>
                    <a:pt x="296676" y="201501"/>
                  </a:cubicBezTo>
                  <a:cubicBezTo>
                    <a:pt x="301755" y="208065"/>
                    <a:pt x="309189" y="212576"/>
                    <a:pt x="315547" y="217694"/>
                  </a:cubicBezTo>
                  <a:cubicBezTo>
                    <a:pt x="327218" y="227121"/>
                    <a:pt x="338016" y="237726"/>
                    <a:pt x="345517" y="250756"/>
                  </a:cubicBezTo>
                  <a:cubicBezTo>
                    <a:pt x="354835" y="267017"/>
                    <a:pt x="354633" y="287891"/>
                    <a:pt x="354398" y="306206"/>
                  </a:cubicBezTo>
                  <a:cubicBezTo>
                    <a:pt x="354297" y="315095"/>
                    <a:pt x="357122" y="324016"/>
                    <a:pt x="360083" y="332231"/>
                  </a:cubicBezTo>
                  <a:cubicBezTo>
                    <a:pt x="364254" y="343712"/>
                    <a:pt x="371317" y="357785"/>
                    <a:pt x="370948" y="370443"/>
                  </a:cubicBezTo>
                  <a:cubicBezTo>
                    <a:pt x="370713" y="377918"/>
                    <a:pt x="367146" y="387311"/>
                    <a:pt x="364254" y="394079"/>
                  </a:cubicBezTo>
                  <a:cubicBezTo>
                    <a:pt x="360318" y="403337"/>
                    <a:pt x="355441" y="406468"/>
                    <a:pt x="349319" y="413505"/>
                  </a:cubicBezTo>
                  <a:cubicBezTo>
                    <a:pt x="345619" y="417780"/>
                    <a:pt x="340540" y="424615"/>
                    <a:pt x="338656" y="429799"/>
                  </a:cubicBezTo>
                  <a:cubicBezTo>
                    <a:pt x="335864" y="437611"/>
                    <a:pt x="336873" y="450202"/>
                    <a:pt x="330414" y="456397"/>
                  </a:cubicBezTo>
                  <a:cubicBezTo>
                    <a:pt x="316253" y="469965"/>
                    <a:pt x="287257" y="434883"/>
                    <a:pt x="283255" y="424480"/>
                  </a:cubicBezTo>
                  <a:cubicBezTo>
                    <a:pt x="279588" y="414985"/>
                    <a:pt x="279656" y="407377"/>
                    <a:pt x="279656" y="397243"/>
                  </a:cubicBezTo>
                  <a:cubicBezTo>
                    <a:pt x="279656" y="388658"/>
                    <a:pt x="280294" y="379769"/>
                    <a:pt x="279722" y="371218"/>
                  </a:cubicBezTo>
                  <a:cubicBezTo>
                    <a:pt x="279353" y="365730"/>
                    <a:pt x="277805" y="360916"/>
                    <a:pt x="275652" y="355765"/>
                  </a:cubicBezTo>
                  <a:cubicBezTo>
                    <a:pt x="270674" y="343813"/>
                    <a:pt x="261423" y="341456"/>
                    <a:pt x="268689" y="327080"/>
                  </a:cubicBezTo>
                  <a:cubicBezTo>
                    <a:pt x="271784" y="320952"/>
                    <a:pt x="276897" y="316811"/>
                    <a:pt x="276695" y="309607"/>
                  </a:cubicBezTo>
                  <a:cubicBezTo>
                    <a:pt x="276460" y="301897"/>
                    <a:pt x="269564" y="295298"/>
                    <a:pt x="264283" y="290517"/>
                  </a:cubicBezTo>
                  <a:cubicBezTo>
                    <a:pt x="255907" y="282909"/>
                    <a:pt x="244436" y="280451"/>
                    <a:pt x="234076" y="276848"/>
                  </a:cubicBezTo>
                  <a:cubicBezTo>
                    <a:pt x="226811" y="274289"/>
                    <a:pt x="218435" y="272774"/>
                    <a:pt x="211236" y="267993"/>
                  </a:cubicBezTo>
                  <a:cubicBezTo>
                    <a:pt x="201851" y="261765"/>
                    <a:pt x="202928" y="254358"/>
                    <a:pt x="200977" y="244595"/>
                  </a:cubicBezTo>
                  <a:cubicBezTo>
                    <a:pt x="199194" y="235572"/>
                    <a:pt x="189911" y="220657"/>
                    <a:pt x="178743" y="221330"/>
                  </a:cubicBezTo>
                  <a:cubicBezTo>
                    <a:pt x="171678" y="221734"/>
                    <a:pt x="164984" y="231262"/>
                    <a:pt x="161016" y="236245"/>
                  </a:cubicBezTo>
                  <a:cubicBezTo>
                    <a:pt x="153413" y="245840"/>
                    <a:pt x="144331" y="257725"/>
                    <a:pt x="133567" y="264156"/>
                  </a:cubicBezTo>
                  <a:cubicBezTo>
                    <a:pt x="118329" y="273313"/>
                    <a:pt x="101141" y="273784"/>
                    <a:pt x="84591" y="276747"/>
                  </a:cubicBezTo>
                  <a:cubicBezTo>
                    <a:pt x="75778" y="278329"/>
                    <a:pt x="67402" y="281899"/>
                    <a:pt x="58589" y="283447"/>
                  </a:cubicBezTo>
                  <a:cubicBezTo>
                    <a:pt x="50482" y="284861"/>
                    <a:pt x="40963" y="288531"/>
                    <a:pt x="34706" y="294691"/>
                  </a:cubicBezTo>
                  <a:cubicBezTo>
                    <a:pt x="30670" y="298665"/>
                    <a:pt x="25826" y="304321"/>
                    <a:pt x="22933" y="309236"/>
                  </a:cubicBezTo>
                  <a:cubicBezTo>
                    <a:pt x="17954" y="317653"/>
                    <a:pt x="11059" y="326238"/>
                    <a:pt x="7089" y="335059"/>
                  </a:cubicBezTo>
                  <a:cubicBezTo>
                    <a:pt x="4130" y="341590"/>
                    <a:pt x="531" y="351152"/>
                    <a:pt x="60" y="358155"/>
                  </a:cubicBezTo>
                  <a:cubicBezTo>
                    <a:pt x="-1353" y="378356"/>
                    <a:pt x="22596" y="390409"/>
                    <a:pt x="39079" y="393742"/>
                  </a:cubicBezTo>
                  <a:cubicBezTo>
                    <a:pt x="53341" y="396603"/>
                    <a:pt x="69690" y="394549"/>
                    <a:pt x="83783" y="397984"/>
                  </a:cubicBezTo>
                  <a:cubicBezTo>
                    <a:pt x="96062" y="400980"/>
                    <a:pt x="109113" y="404313"/>
                    <a:pt x="121087" y="410138"/>
                  </a:cubicBezTo>
                  <a:cubicBezTo>
                    <a:pt x="142649" y="420609"/>
                    <a:pt x="156912" y="432325"/>
                    <a:pt x="168584" y="453434"/>
                  </a:cubicBezTo>
                  <a:cubicBezTo>
                    <a:pt x="173965" y="463231"/>
                    <a:pt x="178607" y="479055"/>
                    <a:pt x="178978" y="490199"/>
                  </a:cubicBezTo>
                  <a:cubicBezTo>
                    <a:pt x="179213" y="497606"/>
                    <a:pt x="177094" y="502420"/>
                    <a:pt x="175951" y="509490"/>
                  </a:cubicBezTo>
                  <a:cubicBezTo>
                    <a:pt x="174908" y="515786"/>
                    <a:pt x="175580" y="521274"/>
                    <a:pt x="174067" y="527603"/>
                  </a:cubicBezTo>
                  <a:cubicBezTo>
                    <a:pt x="172318" y="534875"/>
                    <a:pt x="172418" y="541575"/>
                    <a:pt x="172452" y="549050"/>
                  </a:cubicBezTo>
                  <a:cubicBezTo>
                    <a:pt x="172519" y="558746"/>
                    <a:pt x="170703" y="570058"/>
                    <a:pt x="173159" y="579451"/>
                  </a:cubicBezTo>
                  <a:cubicBezTo>
                    <a:pt x="175379" y="587902"/>
                    <a:pt x="177431" y="596723"/>
                    <a:pt x="179079" y="605409"/>
                  </a:cubicBezTo>
                  <a:cubicBezTo>
                    <a:pt x="180660" y="613691"/>
                    <a:pt x="175379" y="625374"/>
                    <a:pt x="172789" y="633050"/>
                  </a:cubicBezTo>
                  <a:cubicBezTo>
                    <a:pt x="168214" y="646753"/>
                    <a:pt x="179785" y="653991"/>
                    <a:pt x="181938" y="667492"/>
                  </a:cubicBezTo>
                  <a:cubicBezTo>
                    <a:pt x="185167" y="687794"/>
                    <a:pt x="174942" y="704156"/>
                    <a:pt x="169088" y="722808"/>
                  </a:cubicBezTo>
                  <a:cubicBezTo>
                    <a:pt x="163068" y="741930"/>
                    <a:pt x="154187" y="760650"/>
                    <a:pt x="144701" y="778258"/>
                  </a:cubicBezTo>
                  <a:cubicBezTo>
                    <a:pt x="134711" y="796809"/>
                    <a:pt x="118498" y="803206"/>
                    <a:pt x="103932" y="816975"/>
                  </a:cubicBezTo>
                  <a:cubicBezTo>
                    <a:pt x="93774" y="826571"/>
                    <a:pt x="81160" y="838254"/>
                    <a:pt x="74802" y="851014"/>
                  </a:cubicBezTo>
                  <a:cubicBezTo>
                    <a:pt x="68344" y="864009"/>
                    <a:pt x="68378" y="883166"/>
                    <a:pt x="68478" y="897441"/>
                  </a:cubicBezTo>
                  <a:cubicBezTo>
                    <a:pt x="68579" y="911783"/>
                    <a:pt x="69454" y="923736"/>
                    <a:pt x="72515" y="937741"/>
                  </a:cubicBezTo>
                  <a:cubicBezTo>
                    <a:pt x="75206" y="950063"/>
                    <a:pt x="77594" y="962251"/>
                    <a:pt x="78099" y="974809"/>
                  </a:cubicBezTo>
                  <a:cubicBezTo>
                    <a:pt x="79041" y="999454"/>
                    <a:pt x="91453" y="1021304"/>
                    <a:pt x="98685" y="1044434"/>
                  </a:cubicBezTo>
                  <a:cubicBezTo>
                    <a:pt x="101141" y="1052312"/>
                    <a:pt x="98786" y="1056790"/>
                    <a:pt x="97642" y="1064701"/>
                  </a:cubicBezTo>
                  <a:cubicBezTo>
                    <a:pt x="96263" y="1074128"/>
                    <a:pt x="95759" y="1083387"/>
                    <a:pt x="93774" y="1092915"/>
                  </a:cubicBezTo>
                  <a:cubicBezTo>
                    <a:pt x="91083" y="1105843"/>
                    <a:pt x="87249" y="1118603"/>
                    <a:pt x="85331" y="1131700"/>
                  </a:cubicBezTo>
                  <a:cubicBezTo>
                    <a:pt x="82573" y="1150587"/>
                    <a:pt x="85937" y="1171966"/>
                    <a:pt x="89704" y="1190584"/>
                  </a:cubicBezTo>
                  <a:cubicBezTo>
                    <a:pt x="91151" y="1197789"/>
                    <a:pt x="93875" y="1211020"/>
                    <a:pt x="100737" y="1215363"/>
                  </a:cubicBezTo>
                  <a:cubicBezTo>
                    <a:pt x="106321" y="1218865"/>
                    <a:pt x="123509" y="1218124"/>
                    <a:pt x="130203" y="1216172"/>
                  </a:cubicBezTo>
                  <a:cubicBezTo>
                    <a:pt x="146585" y="1211458"/>
                    <a:pt x="144634" y="1194994"/>
                    <a:pt x="142717" y="1180989"/>
                  </a:cubicBezTo>
                  <a:cubicBezTo>
                    <a:pt x="140530" y="1164997"/>
                    <a:pt x="132323" y="1148096"/>
                    <a:pt x="135519" y="1131935"/>
                  </a:cubicBezTo>
                  <a:cubicBezTo>
                    <a:pt x="138377" y="1117492"/>
                    <a:pt x="144398" y="1107122"/>
                    <a:pt x="157517" y="1099682"/>
                  </a:cubicBezTo>
                  <a:cubicBezTo>
                    <a:pt x="175277" y="1089548"/>
                    <a:pt x="199598" y="1089649"/>
                    <a:pt x="219511" y="1085171"/>
                  </a:cubicBezTo>
                  <a:cubicBezTo>
                    <a:pt x="230343" y="1082713"/>
                    <a:pt x="242823" y="1081232"/>
                    <a:pt x="252913" y="1076316"/>
                  </a:cubicBezTo>
                  <a:cubicBezTo>
                    <a:pt x="268151" y="1068909"/>
                    <a:pt x="274071" y="1055376"/>
                    <a:pt x="276292" y="1039653"/>
                  </a:cubicBezTo>
                  <a:cubicBezTo>
                    <a:pt x="277570" y="1030630"/>
                    <a:pt x="281068" y="1023391"/>
                    <a:pt x="279353" y="1013762"/>
                  </a:cubicBezTo>
                  <a:cubicBezTo>
                    <a:pt x="278108" y="1006692"/>
                    <a:pt x="275552" y="1003090"/>
                    <a:pt x="276595" y="995380"/>
                  </a:cubicBezTo>
                  <a:cubicBezTo>
                    <a:pt x="278041" y="984943"/>
                    <a:pt x="282817" y="977771"/>
                    <a:pt x="288401" y="969085"/>
                  </a:cubicBezTo>
                  <a:cubicBezTo>
                    <a:pt x="301553" y="948616"/>
                    <a:pt x="317901" y="926362"/>
                    <a:pt x="321265" y="901784"/>
                  </a:cubicBezTo>
                  <a:cubicBezTo>
                    <a:pt x="323350" y="886499"/>
                    <a:pt x="325940" y="870440"/>
                    <a:pt x="325470" y="854953"/>
                  </a:cubicBezTo>
                  <a:cubicBezTo>
                    <a:pt x="324931" y="837951"/>
                    <a:pt x="312788" y="825056"/>
                    <a:pt x="305791" y="810309"/>
                  </a:cubicBezTo>
                  <a:cubicBezTo>
                    <a:pt x="297079" y="791927"/>
                    <a:pt x="292270" y="768393"/>
                    <a:pt x="289478" y="748429"/>
                  </a:cubicBezTo>
                  <a:cubicBezTo>
                    <a:pt x="287190" y="732302"/>
                    <a:pt x="284465" y="716545"/>
                    <a:pt x="289175" y="700823"/>
                  </a:cubicBezTo>
                  <a:cubicBezTo>
                    <a:pt x="294758" y="682205"/>
                    <a:pt x="303706" y="669411"/>
                    <a:pt x="318439" y="657560"/>
                  </a:cubicBezTo>
                  <a:cubicBezTo>
                    <a:pt x="330414" y="647931"/>
                    <a:pt x="345888" y="643622"/>
                    <a:pt x="358065" y="634229"/>
                  </a:cubicBezTo>
                  <a:cubicBezTo>
                    <a:pt x="375893" y="620459"/>
                    <a:pt x="396983" y="604837"/>
                    <a:pt x="407815" y="584501"/>
                  </a:cubicBezTo>
                  <a:cubicBezTo>
                    <a:pt x="417671" y="566051"/>
                    <a:pt x="420294" y="546828"/>
                    <a:pt x="437045" y="532721"/>
                  </a:cubicBezTo>
                  <a:cubicBezTo>
                    <a:pt x="467118" y="507436"/>
                    <a:pt x="508660" y="501545"/>
                    <a:pt x="542129" y="481445"/>
                  </a:cubicBezTo>
                  <a:cubicBezTo>
                    <a:pt x="552524" y="475217"/>
                    <a:pt x="561740" y="467204"/>
                    <a:pt x="571596" y="460201"/>
                  </a:cubicBezTo>
                  <a:cubicBezTo>
                    <a:pt x="583604" y="451684"/>
                    <a:pt x="596723" y="444580"/>
                    <a:pt x="608967" y="436365"/>
                  </a:cubicBezTo>
                  <a:cubicBezTo>
                    <a:pt x="629116" y="422830"/>
                    <a:pt x="647146" y="407882"/>
                    <a:pt x="658885" y="386301"/>
                  </a:cubicBezTo>
                  <a:cubicBezTo>
                    <a:pt x="672744" y="360815"/>
                    <a:pt x="683608" y="326407"/>
                    <a:pt x="682499" y="297621"/>
                  </a:cubicBezTo>
                  <a:cubicBezTo>
                    <a:pt x="682095" y="287117"/>
                    <a:pt x="679337" y="276612"/>
                    <a:pt x="677588" y="266242"/>
                  </a:cubicBezTo>
                  <a:cubicBezTo>
                    <a:pt x="674661" y="248669"/>
                    <a:pt x="673215" y="231127"/>
                    <a:pt x="672677" y="213351"/>
                  </a:cubicBezTo>
                  <a:cubicBezTo>
                    <a:pt x="671903" y="186687"/>
                    <a:pt x="676108" y="163085"/>
                    <a:pt x="679203" y="137094"/>
                  </a:cubicBezTo>
                  <a:cubicBezTo>
                    <a:pt x="683911" y="97737"/>
                    <a:pt x="692758" y="57370"/>
                    <a:pt x="677016" y="1939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2" name="Freeform 1026">
              <a:extLst>
                <a:ext uri="{FF2B5EF4-FFF2-40B4-BE49-F238E27FC236}">
                  <a16:creationId xmlns:a16="http://schemas.microsoft.com/office/drawing/2014/main" id="{E66F841F-1194-BE36-9ADA-7BFA97815302}"/>
                </a:ext>
              </a:extLst>
            </p:cNvPr>
            <p:cNvSpPr>
              <a:spLocks/>
            </p:cNvSpPr>
            <p:nvPr/>
          </p:nvSpPr>
          <p:spPr>
            <a:xfrm>
              <a:off x="12751780" y="8608701"/>
              <a:ext cx="897408" cy="714321"/>
            </a:xfrm>
            <a:custGeom>
              <a:avLst/>
              <a:gdLst>
                <a:gd name="connsiteX0" fmla="*/ 559853 w 923725"/>
                <a:gd name="connsiteY0" fmla="*/ 523837 h 735677"/>
                <a:gd name="connsiteX1" fmla="*/ 575697 w 923725"/>
                <a:gd name="connsiteY1" fmla="*/ 498014 h 735677"/>
                <a:gd name="connsiteX2" fmla="*/ 587470 w 923725"/>
                <a:gd name="connsiteY2" fmla="*/ 483469 h 735677"/>
                <a:gd name="connsiteX3" fmla="*/ 611353 w 923725"/>
                <a:gd name="connsiteY3" fmla="*/ 472224 h 735677"/>
                <a:gd name="connsiteX4" fmla="*/ 637355 w 923725"/>
                <a:gd name="connsiteY4" fmla="*/ 465525 h 735677"/>
                <a:gd name="connsiteX5" fmla="*/ 686331 w 923725"/>
                <a:gd name="connsiteY5" fmla="*/ 452932 h 735677"/>
                <a:gd name="connsiteX6" fmla="*/ 713779 w 923725"/>
                <a:gd name="connsiteY6" fmla="*/ 425023 h 735677"/>
                <a:gd name="connsiteX7" fmla="*/ 731507 w 923725"/>
                <a:gd name="connsiteY7" fmla="*/ 410107 h 735677"/>
                <a:gd name="connsiteX8" fmla="*/ 753740 w 923725"/>
                <a:gd name="connsiteY8" fmla="*/ 433372 h 735677"/>
                <a:gd name="connsiteX9" fmla="*/ 764000 w 923725"/>
                <a:gd name="connsiteY9" fmla="*/ 456771 h 735677"/>
                <a:gd name="connsiteX10" fmla="*/ 786840 w 923725"/>
                <a:gd name="connsiteY10" fmla="*/ 465626 h 735677"/>
                <a:gd name="connsiteX11" fmla="*/ 817047 w 923725"/>
                <a:gd name="connsiteY11" fmla="*/ 479295 h 735677"/>
                <a:gd name="connsiteX12" fmla="*/ 829459 w 923725"/>
                <a:gd name="connsiteY12" fmla="*/ 498384 h 735677"/>
                <a:gd name="connsiteX13" fmla="*/ 821453 w 923725"/>
                <a:gd name="connsiteY13" fmla="*/ 515858 h 735677"/>
                <a:gd name="connsiteX14" fmla="*/ 828416 w 923725"/>
                <a:gd name="connsiteY14" fmla="*/ 544542 h 735677"/>
                <a:gd name="connsiteX15" fmla="*/ 832486 w 923725"/>
                <a:gd name="connsiteY15" fmla="*/ 559996 h 735677"/>
                <a:gd name="connsiteX16" fmla="*/ 832419 w 923725"/>
                <a:gd name="connsiteY16" fmla="*/ 586020 h 735677"/>
                <a:gd name="connsiteX17" fmla="*/ 836018 w 923725"/>
                <a:gd name="connsiteY17" fmla="*/ 613258 h 735677"/>
                <a:gd name="connsiteX18" fmla="*/ 883178 w 923725"/>
                <a:gd name="connsiteY18" fmla="*/ 645175 h 735677"/>
                <a:gd name="connsiteX19" fmla="*/ 891420 w 923725"/>
                <a:gd name="connsiteY19" fmla="*/ 618577 h 735677"/>
                <a:gd name="connsiteX20" fmla="*/ 902082 w 923725"/>
                <a:gd name="connsiteY20" fmla="*/ 602282 h 735677"/>
                <a:gd name="connsiteX21" fmla="*/ 917017 w 923725"/>
                <a:gd name="connsiteY21" fmla="*/ 582856 h 735677"/>
                <a:gd name="connsiteX22" fmla="*/ 923711 w 923725"/>
                <a:gd name="connsiteY22" fmla="*/ 559221 h 735677"/>
                <a:gd name="connsiteX23" fmla="*/ 912847 w 923725"/>
                <a:gd name="connsiteY23" fmla="*/ 521008 h 735677"/>
                <a:gd name="connsiteX24" fmla="*/ 907162 w 923725"/>
                <a:gd name="connsiteY24" fmla="*/ 494984 h 735677"/>
                <a:gd name="connsiteX25" fmla="*/ 898281 w 923725"/>
                <a:gd name="connsiteY25" fmla="*/ 439534 h 735677"/>
                <a:gd name="connsiteX26" fmla="*/ 868310 w 923725"/>
                <a:gd name="connsiteY26" fmla="*/ 406471 h 735677"/>
                <a:gd name="connsiteX27" fmla="*/ 849439 w 923725"/>
                <a:gd name="connsiteY27" fmla="*/ 390278 h 735677"/>
                <a:gd name="connsiteX28" fmla="*/ 842779 w 923725"/>
                <a:gd name="connsiteY28" fmla="*/ 377921 h 735677"/>
                <a:gd name="connsiteX29" fmla="*/ 844663 w 923725"/>
                <a:gd name="connsiteY29" fmla="*/ 367451 h 735677"/>
                <a:gd name="connsiteX30" fmla="*/ 851592 w 923725"/>
                <a:gd name="connsiteY30" fmla="*/ 343782 h 735677"/>
                <a:gd name="connsiteX31" fmla="*/ 847892 w 923725"/>
                <a:gd name="connsiteY31" fmla="*/ 322639 h 735677"/>
                <a:gd name="connsiteX32" fmla="*/ 838877 w 923725"/>
                <a:gd name="connsiteY32" fmla="*/ 293383 h 735677"/>
                <a:gd name="connsiteX33" fmla="*/ 842039 w 923725"/>
                <a:gd name="connsiteY33" fmla="*/ 267357 h 735677"/>
                <a:gd name="connsiteX34" fmla="*/ 867233 w 923725"/>
                <a:gd name="connsiteY34" fmla="*/ 227697 h 735677"/>
                <a:gd name="connsiteX35" fmla="*/ 872952 w 923725"/>
                <a:gd name="connsiteY35" fmla="*/ 220526 h 735677"/>
                <a:gd name="connsiteX36" fmla="*/ 866796 w 923725"/>
                <a:gd name="connsiteY36" fmla="*/ 204231 h 735677"/>
                <a:gd name="connsiteX37" fmla="*/ 859026 w 923725"/>
                <a:gd name="connsiteY37" fmla="*/ 165413 h 735677"/>
                <a:gd name="connsiteX38" fmla="*/ 851660 w 923725"/>
                <a:gd name="connsiteY38" fmla="*/ 134337 h 735677"/>
                <a:gd name="connsiteX39" fmla="*/ 814389 w 923725"/>
                <a:gd name="connsiteY39" fmla="*/ 91748 h 735677"/>
                <a:gd name="connsiteX40" fmla="*/ 731405 w 923725"/>
                <a:gd name="connsiteY40" fmla="*/ 78112 h 735677"/>
                <a:gd name="connsiteX41" fmla="*/ 695077 w 923725"/>
                <a:gd name="connsiteY41" fmla="*/ 55387 h 735677"/>
                <a:gd name="connsiteX42" fmla="*/ 668133 w 923725"/>
                <a:gd name="connsiteY42" fmla="*/ 29867 h 735677"/>
                <a:gd name="connsiteX43" fmla="*/ 636480 w 923725"/>
                <a:gd name="connsiteY43" fmla="*/ 17646 h 735677"/>
                <a:gd name="connsiteX44" fmla="*/ 612530 w 923725"/>
                <a:gd name="connsiteY44" fmla="*/ 206 h 735677"/>
                <a:gd name="connsiteX45" fmla="*/ 611555 w 923725"/>
                <a:gd name="connsiteY45" fmla="*/ 711 h 735677"/>
                <a:gd name="connsiteX46" fmla="*/ 579700 w 923725"/>
                <a:gd name="connsiteY46" fmla="*/ 13034 h 735677"/>
                <a:gd name="connsiteX47" fmla="*/ 551478 w 923725"/>
                <a:gd name="connsiteY47" fmla="*/ 17040 h 735677"/>
                <a:gd name="connsiteX48" fmla="*/ 507513 w 923725"/>
                <a:gd name="connsiteY48" fmla="*/ 3000 h 735677"/>
                <a:gd name="connsiteX49" fmla="*/ 486389 w 923725"/>
                <a:gd name="connsiteY49" fmla="*/ 711 h 735677"/>
                <a:gd name="connsiteX50" fmla="*/ 475020 w 923725"/>
                <a:gd name="connsiteY50" fmla="*/ 3842 h 735677"/>
                <a:gd name="connsiteX51" fmla="*/ 462035 w 923725"/>
                <a:gd name="connsiteY51" fmla="*/ 11552 h 735677"/>
                <a:gd name="connsiteX52" fmla="*/ 442458 w 923725"/>
                <a:gd name="connsiteY52" fmla="*/ 29934 h 735677"/>
                <a:gd name="connsiteX53" fmla="*/ 436336 w 923725"/>
                <a:gd name="connsiteY53" fmla="*/ 41348 h 735677"/>
                <a:gd name="connsiteX54" fmla="*/ 433040 w 923725"/>
                <a:gd name="connsiteY54" fmla="*/ 51347 h 735677"/>
                <a:gd name="connsiteX55" fmla="*/ 452214 w 923725"/>
                <a:gd name="connsiteY55" fmla="*/ 85081 h 735677"/>
                <a:gd name="connsiteX56" fmla="*/ 449421 w 923725"/>
                <a:gd name="connsiteY56" fmla="*/ 156793 h 735677"/>
                <a:gd name="connsiteX57" fmla="*/ 422915 w 923725"/>
                <a:gd name="connsiteY57" fmla="*/ 216957 h 735677"/>
                <a:gd name="connsiteX58" fmla="*/ 438388 w 923725"/>
                <a:gd name="connsiteY58" fmla="*/ 257594 h 735677"/>
                <a:gd name="connsiteX59" fmla="*/ 473405 w 923725"/>
                <a:gd name="connsiteY59" fmla="*/ 284023 h 735677"/>
                <a:gd name="connsiteX60" fmla="*/ 491266 w 923725"/>
                <a:gd name="connsiteY60" fmla="*/ 290857 h 735677"/>
                <a:gd name="connsiteX61" fmla="*/ 514039 w 923725"/>
                <a:gd name="connsiteY61" fmla="*/ 310957 h 735677"/>
                <a:gd name="connsiteX62" fmla="*/ 529748 w 923725"/>
                <a:gd name="connsiteY62" fmla="*/ 342133 h 735677"/>
                <a:gd name="connsiteX63" fmla="*/ 517403 w 923725"/>
                <a:gd name="connsiteY63" fmla="*/ 369101 h 735677"/>
                <a:gd name="connsiteX64" fmla="*/ 460252 w 923725"/>
                <a:gd name="connsiteY64" fmla="*/ 350213 h 735677"/>
                <a:gd name="connsiteX65" fmla="*/ 432771 w 923725"/>
                <a:gd name="connsiteY65" fmla="*/ 318633 h 735677"/>
                <a:gd name="connsiteX66" fmla="*/ 416692 w 923725"/>
                <a:gd name="connsiteY66" fmla="*/ 306344 h 735677"/>
                <a:gd name="connsiteX67" fmla="*/ 393717 w 923725"/>
                <a:gd name="connsiteY67" fmla="*/ 302439 h 735677"/>
                <a:gd name="connsiteX68" fmla="*/ 366202 w 923725"/>
                <a:gd name="connsiteY68" fmla="*/ 265944 h 735677"/>
                <a:gd name="connsiteX69" fmla="*/ 325736 w 923725"/>
                <a:gd name="connsiteY69" fmla="*/ 271465 h 735677"/>
                <a:gd name="connsiteX70" fmla="*/ 272690 w 923725"/>
                <a:gd name="connsiteY70" fmla="*/ 260153 h 735677"/>
                <a:gd name="connsiteX71" fmla="*/ 226875 w 923725"/>
                <a:gd name="connsiteY71" fmla="*/ 222075 h 735677"/>
                <a:gd name="connsiteX72" fmla="*/ 208778 w 923725"/>
                <a:gd name="connsiteY72" fmla="*/ 229112 h 735677"/>
                <a:gd name="connsiteX73" fmla="*/ 185871 w 923725"/>
                <a:gd name="connsiteY73" fmla="*/ 235037 h 735677"/>
                <a:gd name="connsiteX74" fmla="*/ 168985 w 923725"/>
                <a:gd name="connsiteY74" fmla="*/ 219112 h 735677"/>
                <a:gd name="connsiteX75" fmla="*/ 150787 w 923725"/>
                <a:gd name="connsiteY75" fmla="*/ 231535 h 735677"/>
                <a:gd name="connsiteX76" fmla="*/ 145271 w 923725"/>
                <a:gd name="connsiteY76" fmla="*/ 261667 h 735677"/>
                <a:gd name="connsiteX77" fmla="*/ 143756 w 923725"/>
                <a:gd name="connsiteY77" fmla="*/ 310957 h 735677"/>
                <a:gd name="connsiteX78" fmla="*/ 135449 w 923725"/>
                <a:gd name="connsiteY78" fmla="*/ 344995 h 735677"/>
                <a:gd name="connsiteX79" fmla="*/ 72108 w 923725"/>
                <a:gd name="connsiteY79" fmla="*/ 355128 h 735677"/>
                <a:gd name="connsiteX80" fmla="*/ 33190 w 923725"/>
                <a:gd name="connsiteY80" fmla="*/ 361459 h 735677"/>
                <a:gd name="connsiteX81" fmla="*/ 16271 w 923725"/>
                <a:gd name="connsiteY81" fmla="*/ 445190 h 735677"/>
                <a:gd name="connsiteX82" fmla="*/ 562 w 923725"/>
                <a:gd name="connsiteY82" fmla="*/ 541950 h 735677"/>
                <a:gd name="connsiteX83" fmla="*/ 7188 w 923725"/>
                <a:gd name="connsiteY83" fmla="*/ 589556 h 735677"/>
                <a:gd name="connsiteX84" fmla="*/ 30633 w 923725"/>
                <a:gd name="connsiteY84" fmla="*/ 611843 h 735677"/>
                <a:gd name="connsiteX85" fmla="*/ 51321 w 923725"/>
                <a:gd name="connsiteY85" fmla="*/ 628273 h 735677"/>
                <a:gd name="connsiteX86" fmla="*/ 65853 w 923725"/>
                <a:gd name="connsiteY86" fmla="*/ 644366 h 735677"/>
                <a:gd name="connsiteX87" fmla="*/ 78499 w 923725"/>
                <a:gd name="connsiteY87" fmla="*/ 691804 h 735677"/>
                <a:gd name="connsiteX88" fmla="*/ 159768 w 923725"/>
                <a:gd name="connsiteY88" fmla="*/ 687191 h 735677"/>
                <a:gd name="connsiteX89" fmla="*/ 219946 w 923725"/>
                <a:gd name="connsiteY89" fmla="*/ 712779 h 735677"/>
                <a:gd name="connsiteX90" fmla="*/ 294622 w 923725"/>
                <a:gd name="connsiteY90" fmla="*/ 735673 h 735677"/>
                <a:gd name="connsiteX91" fmla="*/ 350123 w 923725"/>
                <a:gd name="connsiteY91" fmla="*/ 724260 h 735677"/>
                <a:gd name="connsiteX92" fmla="*/ 379051 w 923725"/>
                <a:gd name="connsiteY92" fmla="*/ 683724 h 735677"/>
                <a:gd name="connsiteX93" fmla="*/ 416389 w 923725"/>
                <a:gd name="connsiteY93" fmla="*/ 631841 h 735677"/>
                <a:gd name="connsiteX94" fmla="*/ 465399 w 923725"/>
                <a:gd name="connsiteY94" fmla="*/ 614537 h 735677"/>
                <a:gd name="connsiteX95" fmla="*/ 487936 w 923725"/>
                <a:gd name="connsiteY95" fmla="*/ 569726 h 735677"/>
                <a:gd name="connsiteX96" fmla="*/ 529042 w 923725"/>
                <a:gd name="connsiteY96" fmla="*/ 547303 h 735677"/>
                <a:gd name="connsiteX97" fmla="*/ 553092 w 923725"/>
                <a:gd name="connsiteY97" fmla="*/ 545855 h 735677"/>
                <a:gd name="connsiteX98" fmla="*/ 559853 w 923725"/>
                <a:gd name="connsiteY98" fmla="*/ 523837 h 735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923725" h="735677">
                  <a:moveTo>
                    <a:pt x="559853" y="523837"/>
                  </a:moveTo>
                  <a:cubicBezTo>
                    <a:pt x="563823" y="515016"/>
                    <a:pt x="570718" y="506431"/>
                    <a:pt x="575697" y="498014"/>
                  </a:cubicBezTo>
                  <a:cubicBezTo>
                    <a:pt x="578590" y="493099"/>
                    <a:pt x="583468" y="487443"/>
                    <a:pt x="587470" y="483469"/>
                  </a:cubicBezTo>
                  <a:cubicBezTo>
                    <a:pt x="593727" y="477308"/>
                    <a:pt x="603280" y="473639"/>
                    <a:pt x="611353" y="472224"/>
                  </a:cubicBezTo>
                  <a:cubicBezTo>
                    <a:pt x="620165" y="470676"/>
                    <a:pt x="628542" y="467107"/>
                    <a:pt x="637355" y="465525"/>
                  </a:cubicBezTo>
                  <a:cubicBezTo>
                    <a:pt x="653905" y="462562"/>
                    <a:pt x="671093" y="462090"/>
                    <a:pt x="686331" y="452932"/>
                  </a:cubicBezTo>
                  <a:cubicBezTo>
                    <a:pt x="697061" y="446503"/>
                    <a:pt x="706177" y="434618"/>
                    <a:pt x="713779" y="425023"/>
                  </a:cubicBezTo>
                  <a:cubicBezTo>
                    <a:pt x="717748" y="420006"/>
                    <a:pt x="724442" y="410512"/>
                    <a:pt x="731507" y="410107"/>
                  </a:cubicBezTo>
                  <a:cubicBezTo>
                    <a:pt x="742707" y="409434"/>
                    <a:pt x="751957" y="424349"/>
                    <a:pt x="753740" y="433372"/>
                  </a:cubicBezTo>
                  <a:cubicBezTo>
                    <a:pt x="755692" y="443136"/>
                    <a:pt x="754581" y="450509"/>
                    <a:pt x="764000" y="456771"/>
                  </a:cubicBezTo>
                  <a:cubicBezTo>
                    <a:pt x="771165" y="461552"/>
                    <a:pt x="779574" y="463100"/>
                    <a:pt x="786840" y="465626"/>
                  </a:cubicBezTo>
                  <a:cubicBezTo>
                    <a:pt x="797167" y="469228"/>
                    <a:pt x="808638" y="471686"/>
                    <a:pt x="817047" y="479295"/>
                  </a:cubicBezTo>
                  <a:cubicBezTo>
                    <a:pt x="822328" y="484076"/>
                    <a:pt x="829224" y="490708"/>
                    <a:pt x="829459" y="498384"/>
                  </a:cubicBezTo>
                  <a:cubicBezTo>
                    <a:pt x="829661" y="505555"/>
                    <a:pt x="824582" y="509730"/>
                    <a:pt x="821453" y="515858"/>
                  </a:cubicBezTo>
                  <a:cubicBezTo>
                    <a:pt x="814187" y="530234"/>
                    <a:pt x="823437" y="532590"/>
                    <a:pt x="828416" y="544542"/>
                  </a:cubicBezTo>
                  <a:cubicBezTo>
                    <a:pt x="830569" y="549694"/>
                    <a:pt x="832117" y="554507"/>
                    <a:pt x="832486" y="559996"/>
                  </a:cubicBezTo>
                  <a:cubicBezTo>
                    <a:pt x="833058" y="568547"/>
                    <a:pt x="832419" y="577435"/>
                    <a:pt x="832419" y="586020"/>
                  </a:cubicBezTo>
                  <a:cubicBezTo>
                    <a:pt x="832419" y="596154"/>
                    <a:pt x="832352" y="603729"/>
                    <a:pt x="836018" y="613258"/>
                  </a:cubicBezTo>
                  <a:cubicBezTo>
                    <a:pt x="840055" y="623695"/>
                    <a:pt x="869016" y="658742"/>
                    <a:pt x="883178" y="645175"/>
                  </a:cubicBezTo>
                  <a:cubicBezTo>
                    <a:pt x="889670" y="638979"/>
                    <a:pt x="888627" y="626388"/>
                    <a:pt x="891420" y="618577"/>
                  </a:cubicBezTo>
                  <a:cubicBezTo>
                    <a:pt x="893303" y="613393"/>
                    <a:pt x="898383" y="606524"/>
                    <a:pt x="902082" y="602282"/>
                  </a:cubicBezTo>
                  <a:cubicBezTo>
                    <a:pt x="908205" y="595246"/>
                    <a:pt x="913116" y="592114"/>
                    <a:pt x="917017" y="582856"/>
                  </a:cubicBezTo>
                  <a:cubicBezTo>
                    <a:pt x="919876" y="576089"/>
                    <a:pt x="923476" y="566695"/>
                    <a:pt x="923711" y="559221"/>
                  </a:cubicBezTo>
                  <a:cubicBezTo>
                    <a:pt x="924081" y="546562"/>
                    <a:pt x="917017" y="532489"/>
                    <a:pt x="912847" y="521008"/>
                  </a:cubicBezTo>
                  <a:cubicBezTo>
                    <a:pt x="909886" y="512794"/>
                    <a:pt x="907027" y="503871"/>
                    <a:pt x="907162" y="494984"/>
                  </a:cubicBezTo>
                  <a:cubicBezTo>
                    <a:pt x="907397" y="476669"/>
                    <a:pt x="907599" y="455795"/>
                    <a:pt x="898281" y="439534"/>
                  </a:cubicBezTo>
                  <a:cubicBezTo>
                    <a:pt x="890814" y="426471"/>
                    <a:pt x="879982" y="415899"/>
                    <a:pt x="868310" y="406471"/>
                  </a:cubicBezTo>
                  <a:cubicBezTo>
                    <a:pt x="861987" y="401354"/>
                    <a:pt x="854519" y="396877"/>
                    <a:pt x="849439" y="390278"/>
                  </a:cubicBezTo>
                  <a:cubicBezTo>
                    <a:pt x="846984" y="387113"/>
                    <a:pt x="843991" y="381760"/>
                    <a:pt x="842779" y="377921"/>
                  </a:cubicBezTo>
                  <a:cubicBezTo>
                    <a:pt x="841030" y="372333"/>
                    <a:pt x="843587" y="371492"/>
                    <a:pt x="844663" y="367451"/>
                  </a:cubicBezTo>
                  <a:cubicBezTo>
                    <a:pt x="846782" y="359337"/>
                    <a:pt x="849676" y="352233"/>
                    <a:pt x="851592" y="343782"/>
                  </a:cubicBezTo>
                  <a:cubicBezTo>
                    <a:pt x="853207" y="336646"/>
                    <a:pt x="849507" y="329474"/>
                    <a:pt x="847892" y="322639"/>
                  </a:cubicBezTo>
                  <a:cubicBezTo>
                    <a:pt x="845437" y="312169"/>
                    <a:pt x="838743" y="304493"/>
                    <a:pt x="838877" y="293383"/>
                  </a:cubicBezTo>
                  <a:cubicBezTo>
                    <a:pt x="839012" y="283990"/>
                    <a:pt x="839987" y="276212"/>
                    <a:pt x="842039" y="267357"/>
                  </a:cubicBezTo>
                  <a:cubicBezTo>
                    <a:pt x="845302" y="253150"/>
                    <a:pt x="857983" y="238437"/>
                    <a:pt x="867233" y="227697"/>
                  </a:cubicBezTo>
                  <a:cubicBezTo>
                    <a:pt x="869219" y="225408"/>
                    <a:pt x="871069" y="222950"/>
                    <a:pt x="872952" y="220526"/>
                  </a:cubicBezTo>
                  <a:cubicBezTo>
                    <a:pt x="870328" y="215139"/>
                    <a:pt x="868142" y="209618"/>
                    <a:pt x="866796" y="204231"/>
                  </a:cubicBezTo>
                  <a:cubicBezTo>
                    <a:pt x="863634" y="191471"/>
                    <a:pt x="862322" y="178273"/>
                    <a:pt x="859026" y="165413"/>
                  </a:cubicBezTo>
                  <a:cubicBezTo>
                    <a:pt x="856402" y="155110"/>
                    <a:pt x="854081" y="144674"/>
                    <a:pt x="851660" y="134337"/>
                  </a:cubicBezTo>
                  <a:cubicBezTo>
                    <a:pt x="847590" y="116931"/>
                    <a:pt x="832149" y="96663"/>
                    <a:pt x="814389" y="91748"/>
                  </a:cubicBezTo>
                  <a:cubicBezTo>
                    <a:pt x="787244" y="84206"/>
                    <a:pt x="757945" y="89358"/>
                    <a:pt x="731405" y="78112"/>
                  </a:cubicBezTo>
                  <a:cubicBezTo>
                    <a:pt x="718421" y="72625"/>
                    <a:pt x="705874" y="63838"/>
                    <a:pt x="695077" y="55387"/>
                  </a:cubicBezTo>
                  <a:cubicBezTo>
                    <a:pt x="685692" y="48014"/>
                    <a:pt x="679133" y="35893"/>
                    <a:pt x="668133" y="29867"/>
                  </a:cubicBezTo>
                  <a:cubicBezTo>
                    <a:pt x="657840" y="24244"/>
                    <a:pt x="647210" y="21888"/>
                    <a:pt x="636480" y="17646"/>
                  </a:cubicBezTo>
                  <a:cubicBezTo>
                    <a:pt x="627600" y="14144"/>
                    <a:pt x="619123" y="7681"/>
                    <a:pt x="612530" y="206"/>
                  </a:cubicBezTo>
                  <a:cubicBezTo>
                    <a:pt x="612193" y="374"/>
                    <a:pt x="611858" y="576"/>
                    <a:pt x="611555" y="711"/>
                  </a:cubicBezTo>
                  <a:cubicBezTo>
                    <a:pt x="601463" y="5357"/>
                    <a:pt x="590800" y="11046"/>
                    <a:pt x="579700" y="13034"/>
                  </a:cubicBezTo>
                  <a:cubicBezTo>
                    <a:pt x="571055" y="14582"/>
                    <a:pt x="560258" y="17949"/>
                    <a:pt x="551478" y="17040"/>
                  </a:cubicBezTo>
                  <a:cubicBezTo>
                    <a:pt x="535433" y="15357"/>
                    <a:pt x="521876" y="9364"/>
                    <a:pt x="507513" y="3000"/>
                  </a:cubicBezTo>
                  <a:cubicBezTo>
                    <a:pt x="499508" y="-535"/>
                    <a:pt x="494597" y="-434"/>
                    <a:pt x="486389" y="711"/>
                  </a:cubicBezTo>
                  <a:cubicBezTo>
                    <a:pt x="481444" y="1418"/>
                    <a:pt x="479527" y="1149"/>
                    <a:pt x="475020" y="3842"/>
                  </a:cubicBezTo>
                  <a:cubicBezTo>
                    <a:pt x="470680" y="6400"/>
                    <a:pt x="466509" y="9094"/>
                    <a:pt x="462035" y="11552"/>
                  </a:cubicBezTo>
                  <a:cubicBezTo>
                    <a:pt x="453761" y="16064"/>
                    <a:pt x="448177" y="22595"/>
                    <a:pt x="442458" y="29934"/>
                  </a:cubicBezTo>
                  <a:cubicBezTo>
                    <a:pt x="439768" y="33369"/>
                    <a:pt x="437514" y="37140"/>
                    <a:pt x="436336" y="41348"/>
                  </a:cubicBezTo>
                  <a:cubicBezTo>
                    <a:pt x="435495" y="44310"/>
                    <a:pt x="433477" y="48922"/>
                    <a:pt x="433040" y="51347"/>
                  </a:cubicBezTo>
                  <a:cubicBezTo>
                    <a:pt x="430618" y="64713"/>
                    <a:pt x="442896" y="77371"/>
                    <a:pt x="452214" y="85081"/>
                  </a:cubicBezTo>
                  <a:cubicBezTo>
                    <a:pt x="478383" y="106696"/>
                    <a:pt x="468461" y="134741"/>
                    <a:pt x="449421" y="156793"/>
                  </a:cubicBezTo>
                  <a:cubicBezTo>
                    <a:pt x="434957" y="173559"/>
                    <a:pt x="420224" y="193726"/>
                    <a:pt x="422915" y="216957"/>
                  </a:cubicBezTo>
                  <a:cubicBezTo>
                    <a:pt x="424530" y="230694"/>
                    <a:pt x="431527" y="245171"/>
                    <a:pt x="438388" y="257594"/>
                  </a:cubicBezTo>
                  <a:cubicBezTo>
                    <a:pt x="446562" y="272374"/>
                    <a:pt x="457562" y="278906"/>
                    <a:pt x="473405" y="284023"/>
                  </a:cubicBezTo>
                  <a:cubicBezTo>
                    <a:pt x="479494" y="285976"/>
                    <a:pt x="485649" y="288231"/>
                    <a:pt x="491266" y="290857"/>
                  </a:cubicBezTo>
                  <a:cubicBezTo>
                    <a:pt x="501089" y="295437"/>
                    <a:pt x="506168" y="303988"/>
                    <a:pt x="514039" y="310957"/>
                  </a:cubicBezTo>
                  <a:cubicBezTo>
                    <a:pt x="523357" y="319206"/>
                    <a:pt x="528066" y="329137"/>
                    <a:pt x="529748" y="342133"/>
                  </a:cubicBezTo>
                  <a:cubicBezTo>
                    <a:pt x="530959" y="351358"/>
                    <a:pt x="525341" y="364051"/>
                    <a:pt x="517403" y="369101"/>
                  </a:cubicBezTo>
                  <a:cubicBezTo>
                    <a:pt x="500214" y="380076"/>
                    <a:pt x="471253" y="362704"/>
                    <a:pt x="460252" y="350213"/>
                  </a:cubicBezTo>
                  <a:cubicBezTo>
                    <a:pt x="450801" y="339507"/>
                    <a:pt x="442896" y="328498"/>
                    <a:pt x="432771" y="318633"/>
                  </a:cubicBezTo>
                  <a:cubicBezTo>
                    <a:pt x="427624" y="313616"/>
                    <a:pt x="423150" y="309610"/>
                    <a:pt x="416692" y="306344"/>
                  </a:cubicBezTo>
                  <a:cubicBezTo>
                    <a:pt x="408955" y="302439"/>
                    <a:pt x="401420" y="305032"/>
                    <a:pt x="393717" y="302439"/>
                  </a:cubicBezTo>
                  <a:cubicBezTo>
                    <a:pt x="378312" y="297288"/>
                    <a:pt x="378447" y="275000"/>
                    <a:pt x="366202" y="265944"/>
                  </a:cubicBezTo>
                  <a:cubicBezTo>
                    <a:pt x="350964" y="254665"/>
                    <a:pt x="339191" y="263687"/>
                    <a:pt x="325736" y="271465"/>
                  </a:cubicBezTo>
                  <a:cubicBezTo>
                    <a:pt x="308211" y="281565"/>
                    <a:pt x="285506" y="275337"/>
                    <a:pt x="272690" y="260153"/>
                  </a:cubicBezTo>
                  <a:cubicBezTo>
                    <a:pt x="259873" y="244935"/>
                    <a:pt x="252776" y="216519"/>
                    <a:pt x="226875" y="222075"/>
                  </a:cubicBezTo>
                  <a:cubicBezTo>
                    <a:pt x="220013" y="223556"/>
                    <a:pt x="214631" y="225677"/>
                    <a:pt x="208778" y="229112"/>
                  </a:cubicBezTo>
                  <a:cubicBezTo>
                    <a:pt x="202118" y="233017"/>
                    <a:pt x="193877" y="236720"/>
                    <a:pt x="185871" y="235037"/>
                  </a:cubicBezTo>
                  <a:cubicBezTo>
                    <a:pt x="175713" y="232882"/>
                    <a:pt x="175073" y="224970"/>
                    <a:pt x="168985" y="219112"/>
                  </a:cubicBezTo>
                  <a:cubicBezTo>
                    <a:pt x="161349" y="211738"/>
                    <a:pt x="153579" y="225374"/>
                    <a:pt x="150787" y="231535"/>
                  </a:cubicBezTo>
                  <a:cubicBezTo>
                    <a:pt x="146549" y="240862"/>
                    <a:pt x="146683" y="251601"/>
                    <a:pt x="145271" y="261667"/>
                  </a:cubicBezTo>
                  <a:cubicBezTo>
                    <a:pt x="142950" y="278097"/>
                    <a:pt x="144025" y="294427"/>
                    <a:pt x="143756" y="310957"/>
                  </a:cubicBezTo>
                  <a:cubicBezTo>
                    <a:pt x="143588" y="321966"/>
                    <a:pt x="142747" y="335871"/>
                    <a:pt x="135449" y="344995"/>
                  </a:cubicBezTo>
                  <a:cubicBezTo>
                    <a:pt x="122699" y="360919"/>
                    <a:pt x="90811" y="355196"/>
                    <a:pt x="72108" y="355128"/>
                  </a:cubicBezTo>
                  <a:cubicBezTo>
                    <a:pt x="58856" y="355096"/>
                    <a:pt x="44695" y="354455"/>
                    <a:pt x="33190" y="361459"/>
                  </a:cubicBezTo>
                  <a:cubicBezTo>
                    <a:pt x="6751" y="377518"/>
                    <a:pt x="18995" y="419837"/>
                    <a:pt x="16271" y="445190"/>
                  </a:cubicBezTo>
                  <a:cubicBezTo>
                    <a:pt x="12805" y="477713"/>
                    <a:pt x="4261" y="509696"/>
                    <a:pt x="562" y="541950"/>
                  </a:cubicBezTo>
                  <a:cubicBezTo>
                    <a:pt x="-1255" y="557605"/>
                    <a:pt x="1436" y="574977"/>
                    <a:pt x="7188" y="589556"/>
                  </a:cubicBezTo>
                  <a:cubicBezTo>
                    <a:pt x="12201" y="602215"/>
                    <a:pt x="19668" y="605076"/>
                    <a:pt x="30633" y="611843"/>
                  </a:cubicBezTo>
                  <a:cubicBezTo>
                    <a:pt x="38438" y="616658"/>
                    <a:pt x="44829" y="622449"/>
                    <a:pt x="51321" y="628273"/>
                  </a:cubicBezTo>
                  <a:cubicBezTo>
                    <a:pt x="57275" y="633626"/>
                    <a:pt x="64002" y="636050"/>
                    <a:pt x="65853" y="644366"/>
                  </a:cubicBezTo>
                  <a:cubicBezTo>
                    <a:pt x="69721" y="662075"/>
                    <a:pt x="60033" y="679818"/>
                    <a:pt x="78499" y="691804"/>
                  </a:cubicBezTo>
                  <a:cubicBezTo>
                    <a:pt x="106150" y="709749"/>
                    <a:pt x="131714" y="692241"/>
                    <a:pt x="159768" y="687191"/>
                  </a:cubicBezTo>
                  <a:cubicBezTo>
                    <a:pt x="185568" y="682511"/>
                    <a:pt x="201579" y="698100"/>
                    <a:pt x="219946" y="712779"/>
                  </a:cubicBezTo>
                  <a:cubicBezTo>
                    <a:pt x="239557" y="728434"/>
                    <a:pt x="269864" y="735908"/>
                    <a:pt x="294622" y="735673"/>
                  </a:cubicBezTo>
                  <a:cubicBezTo>
                    <a:pt x="315376" y="735437"/>
                    <a:pt x="332027" y="735807"/>
                    <a:pt x="350123" y="724260"/>
                  </a:cubicBezTo>
                  <a:cubicBezTo>
                    <a:pt x="366101" y="714058"/>
                    <a:pt x="370642" y="700052"/>
                    <a:pt x="379051" y="683724"/>
                  </a:cubicBezTo>
                  <a:cubicBezTo>
                    <a:pt x="388403" y="665543"/>
                    <a:pt x="397552" y="642144"/>
                    <a:pt x="416389" y="631841"/>
                  </a:cubicBezTo>
                  <a:cubicBezTo>
                    <a:pt x="431728" y="623425"/>
                    <a:pt x="450128" y="624031"/>
                    <a:pt x="465399" y="614537"/>
                  </a:cubicBezTo>
                  <a:cubicBezTo>
                    <a:pt x="482150" y="604100"/>
                    <a:pt x="478619" y="585145"/>
                    <a:pt x="487936" y="569726"/>
                  </a:cubicBezTo>
                  <a:cubicBezTo>
                    <a:pt x="496581" y="555451"/>
                    <a:pt x="514342" y="550433"/>
                    <a:pt x="529042" y="547303"/>
                  </a:cubicBezTo>
                  <a:cubicBezTo>
                    <a:pt x="536408" y="545721"/>
                    <a:pt x="544717" y="545620"/>
                    <a:pt x="553092" y="545855"/>
                  </a:cubicBezTo>
                  <a:cubicBezTo>
                    <a:pt x="553765" y="538954"/>
                    <a:pt x="557028" y="530065"/>
                    <a:pt x="559853" y="52383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3" name="Freeform 1027">
              <a:extLst>
                <a:ext uri="{FF2B5EF4-FFF2-40B4-BE49-F238E27FC236}">
                  <a16:creationId xmlns:a16="http://schemas.microsoft.com/office/drawing/2014/main" id="{0D30E716-B6CC-5910-8300-440F930FFB9F}"/>
                </a:ext>
              </a:extLst>
            </p:cNvPr>
            <p:cNvSpPr>
              <a:spLocks/>
            </p:cNvSpPr>
            <p:nvPr/>
          </p:nvSpPr>
          <p:spPr>
            <a:xfrm>
              <a:off x="12986016" y="9138539"/>
              <a:ext cx="480101" cy="510497"/>
            </a:xfrm>
            <a:custGeom>
              <a:avLst/>
              <a:gdLst>
                <a:gd name="connsiteX0" fmla="*/ 386429 w 494180"/>
                <a:gd name="connsiteY0" fmla="*/ 494047 h 525760"/>
                <a:gd name="connsiteX1" fmla="*/ 415559 w 494180"/>
                <a:gd name="connsiteY1" fmla="*/ 460008 h 525760"/>
                <a:gd name="connsiteX2" fmla="*/ 456328 w 494180"/>
                <a:gd name="connsiteY2" fmla="*/ 421291 h 525760"/>
                <a:gd name="connsiteX3" fmla="*/ 480714 w 494180"/>
                <a:gd name="connsiteY3" fmla="*/ 365840 h 525760"/>
                <a:gd name="connsiteX4" fmla="*/ 493564 w 494180"/>
                <a:gd name="connsiteY4" fmla="*/ 310524 h 525760"/>
                <a:gd name="connsiteX5" fmla="*/ 484415 w 494180"/>
                <a:gd name="connsiteY5" fmla="*/ 276083 h 525760"/>
                <a:gd name="connsiteX6" fmla="*/ 490704 w 494180"/>
                <a:gd name="connsiteY6" fmla="*/ 248442 h 525760"/>
                <a:gd name="connsiteX7" fmla="*/ 484784 w 494180"/>
                <a:gd name="connsiteY7" fmla="*/ 222484 h 525760"/>
                <a:gd name="connsiteX8" fmla="*/ 484078 w 494180"/>
                <a:gd name="connsiteY8" fmla="*/ 192083 h 525760"/>
                <a:gd name="connsiteX9" fmla="*/ 485693 w 494180"/>
                <a:gd name="connsiteY9" fmla="*/ 170636 h 525760"/>
                <a:gd name="connsiteX10" fmla="*/ 487577 w 494180"/>
                <a:gd name="connsiteY10" fmla="*/ 152523 h 525760"/>
                <a:gd name="connsiteX11" fmla="*/ 490604 w 494180"/>
                <a:gd name="connsiteY11" fmla="*/ 133232 h 525760"/>
                <a:gd name="connsiteX12" fmla="*/ 480210 w 494180"/>
                <a:gd name="connsiteY12" fmla="*/ 96466 h 525760"/>
                <a:gd name="connsiteX13" fmla="*/ 432713 w 494180"/>
                <a:gd name="connsiteY13" fmla="*/ 53171 h 525760"/>
                <a:gd name="connsiteX14" fmla="*/ 395410 w 494180"/>
                <a:gd name="connsiteY14" fmla="*/ 41017 h 525760"/>
                <a:gd name="connsiteX15" fmla="*/ 350705 w 494180"/>
                <a:gd name="connsiteY15" fmla="*/ 36774 h 525760"/>
                <a:gd name="connsiteX16" fmla="*/ 311686 w 494180"/>
                <a:gd name="connsiteY16" fmla="*/ 1188 h 525760"/>
                <a:gd name="connsiteX17" fmla="*/ 311922 w 494180"/>
                <a:gd name="connsiteY17" fmla="*/ 110 h 525760"/>
                <a:gd name="connsiteX18" fmla="*/ 287870 w 494180"/>
                <a:gd name="connsiteY18" fmla="*/ 1558 h 525760"/>
                <a:gd name="connsiteX19" fmla="*/ 246765 w 494180"/>
                <a:gd name="connsiteY19" fmla="*/ 23981 h 525760"/>
                <a:gd name="connsiteX20" fmla="*/ 224228 w 494180"/>
                <a:gd name="connsiteY20" fmla="*/ 68792 h 525760"/>
                <a:gd name="connsiteX21" fmla="*/ 175218 w 494180"/>
                <a:gd name="connsiteY21" fmla="*/ 86097 h 525760"/>
                <a:gd name="connsiteX22" fmla="*/ 137880 w 494180"/>
                <a:gd name="connsiteY22" fmla="*/ 137978 h 525760"/>
                <a:gd name="connsiteX23" fmla="*/ 108952 w 494180"/>
                <a:gd name="connsiteY23" fmla="*/ 178514 h 525760"/>
                <a:gd name="connsiteX24" fmla="*/ 53450 w 494180"/>
                <a:gd name="connsiteY24" fmla="*/ 189927 h 525760"/>
                <a:gd name="connsiteX25" fmla="*/ 0 w 494180"/>
                <a:gd name="connsiteY25" fmla="*/ 179087 h 525760"/>
                <a:gd name="connsiteX26" fmla="*/ 4002 w 494180"/>
                <a:gd name="connsiteY26" fmla="*/ 196459 h 525760"/>
                <a:gd name="connsiteX27" fmla="*/ 10494 w 494180"/>
                <a:gd name="connsiteY27" fmla="*/ 215010 h 525760"/>
                <a:gd name="connsiteX28" fmla="*/ 16482 w 494180"/>
                <a:gd name="connsiteY28" fmla="*/ 236760 h 525760"/>
                <a:gd name="connsiteX29" fmla="*/ 43527 w 494180"/>
                <a:gd name="connsiteY29" fmla="*/ 267935 h 525760"/>
                <a:gd name="connsiteX30" fmla="*/ 55098 w 494180"/>
                <a:gd name="connsiteY30" fmla="*/ 305340 h 525760"/>
                <a:gd name="connsiteX31" fmla="*/ 81941 w 494180"/>
                <a:gd name="connsiteY31" fmla="*/ 335405 h 525760"/>
                <a:gd name="connsiteX32" fmla="*/ 96170 w 494180"/>
                <a:gd name="connsiteY32" fmla="*/ 344192 h 525760"/>
                <a:gd name="connsiteX33" fmla="*/ 101350 w 494180"/>
                <a:gd name="connsiteY33" fmla="*/ 364763 h 525760"/>
                <a:gd name="connsiteX34" fmla="*/ 133171 w 494180"/>
                <a:gd name="connsiteY34" fmla="*/ 387253 h 525760"/>
                <a:gd name="connsiteX35" fmla="*/ 144137 w 494180"/>
                <a:gd name="connsiteY35" fmla="*/ 427923 h 525760"/>
                <a:gd name="connsiteX36" fmla="*/ 167919 w 494180"/>
                <a:gd name="connsiteY36" fmla="*/ 462600 h 525760"/>
                <a:gd name="connsiteX37" fmla="*/ 199673 w 494180"/>
                <a:gd name="connsiteY37" fmla="*/ 469772 h 525760"/>
                <a:gd name="connsiteX38" fmla="*/ 217097 w 494180"/>
                <a:gd name="connsiteY38" fmla="*/ 479199 h 525760"/>
                <a:gd name="connsiteX39" fmla="*/ 223892 w 494180"/>
                <a:gd name="connsiteY39" fmla="*/ 488390 h 525760"/>
                <a:gd name="connsiteX40" fmla="*/ 249590 w 494180"/>
                <a:gd name="connsiteY40" fmla="*/ 497177 h 525760"/>
                <a:gd name="connsiteX41" fmla="*/ 307615 w 494180"/>
                <a:gd name="connsiteY41" fmla="*/ 506941 h 525760"/>
                <a:gd name="connsiteX42" fmla="*/ 331263 w 494180"/>
                <a:gd name="connsiteY42" fmla="*/ 514179 h 525760"/>
                <a:gd name="connsiteX43" fmla="*/ 349427 w 494180"/>
                <a:gd name="connsiteY43" fmla="*/ 521317 h 525760"/>
                <a:gd name="connsiteX44" fmla="*/ 380239 w 494180"/>
                <a:gd name="connsiteY44" fmla="*/ 525761 h 525760"/>
                <a:gd name="connsiteX45" fmla="*/ 386429 w 494180"/>
                <a:gd name="connsiteY45" fmla="*/ 494047 h 52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94180" h="525760">
                  <a:moveTo>
                    <a:pt x="386429" y="494047"/>
                  </a:moveTo>
                  <a:cubicBezTo>
                    <a:pt x="392786" y="481253"/>
                    <a:pt x="405400" y="469570"/>
                    <a:pt x="415559" y="460008"/>
                  </a:cubicBezTo>
                  <a:cubicBezTo>
                    <a:pt x="430157" y="446238"/>
                    <a:pt x="446336" y="439841"/>
                    <a:pt x="456328" y="421291"/>
                  </a:cubicBezTo>
                  <a:cubicBezTo>
                    <a:pt x="465813" y="403682"/>
                    <a:pt x="474727" y="384963"/>
                    <a:pt x="480714" y="365840"/>
                  </a:cubicBezTo>
                  <a:cubicBezTo>
                    <a:pt x="486567" y="347189"/>
                    <a:pt x="496793" y="330827"/>
                    <a:pt x="493564" y="310524"/>
                  </a:cubicBezTo>
                  <a:cubicBezTo>
                    <a:pt x="491412" y="297024"/>
                    <a:pt x="479807" y="289785"/>
                    <a:pt x="484415" y="276083"/>
                  </a:cubicBezTo>
                  <a:cubicBezTo>
                    <a:pt x="487005" y="268407"/>
                    <a:pt x="492286" y="256724"/>
                    <a:pt x="490704" y="248442"/>
                  </a:cubicBezTo>
                  <a:cubicBezTo>
                    <a:pt x="489057" y="239756"/>
                    <a:pt x="486971" y="230935"/>
                    <a:pt x="484784" y="222484"/>
                  </a:cubicBezTo>
                  <a:cubicBezTo>
                    <a:pt x="482329" y="213091"/>
                    <a:pt x="484112" y="201779"/>
                    <a:pt x="484078" y="192083"/>
                  </a:cubicBezTo>
                  <a:cubicBezTo>
                    <a:pt x="484044" y="184608"/>
                    <a:pt x="483944" y="177908"/>
                    <a:pt x="485693" y="170636"/>
                  </a:cubicBezTo>
                  <a:cubicBezTo>
                    <a:pt x="487207" y="164307"/>
                    <a:pt x="486534" y="158853"/>
                    <a:pt x="487577" y="152523"/>
                  </a:cubicBezTo>
                  <a:cubicBezTo>
                    <a:pt x="488754" y="145453"/>
                    <a:pt x="490873" y="140638"/>
                    <a:pt x="490604" y="133232"/>
                  </a:cubicBezTo>
                  <a:cubicBezTo>
                    <a:pt x="490234" y="122088"/>
                    <a:pt x="485625" y="106264"/>
                    <a:pt x="480210" y="96466"/>
                  </a:cubicBezTo>
                  <a:cubicBezTo>
                    <a:pt x="468571" y="75357"/>
                    <a:pt x="454276" y="63641"/>
                    <a:pt x="432713" y="53171"/>
                  </a:cubicBezTo>
                  <a:cubicBezTo>
                    <a:pt x="420739" y="47346"/>
                    <a:pt x="407653" y="44013"/>
                    <a:pt x="395410" y="41017"/>
                  </a:cubicBezTo>
                  <a:cubicBezTo>
                    <a:pt x="381316" y="37582"/>
                    <a:pt x="365001" y="39636"/>
                    <a:pt x="350705" y="36774"/>
                  </a:cubicBezTo>
                  <a:cubicBezTo>
                    <a:pt x="334223" y="33441"/>
                    <a:pt x="310273" y="21388"/>
                    <a:pt x="311686" y="1188"/>
                  </a:cubicBezTo>
                  <a:cubicBezTo>
                    <a:pt x="311719" y="851"/>
                    <a:pt x="311888" y="447"/>
                    <a:pt x="311922" y="110"/>
                  </a:cubicBezTo>
                  <a:cubicBezTo>
                    <a:pt x="303545" y="-159"/>
                    <a:pt x="295237" y="-25"/>
                    <a:pt x="287870" y="1558"/>
                  </a:cubicBezTo>
                  <a:cubicBezTo>
                    <a:pt x="273205" y="4689"/>
                    <a:pt x="255410" y="9672"/>
                    <a:pt x="246765" y="23981"/>
                  </a:cubicBezTo>
                  <a:cubicBezTo>
                    <a:pt x="237447" y="39401"/>
                    <a:pt x="240980" y="58355"/>
                    <a:pt x="224228" y="68792"/>
                  </a:cubicBezTo>
                  <a:cubicBezTo>
                    <a:pt x="208957" y="78320"/>
                    <a:pt x="190557" y="77714"/>
                    <a:pt x="175218" y="86097"/>
                  </a:cubicBezTo>
                  <a:cubicBezTo>
                    <a:pt x="156381" y="96399"/>
                    <a:pt x="147231" y="119832"/>
                    <a:pt x="137880" y="137978"/>
                  </a:cubicBezTo>
                  <a:cubicBezTo>
                    <a:pt x="129471" y="154308"/>
                    <a:pt x="124930" y="168313"/>
                    <a:pt x="108952" y="178514"/>
                  </a:cubicBezTo>
                  <a:cubicBezTo>
                    <a:pt x="90855" y="190063"/>
                    <a:pt x="74204" y="189692"/>
                    <a:pt x="53450" y="189927"/>
                  </a:cubicBezTo>
                  <a:cubicBezTo>
                    <a:pt x="36430" y="190096"/>
                    <a:pt x="16987" y="186359"/>
                    <a:pt x="0" y="179087"/>
                  </a:cubicBezTo>
                  <a:cubicBezTo>
                    <a:pt x="1177" y="184877"/>
                    <a:pt x="2287" y="190702"/>
                    <a:pt x="4002" y="196459"/>
                  </a:cubicBezTo>
                  <a:cubicBezTo>
                    <a:pt x="5852" y="202654"/>
                    <a:pt x="8342" y="208883"/>
                    <a:pt x="10494" y="215010"/>
                  </a:cubicBezTo>
                  <a:cubicBezTo>
                    <a:pt x="12984" y="222046"/>
                    <a:pt x="14296" y="229756"/>
                    <a:pt x="16482" y="236760"/>
                  </a:cubicBezTo>
                  <a:cubicBezTo>
                    <a:pt x="20620" y="249889"/>
                    <a:pt x="34512" y="258272"/>
                    <a:pt x="43527" y="267935"/>
                  </a:cubicBezTo>
                  <a:cubicBezTo>
                    <a:pt x="52475" y="277497"/>
                    <a:pt x="55098" y="292411"/>
                    <a:pt x="55098" y="305340"/>
                  </a:cubicBezTo>
                  <a:cubicBezTo>
                    <a:pt x="55098" y="319346"/>
                    <a:pt x="70403" y="329715"/>
                    <a:pt x="81941" y="335405"/>
                  </a:cubicBezTo>
                  <a:cubicBezTo>
                    <a:pt x="87861" y="338334"/>
                    <a:pt x="91898" y="339210"/>
                    <a:pt x="96170" y="344192"/>
                  </a:cubicBezTo>
                  <a:cubicBezTo>
                    <a:pt x="102225" y="351263"/>
                    <a:pt x="98995" y="356784"/>
                    <a:pt x="101350" y="364763"/>
                  </a:cubicBezTo>
                  <a:cubicBezTo>
                    <a:pt x="105689" y="379543"/>
                    <a:pt x="121095" y="380991"/>
                    <a:pt x="133171" y="387253"/>
                  </a:cubicBezTo>
                  <a:cubicBezTo>
                    <a:pt x="149552" y="395771"/>
                    <a:pt x="144372" y="413278"/>
                    <a:pt x="144137" y="427923"/>
                  </a:cubicBezTo>
                  <a:cubicBezTo>
                    <a:pt x="143935" y="440885"/>
                    <a:pt x="155540" y="458897"/>
                    <a:pt x="167919" y="462600"/>
                  </a:cubicBezTo>
                  <a:cubicBezTo>
                    <a:pt x="178347" y="465698"/>
                    <a:pt x="189548" y="464756"/>
                    <a:pt x="199673" y="469772"/>
                  </a:cubicBezTo>
                  <a:cubicBezTo>
                    <a:pt x="204483" y="472163"/>
                    <a:pt x="213162" y="475832"/>
                    <a:pt x="217097" y="479199"/>
                  </a:cubicBezTo>
                  <a:cubicBezTo>
                    <a:pt x="220259" y="481893"/>
                    <a:pt x="220865" y="485730"/>
                    <a:pt x="223892" y="488390"/>
                  </a:cubicBezTo>
                  <a:cubicBezTo>
                    <a:pt x="230384" y="494147"/>
                    <a:pt x="241618" y="495528"/>
                    <a:pt x="249590" y="497177"/>
                  </a:cubicBezTo>
                  <a:cubicBezTo>
                    <a:pt x="268764" y="501150"/>
                    <a:pt x="288778" y="501386"/>
                    <a:pt x="307615" y="506941"/>
                  </a:cubicBezTo>
                  <a:cubicBezTo>
                    <a:pt x="315587" y="509298"/>
                    <a:pt x="323122" y="512294"/>
                    <a:pt x="331263" y="514179"/>
                  </a:cubicBezTo>
                  <a:cubicBezTo>
                    <a:pt x="337923" y="515728"/>
                    <a:pt x="343204" y="519499"/>
                    <a:pt x="349427" y="521317"/>
                  </a:cubicBezTo>
                  <a:cubicBezTo>
                    <a:pt x="358677" y="523977"/>
                    <a:pt x="369340" y="525189"/>
                    <a:pt x="380239" y="525761"/>
                  </a:cubicBezTo>
                  <a:cubicBezTo>
                    <a:pt x="380710" y="514685"/>
                    <a:pt x="381988" y="502968"/>
                    <a:pt x="386429" y="49404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4" name="Freeform 1028">
              <a:extLst>
                <a:ext uri="{FF2B5EF4-FFF2-40B4-BE49-F238E27FC236}">
                  <a16:creationId xmlns:a16="http://schemas.microsoft.com/office/drawing/2014/main" id="{0D19DAAC-FE01-8E86-734F-E37E3EB69950}"/>
                </a:ext>
              </a:extLst>
            </p:cNvPr>
            <p:cNvSpPr>
              <a:spLocks/>
            </p:cNvSpPr>
            <p:nvPr/>
          </p:nvSpPr>
          <p:spPr>
            <a:xfrm>
              <a:off x="12626639" y="9300887"/>
              <a:ext cx="595483" cy="665568"/>
            </a:xfrm>
            <a:custGeom>
              <a:avLst/>
              <a:gdLst>
                <a:gd name="connsiteX0" fmla="*/ 593874 w 612946"/>
                <a:gd name="connsiteY0" fmla="*/ 321289 h 685467"/>
                <a:gd name="connsiteX1" fmla="*/ 587079 w 612946"/>
                <a:gd name="connsiteY1" fmla="*/ 312098 h 685467"/>
                <a:gd name="connsiteX2" fmla="*/ 569655 w 612946"/>
                <a:gd name="connsiteY2" fmla="*/ 302671 h 685467"/>
                <a:gd name="connsiteX3" fmla="*/ 537901 w 612946"/>
                <a:gd name="connsiteY3" fmla="*/ 295500 h 685467"/>
                <a:gd name="connsiteX4" fmla="*/ 514119 w 612946"/>
                <a:gd name="connsiteY4" fmla="*/ 260823 h 685467"/>
                <a:gd name="connsiteX5" fmla="*/ 503154 w 612946"/>
                <a:gd name="connsiteY5" fmla="*/ 220152 h 685467"/>
                <a:gd name="connsiteX6" fmla="*/ 471332 w 612946"/>
                <a:gd name="connsiteY6" fmla="*/ 197662 h 685467"/>
                <a:gd name="connsiteX7" fmla="*/ 466152 w 612946"/>
                <a:gd name="connsiteY7" fmla="*/ 177092 h 685467"/>
                <a:gd name="connsiteX8" fmla="*/ 451923 w 612946"/>
                <a:gd name="connsiteY8" fmla="*/ 168304 h 685467"/>
                <a:gd name="connsiteX9" fmla="*/ 425080 w 612946"/>
                <a:gd name="connsiteY9" fmla="*/ 138239 h 685467"/>
                <a:gd name="connsiteX10" fmla="*/ 413509 w 612946"/>
                <a:gd name="connsiteY10" fmla="*/ 100834 h 685467"/>
                <a:gd name="connsiteX11" fmla="*/ 386465 w 612946"/>
                <a:gd name="connsiteY11" fmla="*/ 69658 h 685467"/>
                <a:gd name="connsiteX12" fmla="*/ 380477 w 612946"/>
                <a:gd name="connsiteY12" fmla="*/ 47909 h 685467"/>
                <a:gd name="connsiteX13" fmla="*/ 373985 w 612946"/>
                <a:gd name="connsiteY13" fmla="*/ 29359 h 685467"/>
                <a:gd name="connsiteX14" fmla="*/ 369982 w 612946"/>
                <a:gd name="connsiteY14" fmla="*/ 11986 h 685467"/>
                <a:gd name="connsiteX15" fmla="*/ 349295 w 612946"/>
                <a:gd name="connsiteY15" fmla="*/ 303 h 685467"/>
                <a:gd name="connsiteX16" fmla="*/ 335806 w 612946"/>
                <a:gd name="connsiteY16" fmla="*/ 0 h 685467"/>
                <a:gd name="connsiteX17" fmla="*/ 298536 w 612946"/>
                <a:gd name="connsiteY17" fmla="*/ 11346 h 685467"/>
                <a:gd name="connsiteX18" fmla="*/ 282289 w 612946"/>
                <a:gd name="connsiteY18" fmla="*/ 42354 h 685467"/>
                <a:gd name="connsiteX19" fmla="*/ 273813 w 612946"/>
                <a:gd name="connsiteY19" fmla="*/ 55013 h 685467"/>
                <a:gd name="connsiteX20" fmla="*/ 245086 w 612946"/>
                <a:gd name="connsiteY20" fmla="*/ 50401 h 685467"/>
                <a:gd name="connsiteX21" fmla="*/ 223794 w 612946"/>
                <a:gd name="connsiteY21" fmla="*/ 35856 h 685467"/>
                <a:gd name="connsiteX22" fmla="*/ 195370 w 612946"/>
                <a:gd name="connsiteY22" fmla="*/ 28349 h 685467"/>
                <a:gd name="connsiteX23" fmla="*/ 148984 w 612946"/>
                <a:gd name="connsiteY23" fmla="*/ 45518 h 685467"/>
                <a:gd name="connsiteX24" fmla="*/ 134081 w 612946"/>
                <a:gd name="connsiteY24" fmla="*/ 58278 h 685467"/>
                <a:gd name="connsiteX25" fmla="*/ 111612 w 612946"/>
                <a:gd name="connsiteY25" fmla="*/ 58549 h 685467"/>
                <a:gd name="connsiteX26" fmla="*/ 91160 w 612946"/>
                <a:gd name="connsiteY26" fmla="*/ 61747 h 685467"/>
                <a:gd name="connsiteX27" fmla="*/ 83222 w 612946"/>
                <a:gd name="connsiteY27" fmla="*/ 77975 h 685467"/>
                <a:gd name="connsiteX28" fmla="*/ 77504 w 612946"/>
                <a:gd name="connsiteY28" fmla="*/ 150562 h 685467"/>
                <a:gd name="connsiteX29" fmla="*/ 77504 w 612946"/>
                <a:gd name="connsiteY29" fmla="*/ 196753 h 685467"/>
                <a:gd name="connsiteX30" fmla="*/ 77504 w 612946"/>
                <a:gd name="connsiteY30" fmla="*/ 240656 h 685467"/>
                <a:gd name="connsiteX31" fmla="*/ 74207 w 612946"/>
                <a:gd name="connsiteY31" fmla="*/ 260149 h 685467"/>
                <a:gd name="connsiteX32" fmla="*/ 74274 w 612946"/>
                <a:gd name="connsiteY32" fmla="*/ 282909 h 685467"/>
                <a:gd name="connsiteX33" fmla="*/ 71448 w 612946"/>
                <a:gd name="connsiteY33" fmla="*/ 304186 h 685467"/>
                <a:gd name="connsiteX34" fmla="*/ 43765 w 612946"/>
                <a:gd name="connsiteY34" fmla="*/ 315465 h 685467"/>
                <a:gd name="connsiteX35" fmla="*/ 19075 w 612946"/>
                <a:gd name="connsiteY35" fmla="*/ 318764 h 685467"/>
                <a:gd name="connsiteX36" fmla="*/ 5284 w 612946"/>
                <a:gd name="connsiteY36" fmla="*/ 331692 h 685467"/>
                <a:gd name="connsiteX37" fmla="*/ 2828 w 612946"/>
                <a:gd name="connsiteY37" fmla="*/ 355192 h 685467"/>
                <a:gd name="connsiteX38" fmla="*/ 137 w 612946"/>
                <a:gd name="connsiteY38" fmla="*/ 405829 h 685467"/>
                <a:gd name="connsiteX39" fmla="*/ 2929 w 612946"/>
                <a:gd name="connsiteY39" fmla="*/ 430743 h 685467"/>
                <a:gd name="connsiteX40" fmla="*/ 4476 w 612946"/>
                <a:gd name="connsiteY40" fmla="*/ 456465 h 685467"/>
                <a:gd name="connsiteX41" fmla="*/ 5990 w 612946"/>
                <a:gd name="connsiteY41" fmla="*/ 502555 h 685467"/>
                <a:gd name="connsiteX42" fmla="*/ 9286 w 612946"/>
                <a:gd name="connsiteY42" fmla="*/ 523497 h 685467"/>
                <a:gd name="connsiteX43" fmla="*/ 38921 w 612946"/>
                <a:gd name="connsiteY43" fmla="*/ 552922 h 685467"/>
                <a:gd name="connsiteX44" fmla="*/ 70439 w 612946"/>
                <a:gd name="connsiteY44" fmla="*/ 585411 h 685467"/>
                <a:gd name="connsiteX45" fmla="*/ 66235 w 612946"/>
                <a:gd name="connsiteY45" fmla="*/ 609786 h 685467"/>
                <a:gd name="connsiteX46" fmla="*/ 59843 w 612946"/>
                <a:gd name="connsiteY46" fmla="*/ 637293 h 685467"/>
                <a:gd name="connsiteX47" fmla="*/ 67815 w 612946"/>
                <a:gd name="connsiteY47" fmla="*/ 679781 h 685467"/>
                <a:gd name="connsiteX48" fmla="*/ 160487 w 612946"/>
                <a:gd name="connsiteY48" fmla="*/ 650086 h 685467"/>
                <a:gd name="connsiteX49" fmla="*/ 188339 w 612946"/>
                <a:gd name="connsiteY49" fmla="*/ 620998 h 685467"/>
                <a:gd name="connsiteX50" fmla="*/ 184672 w 612946"/>
                <a:gd name="connsiteY50" fmla="*/ 612312 h 685467"/>
                <a:gd name="connsiteX51" fmla="*/ 183193 w 612946"/>
                <a:gd name="connsiteY51" fmla="*/ 600056 h 685467"/>
                <a:gd name="connsiteX52" fmla="*/ 183193 w 612946"/>
                <a:gd name="connsiteY52" fmla="*/ 590292 h 685467"/>
                <a:gd name="connsiteX53" fmla="*/ 185312 w 612946"/>
                <a:gd name="connsiteY53" fmla="*/ 579654 h 685467"/>
                <a:gd name="connsiteX54" fmla="*/ 205932 w 612946"/>
                <a:gd name="connsiteY54" fmla="*/ 568947 h 685467"/>
                <a:gd name="connsiteX55" fmla="*/ 262779 w 612946"/>
                <a:gd name="connsiteY55" fmla="*/ 586959 h 685467"/>
                <a:gd name="connsiteX56" fmla="*/ 359689 w 612946"/>
                <a:gd name="connsiteY56" fmla="*/ 597699 h 685467"/>
                <a:gd name="connsiteX57" fmla="*/ 370218 w 612946"/>
                <a:gd name="connsiteY57" fmla="*/ 572247 h 685467"/>
                <a:gd name="connsiteX58" fmla="*/ 385556 w 612946"/>
                <a:gd name="connsiteY58" fmla="*/ 536492 h 685467"/>
                <a:gd name="connsiteX59" fmla="*/ 408901 w 612946"/>
                <a:gd name="connsiteY59" fmla="*/ 505720 h 685467"/>
                <a:gd name="connsiteX60" fmla="*/ 451486 w 612946"/>
                <a:gd name="connsiteY60" fmla="*/ 484509 h 685467"/>
                <a:gd name="connsiteX61" fmla="*/ 455859 w 612946"/>
                <a:gd name="connsiteY61" fmla="*/ 430911 h 685467"/>
                <a:gd name="connsiteX62" fmla="*/ 478834 w 612946"/>
                <a:gd name="connsiteY62" fmla="*/ 416670 h 685467"/>
                <a:gd name="connsiteX63" fmla="*/ 516777 w 612946"/>
                <a:gd name="connsiteY63" fmla="*/ 404920 h 685467"/>
                <a:gd name="connsiteX64" fmla="*/ 549405 w 612946"/>
                <a:gd name="connsiteY64" fmla="*/ 352061 h 685467"/>
                <a:gd name="connsiteX65" fmla="*/ 559126 w 612946"/>
                <a:gd name="connsiteY65" fmla="*/ 348055 h 685467"/>
                <a:gd name="connsiteX66" fmla="*/ 597473 w 612946"/>
                <a:gd name="connsiteY66" fmla="*/ 339739 h 685467"/>
                <a:gd name="connsiteX67" fmla="*/ 612947 w 612946"/>
                <a:gd name="connsiteY67" fmla="*/ 328764 h 685467"/>
                <a:gd name="connsiteX68" fmla="*/ 593874 w 612946"/>
                <a:gd name="connsiteY68" fmla="*/ 321289 h 68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12946" h="685467">
                  <a:moveTo>
                    <a:pt x="593874" y="321289"/>
                  </a:moveTo>
                  <a:cubicBezTo>
                    <a:pt x="590847" y="318596"/>
                    <a:pt x="590241" y="314792"/>
                    <a:pt x="587079" y="312098"/>
                  </a:cubicBezTo>
                  <a:cubicBezTo>
                    <a:pt x="583177" y="308732"/>
                    <a:pt x="574465" y="305062"/>
                    <a:pt x="569655" y="302671"/>
                  </a:cubicBezTo>
                  <a:cubicBezTo>
                    <a:pt x="559564" y="297655"/>
                    <a:pt x="548328" y="298597"/>
                    <a:pt x="537901" y="295500"/>
                  </a:cubicBezTo>
                  <a:cubicBezTo>
                    <a:pt x="525523" y="291796"/>
                    <a:pt x="513918" y="273784"/>
                    <a:pt x="514119" y="260823"/>
                  </a:cubicBezTo>
                  <a:cubicBezTo>
                    <a:pt x="514355" y="246178"/>
                    <a:pt x="519535" y="228670"/>
                    <a:pt x="503154" y="220152"/>
                  </a:cubicBezTo>
                  <a:cubicBezTo>
                    <a:pt x="491077" y="213856"/>
                    <a:pt x="475671" y="212442"/>
                    <a:pt x="471332" y="197662"/>
                  </a:cubicBezTo>
                  <a:cubicBezTo>
                    <a:pt x="468978" y="189683"/>
                    <a:pt x="472206" y="184162"/>
                    <a:pt x="466152" y="177092"/>
                  </a:cubicBezTo>
                  <a:cubicBezTo>
                    <a:pt x="461881" y="172109"/>
                    <a:pt x="457843" y="171233"/>
                    <a:pt x="451923" y="168304"/>
                  </a:cubicBezTo>
                  <a:cubicBezTo>
                    <a:pt x="440420" y="162614"/>
                    <a:pt x="425080" y="152211"/>
                    <a:pt x="425080" y="138239"/>
                  </a:cubicBezTo>
                  <a:cubicBezTo>
                    <a:pt x="425080" y="125311"/>
                    <a:pt x="422456" y="110396"/>
                    <a:pt x="413509" y="100834"/>
                  </a:cubicBezTo>
                  <a:cubicBezTo>
                    <a:pt x="404461" y="91206"/>
                    <a:pt x="390602" y="82789"/>
                    <a:pt x="386465" y="69658"/>
                  </a:cubicBezTo>
                  <a:cubicBezTo>
                    <a:pt x="384245" y="62655"/>
                    <a:pt x="382966" y="54979"/>
                    <a:pt x="380477" y="47909"/>
                  </a:cubicBezTo>
                  <a:cubicBezTo>
                    <a:pt x="378291" y="41782"/>
                    <a:pt x="375835" y="35553"/>
                    <a:pt x="373985" y="29359"/>
                  </a:cubicBezTo>
                  <a:cubicBezTo>
                    <a:pt x="372270" y="23601"/>
                    <a:pt x="371159" y="17777"/>
                    <a:pt x="369982" y="11986"/>
                  </a:cubicBezTo>
                  <a:cubicBezTo>
                    <a:pt x="362447" y="8754"/>
                    <a:pt x="355317" y="5016"/>
                    <a:pt x="349295" y="303"/>
                  </a:cubicBezTo>
                  <a:cubicBezTo>
                    <a:pt x="344687" y="270"/>
                    <a:pt x="340079" y="34"/>
                    <a:pt x="335806" y="0"/>
                  </a:cubicBezTo>
                  <a:cubicBezTo>
                    <a:pt x="322520" y="-34"/>
                    <a:pt x="308628" y="2660"/>
                    <a:pt x="298536" y="11346"/>
                  </a:cubicBezTo>
                  <a:cubicBezTo>
                    <a:pt x="287402" y="20942"/>
                    <a:pt x="286864" y="30132"/>
                    <a:pt x="282289" y="42354"/>
                  </a:cubicBezTo>
                  <a:cubicBezTo>
                    <a:pt x="280708" y="46562"/>
                    <a:pt x="278152" y="53027"/>
                    <a:pt x="273813" y="55013"/>
                  </a:cubicBezTo>
                  <a:cubicBezTo>
                    <a:pt x="266009" y="58649"/>
                    <a:pt x="252015" y="53431"/>
                    <a:pt x="245086" y="50401"/>
                  </a:cubicBezTo>
                  <a:cubicBezTo>
                    <a:pt x="237417" y="47068"/>
                    <a:pt x="230420" y="40839"/>
                    <a:pt x="223794" y="35856"/>
                  </a:cubicBezTo>
                  <a:cubicBezTo>
                    <a:pt x="215048" y="29291"/>
                    <a:pt x="206570" y="27305"/>
                    <a:pt x="195370" y="28349"/>
                  </a:cubicBezTo>
                  <a:cubicBezTo>
                    <a:pt x="177003" y="30099"/>
                    <a:pt x="164120" y="34746"/>
                    <a:pt x="148984" y="45518"/>
                  </a:cubicBezTo>
                  <a:cubicBezTo>
                    <a:pt x="143971" y="49054"/>
                    <a:pt x="139800" y="56226"/>
                    <a:pt x="134081" y="58278"/>
                  </a:cubicBezTo>
                  <a:cubicBezTo>
                    <a:pt x="127960" y="60467"/>
                    <a:pt x="118171" y="58515"/>
                    <a:pt x="111612" y="58549"/>
                  </a:cubicBezTo>
                  <a:cubicBezTo>
                    <a:pt x="104649" y="58549"/>
                    <a:pt x="96307" y="56696"/>
                    <a:pt x="91160" y="61747"/>
                  </a:cubicBezTo>
                  <a:cubicBezTo>
                    <a:pt x="86888" y="65888"/>
                    <a:pt x="85240" y="72688"/>
                    <a:pt x="83222" y="77975"/>
                  </a:cubicBezTo>
                  <a:cubicBezTo>
                    <a:pt x="74577" y="100531"/>
                    <a:pt x="77504" y="126523"/>
                    <a:pt x="77504" y="150562"/>
                  </a:cubicBezTo>
                  <a:cubicBezTo>
                    <a:pt x="77504" y="165948"/>
                    <a:pt x="77504" y="181367"/>
                    <a:pt x="77504" y="196753"/>
                  </a:cubicBezTo>
                  <a:cubicBezTo>
                    <a:pt x="77504" y="211398"/>
                    <a:pt x="77302" y="226044"/>
                    <a:pt x="77504" y="240656"/>
                  </a:cubicBezTo>
                  <a:cubicBezTo>
                    <a:pt x="77604" y="247860"/>
                    <a:pt x="74577" y="253214"/>
                    <a:pt x="74207" y="260149"/>
                  </a:cubicBezTo>
                  <a:cubicBezTo>
                    <a:pt x="73803" y="267657"/>
                    <a:pt x="74274" y="275367"/>
                    <a:pt x="74274" y="282909"/>
                  </a:cubicBezTo>
                  <a:cubicBezTo>
                    <a:pt x="74274" y="290652"/>
                    <a:pt x="74778" y="297083"/>
                    <a:pt x="71448" y="304186"/>
                  </a:cubicBezTo>
                  <a:cubicBezTo>
                    <a:pt x="66706" y="314286"/>
                    <a:pt x="54663" y="315768"/>
                    <a:pt x="43765" y="315465"/>
                  </a:cubicBezTo>
                  <a:cubicBezTo>
                    <a:pt x="34683" y="315229"/>
                    <a:pt x="27619" y="318428"/>
                    <a:pt x="19075" y="318764"/>
                  </a:cubicBezTo>
                  <a:cubicBezTo>
                    <a:pt x="8075" y="319202"/>
                    <a:pt x="8681" y="321054"/>
                    <a:pt x="5284" y="331692"/>
                  </a:cubicBezTo>
                  <a:cubicBezTo>
                    <a:pt x="2727" y="339705"/>
                    <a:pt x="2828" y="346540"/>
                    <a:pt x="2828" y="355192"/>
                  </a:cubicBezTo>
                  <a:cubicBezTo>
                    <a:pt x="2828" y="372431"/>
                    <a:pt x="1852" y="388759"/>
                    <a:pt x="137" y="405829"/>
                  </a:cubicBezTo>
                  <a:cubicBezTo>
                    <a:pt x="-704" y="414347"/>
                    <a:pt x="2592" y="422326"/>
                    <a:pt x="2929" y="430743"/>
                  </a:cubicBezTo>
                  <a:cubicBezTo>
                    <a:pt x="3299" y="439463"/>
                    <a:pt x="3366" y="447745"/>
                    <a:pt x="4476" y="456465"/>
                  </a:cubicBezTo>
                  <a:cubicBezTo>
                    <a:pt x="6394" y="471749"/>
                    <a:pt x="3904" y="487472"/>
                    <a:pt x="5990" y="502555"/>
                  </a:cubicBezTo>
                  <a:cubicBezTo>
                    <a:pt x="6999" y="509928"/>
                    <a:pt x="9051" y="515719"/>
                    <a:pt x="9286" y="523497"/>
                  </a:cubicBezTo>
                  <a:cubicBezTo>
                    <a:pt x="9824" y="541172"/>
                    <a:pt x="24390" y="546357"/>
                    <a:pt x="38921" y="552922"/>
                  </a:cubicBezTo>
                  <a:cubicBezTo>
                    <a:pt x="51098" y="558410"/>
                    <a:pt x="67849" y="571406"/>
                    <a:pt x="70439" y="585411"/>
                  </a:cubicBezTo>
                  <a:cubicBezTo>
                    <a:pt x="71718" y="592279"/>
                    <a:pt x="67917" y="602716"/>
                    <a:pt x="66235" y="609786"/>
                  </a:cubicBezTo>
                  <a:cubicBezTo>
                    <a:pt x="64082" y="618809"/>
                    <a:pt x="62434" y="628102"/>
                    <a:pt x="59843" y="637293"/>
                  </a:cubicBezTo>
                  <a:cubicBezTo>
                    <a:pt x="54966" y="654429"/>
                    <a:pt x="50190" y="668873"/>
                    <a:pt x="67815" y="679781"/>
                  </a:cubicBezTo>
                  <a:cubicBezTo>
                    <a:pt x="100309" y="699880"/>
                    <a:pt x="130382" y="661096"/>
                    <a:pt x="160487" y="650086"/>
                  </a:cubicBezTo>
                  <a:cubicBezTo>
                    <a:pt x="172496" y="645676"/>
                    <a:pt x="191400" y="637629"/>
                    <a:pt x="188339" y="620998"/>
                  </a:cubicBezTo>
                  <a:cubicBezTo>
                    <a:pt x="187767" y="617833"/>
                    <a:pt x="185278" y="615745"/>
                    <a:pt x="184672" y="612312"/>
                  </a:cubicBezTo>
                  <a:cubicBezTo>
                    <a:pt x="183899" y="608002"/>
                    <a:pt x="184269" y="604365"/>
                    <a:pt x="183193" y="600056"/>
                  </a:cubicBezTo>
                  <a:cubicBezTo>
                    <a:pt x="181982" y="595175"/>
                    <a:pt x="182049" y="595141"/>
                    <a:pt x="183193" y="590292"/>
                  </a:cubicBezTo>
                  <a:cubicBezTo>
                    <a:pt x="183799" y="587700"/>
                    <a:pt x="183966" y="581809"/>
                    <a:pt x="185312" y="579654"/>
                  </a:cubicBezTo>
                  <a:cubicBezTo>
                    <a:pt x="188676" y="574199"/>
                    <a:pt x="200112" y="569083"/>
                    <a:pt x="205932" y="568947"/>
                  </a:cubicBezTo>
                  <a:cubicBezTo>
                    <a:pt x="225846" y="568409"/>
                    <a:pt x="245422" y="578173"/>
                    <a:pt x="262779" y="586959"/>
                  </a:cubicBezTo>
                  <a:cubicBezTo>
                    <a:pt x="287772" y="599652"/>
                    <a:pt x="333923" y="624735"/>
                    <a:pt x="359689" y="597699"/>
                  </a:cubicBezTo>
                  <a:cubicBezTo>
                    <a:pt x="365576" y="591539"/>
                    <a:pt x="367526" y="579721"/>
                    <a:pt x="370218" y="572247"/>
                  </a:cubicBezTo>
                  <a:cubicBezTo>
                    <a:pt x="374557" y="560126"/>
                    <a:pt x="380746" y="548478"/>
                    <a:pt x="385556" y="536492"/>
                  </a:cubicBezTo>
                  <a:cubicBezTo>
                    <a:pt x="390501" y="524170"/>
                    <a:pt x="395278" y="509962"/>
                    <a:pt x="408901" y="505720"/>
                  </a:cubicBezTo>
                  <a:cubicBezTo>
                    <a:pt x="422625" y="501477"/>
                    <a:pt x="448290" y="505114"/>
                    <a:pt x="451486" y="484509"/>
                  </a:cubicBezTo>
                  <a:cubicBezTo>
                    <a:pt x="454009" y="468416"/>
                    <a:pt x="444322" y="443603"/>
                    <a:pt x="455859" y="430911"/>
                  </a:cubicBezTo>
                  <a:cubicBezTo>
                    <a:pt x="461678" y="424480"/>
                    <a:pt x="470794" y="419599"/>
                    <a:pt x="478834" y="416670"/>
                  </a:cubicBezTo>
                  <a:cubicBezTo>
                    <a:pt x="491717" y="411990"/>
                    <a:pt x="505306" y="413572"/>
                    <a:pt x="516777" y="404920"/>
                  </a:cubicBezTo>
                  <a:cubicBezTo>
                    <a:pt x="533831" y="392092"/>
                    <a:pt x="533360" y="365024"/>
                    <a:pt x="549405" y="352061"/>
                  </a:cubicBezTo>
                  <a:cubicBezTo>
                    <a:pt x="552668" y="349435"/>
                    <a:pt x="555123" y="348863"/>
                    <a:pt x="559126" y="348055"/>
                  </a:cubicBezTo>
                  <a:cubicBezTo>
                    <a:pt x="572077" y="345429"/>
                    <a:pt x="585498" y="346439"/>
                    <a:pt x="597473" y="339739"/>
                  </a:cubicBezTo>
                  <a:cubicBezTo>
                    <a:pt x="603461" y="336406"/>
                    <a:pt x="608574" y="332736"/>
                    <a:pt x="612947" y="328764"/>
                  </a:cubicBezTo>
                  <a:cubicBezTo>
                    <a:pt x="606017" y="327383"/>
                    <a:pt x="598650" y="325532"/>
                    <a:pt x="593874" y="32128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5" name="Freeform 1029">
              <a:extLst>
                <a:ext uri="{FF2B5EF4-FFF2-40B4-BE49-F238E27FC236}">
                  <a16:creationId xmlns:a16="http://schemas.microsoft.com/office/drawing/2014/main" id="{FFEAE500-2846-6A4F-9C59-2E676D844975}"/>
                </a:ext>
              </a:extLst>
            </p:cNvPr>
            <p:cNvSpPr>
              <a:spLocks/>
            </p:cNvSpPr>
            <p:nvPr/>
          </p:nvSpPr>
          <p:spPr>
            <a:xfrm>
              <a:off x="12108480" y="8426234"/>
              <a:ext cx="831556" cy="885032"/>
            </a:xfrm>
            <a:custGeom>
              <a:avLst/>
              <a:gdLst>
                <a:gd name="connsiteX0" fmla="*/ 17930 w 855942"/>
                <a:gd name="connsiteY0" fmla="*/ 843905 h 911492"/>
                <a:gd name="connsiteX1" fmla="*/ 25095 w 855942"/>
                <a:gd name="connsiteY1" fmla="*/ 858954 h 911492"/>
                <a:gd name="connsiteX2" fmla="*/ 32293 w 855942"/>
                <a:gd name="connsiteY2" fmla="*/ 861917 h 911492"/>
                <a:gd name="connsiteX3" fmla="*/ 42216 w 855942"/>
                <a:gd name="connsiteY3" fmla="*/ 862456 h 911492"/>
                <a:gd name="connsiteX4" fmla="*/ 48708 w 855942"/>
                <a:gd name="connsiteY4" fmla="*/ 865149 h 911492"/>
                <a:gd name="connsiteX5" fmla="*/ 71447 w 855942"/>
                <a:gd name="connsiteY5" fmla="*/ 862523 h 911492"/>
                <a:gd name="connsiteX6" fmla="*/ 87526 w 855942"/>
                <a:gd name="connsiteY6" fmla="*/ 852759 h 911492"/>
                <a:gd name="connsiteX7" fmla="*/ 107372 w 855942"/>
                <a:gd name="connsiteY7" fmla="*/ 841279 h 911492"/>
                <a:gd name="connsiteX8" fmla="*/ 120995 w 855942"/>
                <a:gd name="connsiteY8" fmla="*/ 847844 h 911492"/>
                <a:gd name="connsiteX9" fmla="*/ 133845 w 855942"/>
                <a:gd name="connsiteY9" fmla="*/ 860941 h 911492"/>
                <a:gd name="connsiteX10" fmla="*/ 149385 w 855942"/>
                <a:gd name="connsiteY10" fmla="*/ 872219 h 911492"/>
                <a:gd name="connsiteX11" fmla="*/ 168962 w 855942"/>
                <a:gd name="connsiteY11" fmla="*/ 885383 h 911492"/>
                <a:gd name="connsiteX12" fmla="*/ 189179 w 855942"/>
                <a:gd name="connsiteY12" fmla="*/ 887740 h 911492"/>
                <a:gd name="connsiteX13" fmla="*/ 237179 w 855942"/>
                <a:gd name="connsiteY13" fmla="*/ 887033 h 911492"/>
                <a:gd name="connsiteX14" fmla="*/ 265704 w 855942"/>
                <a:gd name="connsiteY14" fmla="*/ 884508 h 911492"/>
                <a:gd name="connsiteX15" fmla="*/ 279664 w 855942"/>
                <a:gd name="connsiteY15" fmla="*/ 884576 h 911492"/>
                <a:gd name="connsiteX16" fmla="*/ 287367 w 855942"/>
                <a:gd name="connsiteY16" fmla="*/ 881983 h 911492"/>
                <a:gd name="connsiteX17" fmla="*/ 304521 w 855942"/>
                <a:gd name="connsiteY17" fmla="*/ 881343 h 911492"/>
                <a:gd name="connsiteX18" fmla="*/ 319121 w 855942"/>
                <a:gd name="connsiteY18" fmla="*/ 878751 h 911492"/>
                <a:gd name="connsiteX19" fmla="*/ 347410 w 855942"/>
                <a:gd name="connsiteY19" fmla="*/ 878010 h 911492"/>
                <a:gd name="connsiteX20" fmla="*/ 402811 w 855942"/>
                <a:gd name="connsiteY20" fmla="*/ 878179 h 911492"/>
                <a:gd name="connsiteX21" fmla="*/ 436179 w 855942"/>
                <a:gd name="connsiteY21" fmla="*/ 874576 h 911492"/>
                <a:gd name="connsiteX22" fmla="*/ 454949 w 855942"/>
                <a:gd name="connsiteY22" fmla="*/ 877909 h 911492"/>
                <a:gd name="connsiteX23" fmla="*/ 481590 w 855942"/>
                <a:gd name="connsiteY23" fmla="*/ 896797 h 911492"/>
                <a:gd name="connsiteX24" fmla="*/ 503589 w 855942"/>
                <a:gd name="connsiteY24" fmla="*/ 907435 h 911492"/>
                <a:gd name="connsiteX25" fmla="*/ 523099 w 855942"/>
                <a:gd name="connsiteY25" fmla="*/ 910601 h 911492"/>
                <a:gd name="connsiteX26" fmla="*/ 562152 w 855942"/>
                <a:gd name="connsiteY26" fmla="*/ 910601 h 911492"/>
                <a:gd name="connsiteX27" fmla="*/ 601071 w 855942"/>
                <a:gd name="connsiteY27" fmla="*/ 900702 h 911492"/>
                <a:gd name="connsiteX28" fmla="*/ 633497 w 855942"/>
                <a:gd name="connsiteY28" fmla="*/ 904809 h 911492"/>
                <a:gd name="connsiteX29" fmla="*/ 646548 w 855942"/>
                <a:gd name="connsiteY29" fmla="*/ 907065 h 911492"/>
                <a:gd name="connsiteX30" fmla="*/ 655597 w 855942"/>
                <a:gd name="connsiteY30" fmla="*/ 909961 h 911492"/>
                <a:gd name="connsiteX31" fmla="*/ 662729 w 855942"/>
                <a:gd name="connsiteY31" fmla="*/ 907200 h 911492"/>
                <a:gd name="connsiteX32" fmla="*/ 672719 w 855942"/>
                <a:gd name="connsiteY32" fmla="*/ 907435 h 911492"/>
                <a:gd name="connsiteX33" fmla="*/ 705751 w 855942"/>
                <a:gd name="connsiteY33" fmla="*/ 891814 h 911492"/>
                <a:gd name="connsiteX34" fmla="*/ 736092 w 855942"/>
                <a:gd name="connsiteY34" fmla="*/ 875990 h 911492"/>
                <a:gd name="connsiteX35" fmla="*/ 740600 w 855942"/>
                <a:gd name="connsiteY35" fmla="*/ 879761 h 911492"/>
                <a:gd name="connsiteX36" fmla="*/ 727952 w 855942"/>
                <a:gd name="connsiteY36" fmla="*/ 832323 h 911492"/>
                <a:gd name="connsiteX37" fmla="*/ 713420 w 855942"/>
                <a:gd name="connsiteY37" fmla="*/ 816231 h 911492"/>
                <a:gd name="connsiteX38" fmla="*/ 692733 w 855942"/>
                <a:gd name="connsiteY38" fmla="*/ 799801 h 911492"/>
                <a:gd name="connsiteX39" fmla="*/ 669288 w 855942"/>
                <a:gd name="connsiteY39" fmla="*/ 777513 h 911492"/>
                <a:gd name="connsiteX40" fmla="*/ 662661 w 855942"/>
                <a:gd name="connsiteY40" fmla="*/ 729907 h 911492"/>
                <a:gd name="connsiteX41" fmla="*/ 678370 w 855942"/>
                <a:gd name="connsiteY41" fmla="*/ 633146 h 911492"/>
                <a:gd name="connsiteX42" fmla="*/ 695289 w 855942"/>
                <a:gd name="connsiteY42" fmla="*/ 549415 h 911492"/>
                <a:gd name="connsiteX43" fmla="*/ 734208 w 855942"/>
                <a:gd name="connsiteY43" fmla="*/ 543086 h 911492"/>
                <a:gd name="connsiteX44" fmla="*/ 797548 w 855942"/>
                <a:gd name="connsiteY44" fmla="*/ 532952 h 911492"/>
                <a:gd name="connsiteX45" fmla="*/ 805857 w 855942"/>
                <a:gd name="connsiteY45" fmla="*/ 498914 h 911492"/>
                <a:gd name="connsiteX46" fmla="*/ 807370 w 855942"/>
                <a:gd name="connsiteY46" fmla="*/ 449625 h 911492"/>
                <a:gd name="connsiteX47" fmla="*/ 812886 w 855942"/>
                <a:gd name="connsiteY47" fmla="*/ 419493 h 911492"/>
                <a:gd name="connsiteX48" fmla="*/ 831085 w 855942"/>
                <a:gd name="connsiteY48" fmla="*/ 407069 h 911492"/>
                <a:gd name="connsiteX49" fmla="*/ 847970 w 855942"/>
                <a:gd name="connsiteY49" fmla="*/ 422994 h 911492"/>
                <a:gd name="connsiteX50" fmla="*/ 855942 w 855942"/>
                <a:gd name="connsiteY50" fmla="*/ 422926 h 911492"/>
                <a:gd name="connsiteX51" fmla="*/ 832161 w 855942"/>
                <a:gd name="connsiteY51" fmla="*/ 390504 h 911492"/>
                <a:gd name="connsiteX52" fmla="*/ 795193 w 855942"/>
                <a:gd name="connsiteY52" fmla="*/ 371381 h 911492"/>
                <a:gd name="connsiteX53" fmla="*/ 779821 w 855942"/>
                <a:gd name="connsiteY53" fmla="*/ 373267 h 911492"/>
                <a:gd name="connsiteX54" fmla="*/ 760883 w 855942"/>
                <a:gd name="connsiteY54" fmla="*/ 376264 h 911492"/>
                <a:gd name="connsiteX55" fmla="*/ 696770 w 855942"/>
                <a:gd name="connsiteY55" fmla="*/ 378890 h 911492"/>
                <a:gd name="connsiteX56" fmla="*/ 698587 w 855942"/>
                <a:gd name="connsiteY56" fmla="*/ 316167 h 911492"/>
                <a:gd name="connsiteX57" fmla="*/ 687991 w 855942"/>
                <a:gd name="connsiteY57" fmla="*/ 286909 h 911492"/>
                <a:gd name="connsiteX58" fmla="*/ 679042 w 855942"/>
                <a:gd name="connsiteY58" fmla="*/ 260077 h 911492"/>
                <a:gd name="connsiteX59" fmla="*/ 675746 w 855942"/>
                <a:gd name="connsiteY59" fmla="*/ 219440 h 911492"/>
                <a:gd name="connsiteX60" fmla="*/ 675914 w 855942"/>
                <a:gd name="connsiteY60" fmla="*/ 198398 h 911492"/>
                <a:gd name="connsiteX61" fmla="*/ 672450 w 855942"/>
                <a:gd name="connsiteY61" fmla="*/ 177759 h 911492"/>
                <a:gd name="connsiteX62" fmla="*/ 669120 w 855942"/>
                <a:gd name="connsiteY62" fmla="*/ 155236 h 911492"/>
                <a:gd name="connsiteX63" fmla="*/ 667000 w 855942"/>
                <a:gd name="connsiteY63" fmla="*/ 137359 h 911492"/>
                <a:gd name="connsiteX64" fmla="*/ 645001 w 855942"/>
                <a:gd name="connsiteY64" fmla="*/ 114532 h 911492"/>
                <a:gd name="connsiteX65" fmla="*/ 614055 w 855942"/>
                <a:gd name="connsiteY65" fmla="*/ 117226 h 911492"/>
                <a:gd name="connsiteX66" fmla="*/ 588053 w 855942"/>
                <a:gd name="connsiteY66" fmla="*/ 109954 h 911492"/>
                <a:gd name="connsiteX67" fmla="*/ 554752 w 855942"/>
                <a:gd name="connsiteY67" fmla="*/ 87632 h 911492"/>
                <a:gd name="connsiteX68" fmla="*/ 526361 w 855942"/>
                <a:gd name="connsiteY68" fmla="*/ 104129 h 911492"/>
                <a:gd name="connsiteX69" fmla="*/ 516708 w 855942"/>
                <a:gd name="connsiteY69" fmla="*/ 135911 h 911492"/>
                <a:gd name="connsiteX70" fmla="*/ 503791 w 855942"/>
                <a:gd name="connsiteY70" fmla="*/ 160353 h 911492"/>
                <a:gd name="connsiteX71" fmla="*/ 474392 w 855942"/>
                <a:gd name="connsiteY71" fmla="*/ 154967 h 911492"/>
                <a:gd name="connsiteX72" fmla="*/ 450139 w 855942"/>
                <a:gd name="connsiteY72" fmla="*/ 142914 h 911492"/>
                <a:gd name="connsiteX73" fmla="*/ 435406 w 855942"/>
                <a:gd name="connsiteY73" fmla="*/ 146314 h 911492"/>
                <a:gd name="connsiteX74" fmla="*/ 422421 w 855942"/>
                <a:gd name="connsiteY74" fmla="*/ 149580 h 911492"/>
                <a:gd name="connsiteX75" fmla="*/ 396252 w 855942"/>
                <a:gd name="connsiteY75" fmla="*/ 149647 h 911492"/>
                <a:gd name="connsiteX76" fmla="*/ 368971 w 855942"/>
                <a:gd name="connsiteY76" fmla="*/ 128436 h 911492"/>
                <a:gd name="connsiteX77" fmla="*/ 351681 w 855942"/>
                <a:gd name="connsiteY77" fmla="*/ 96756 h 911492"/>
                <a:gd name="connsiteX78" fmla="*/ 338832 w 855942"/>
                <a:gd name="connsiteY78" fmla="*/ 56152 h 911492"/>
                <a:gd name="connsiteX79" fmla="*/ 313570 w 855942"/>
                <a:gd name="connsiteY79" fmla="*/ 14136 h 911492"/>
                <a:gd name="connsiteX80" fmla="*/ 299072 w 855942"/>
                <a:gd name="connsiteY80" fmla="*/ 6594 h 911492"/>
                <a:gd name="connsiteX81" fmla="*/ 284440 w 855942"/>
                <a:gd name="connsiteY81" fmla="*/ 4069 h 911492"/>
                <a:gd name="connsiteX82" fmla="*/ 265200 w 855942"/>
                <a:gd name="connsiteY82" fmla="*/ 3530 h 911492"/>
                <a:gd name="connsiteX83" fmla="*/ 235464 w 855942"/>
                <a:gd name="connsiteY83" fmla="*/ 29 h 911492"/>
                <a:gd name="connsiteX84" fmla="*/ 172360 w 855942"/>
                <a:gd name="connsiteY84" fmla="*/ 5113 h 911492"/>
                <a:gd name="connsiteX85" fmla="*/ 108684 w 855942"/>
                <a:gd name="connsiteY85" fmla="*/ 6594 h 911492"/>
                <a:gd name="connsiteX86" fmla="*/ 64181 w 855942"/>
                <a:gd name="connsiteY86" fmla="*/ 3362 h 911492"/>
                <a:gd name="connsiteX87" fmla="*/ 41442 w 855942"/>
                <a:gd name="connsiteY87" fmla="*/ 8985 h 911492"/>
                <a:gd name="connsiteX88" fmla="*/ 44772 w 855942"/>
                <a:gd name="connsiteY88" fmla="*/ 55379 h 911492"/>
                <a:gd name="connsiteX89" fmla="*/ 61826 w 855942"/>
                <a:gd name="connsiteY89" fmla="*/ 83928 h 911492"/>
                <a:gd name="connsiteX90" fmla="*/ 77973 w 855942"/>
                <a:gd name="connsiteY90" fmla="*/ 102816 h 911492"/>
                <a:gd name="connsiteX91" fmla="*/ 107305 w 855942"/>
                <a:gd name="connsiteY91" fmla="*/ 152946 h 911492"/>
                <a:gd name="connsiteX92" fmla="*/ 116790 w 855942"/>
                <a:gd name="connsiteY92" fmla="*/ 183853 h 911492"/>
                <a:gd name="connsiteX93" fmla="*/ 117059 w 855942"/>
                <a:gd name="connsiteY93" fmla="*/ 213111 h 911492"/>
                <a:gd name="connsiteX94" fmla="*/ 106599 w 855942"/>
                <a:gd name="connsiteY94" fmla="*/ 262803 h 911492"/>
                <a:gd name="connsiteX95" fmla="*/ 100812 w 855942"/>
                <a:gd name="connsiteY95" fmla="*/ 283038 h 911492"/>
                <a:gd name="connsiteX96" fmla="*/ 107944 w 855942"/>
                <a:gd name="connsiteY96" fmla="*/ 309029 h 911492"/>
                <a:gd name="connsiteX97" fmla="*/ 146694 w 855942"/>
                <a:gd name="connsiteY97" fmla="*/ 362325 h 911492"/>
                <a:gd name="connsiteX98" fmla="*/ 155339 w 855942"/>
                <a:gd name="connsiteY98" fmla="*/ 387811 h 911492"/>
                <a:gd name="connsiteX99" fmla="*/ 162739 w 855942"/>
                <a:gd name="connsiteY99" fmla="*/ 426260 h 911492"/>
                <a:gd name="connsiteX100" fmla="*/ 147972 w 855942"/>
                <a:gd name="connsiteY100" fmla="*/ 483124 h 911492"/>
                <a:gd name="connsiteX101" fmla="*/ 129338 w 855942"/>
                <a:gd name="connsiteY101" fmla="*/ 503965 h 911492"/>
                <a:gd name="connsiteX102" fmla="*/ 117059 w 855942"/>
                <a:gd name="connsiteY102" fmla="*/ 516421 h 911492"/>
                <a:gd name="connsiteX103" fmla="*/ 110366 w 855942"/>
                <a:gd name="connsiteY103" fmla="*/ 520226 h 911492"/>
                <a:gd name="connsiteX104" fmla="*/ 106565 w 855942"/>
                <a:gd name="connsiteY104" fmla="*/ 527094 h 911492"/>
                <a:gd name="connsiteX105" fmla="*/ 94119 w 855942"/>
                <a:gd name="connsiteY105" fmla="*/ 536655 h 911492"/>
                <a:gd name="connsiteX106" fmla="*/ 84431 w 855942"/>
                <a:gd name="connsiteY106" fmla="*/ 545510 h 911492"/>
                <a:gd name="connsiteX107" fmla="*/ 67477 w 855942"/>
                <a:gd name="connsiteY107" fmla="*/ 565206 h 911492"/>
                <a:gd name="connsiteX108" fmla="*/ 53619 w 855942"/>
                <a:gd name="connsiteY108" fmla="*/ 587022 h 911492"/>
                <a:gd name="connsiteX109" fmla="*/ 48674 w 855942"/>
                <a:gd name="connsiteY109" fmla="*/ 613081 h 911492"/>
                <a:gd name="connsiteX110" fmla="*/ 52105 w 855942"/>
                <a:gd name="connsiteY110" fmla="*/ 627726 h 911492"/>
                <a:gd name="connsiteX111" fmla="*/ 51870 w 855942"/>
                <a:gd name="connsiteY111" fmla="*/ 640721 h 911492"/>
                <a:gd name="connsiteX112" fmla="*/ 54628 w 855942"/>
                <a:gd name="connsiteY112" fmla="*/ 653718 h 911492"/>
                <a:gd name="connsiteX113" fmla="*/ 52038 w 855942"/>
                <a:gd name="connsiteY113" fmla="*/ 666713 h 911492"/>
                <a:gd name="connsiteX114" fmla="*/ 38213 w 855942"/>
                <a:gd name="connsiteY114" fmla="*/ 714756 h 911492"/>
                <a:gd name="connsiteX115" fmla="*/ 26911 w 855942"/>
                <a:gd name="connsiteY115" fmla="*/ 732466 h 911492"/>
                <a:gd name="connsiteX116" fmla="*/ 15440 w 855942"/>
                <a:gd name="connsiteY116" fmla="*/ 751151 h 911492"/>
                <a:gd name="connsiteX117" fmla="*/ 6493 w 855942"/>
                <a:gd name="connsiteY117" fmla="*/ 770577 h 911492"/>
                <a:gd name="connsiteX118" fmla="*/ 1 w 855942"/>
                <a:gd name="connsiteY118" fmla="*/ 793504 h 911492"/>
                <a:gd name="connsiteX119" fmla="*/ 6493 w 855942"/>
                <a:gd name="connsiteY119" fmla="*/ 821146 h 911492"/>
                <a:gd name="connsiteX120" fmla="*/ 17930 w 855942"/>
                <a:gd name="connsiteY120" fmla="*/ 843905 h 911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855942" h="911492">
                  <a:moveTo>
                    <a:pt x="17930" y="843905"/>
                  </a:moveTo>
                  <a:cubicBezTo>
                    <a:pt x="19948" y="848989"/>
                    <a:pt x="22706" y="853938"/>
                    <a:pt x="25095" y="858954"/>
                  </a:cubicBezTo>
                  <a:cubicBezTo>
                    <a:pt x="27416" y="859931"/>
                    <a:pt x="29602" y="861311"/>
                    <a:pt x="32293" y="861917"/>
                  </a:cubicBezTo>
                  <a:cubicBezTo>
                    <a:pt x="35556" y="862658"/>
                    <a:pt x="38751" y="861580"/>
                    <a:pt x="42216" y="862456"/>
                  </a:cubicBezTo>
                  <a:cubicBezTo>
                    <a:pt x="44638" y="863062"/>
                    <a:pt x="45984" y="864678"/>
                    <a:pt x="48708" y="865149"/>
                  </a:cubicBezTo>
                  <a:cubicBezTo>
                    <a:pt x="56344" y="866495"/>
                    <a:pt x="64450" y="864746"/>
                    <a:pt x="71447" y="862523"/>
                  </a:cubicBezTo>
                  <a:cubicBezTo>
                    <a:pt x="79587" y="859964"/>
                    <a:pt x="81303" y="857743"/>
                    <a:pt x="87526" y="852759"/>
                  </a:cubicBezTo>
                  <a:cubicBezTo>
                    <a:pt x="92706" y="848585"/>
                    <a:pt x="100208" y="841279"/>
                    <a:pt x="107372" y="841279"/>
                  </a:cubicBezTo>
                  <a:cubicBezTo>
                    <a:pt x="112619" y="841245"/>
                    <a:pt x="116387" y="844276"/>
                    <a:pt x="120995" y="847844"/>
                  </a:cubicBezTo>
                  <a:cubicBezTo>
                    <a:pt x="125873" y="851615"/>
                    <a:pt x="128900" y="857237"/>
                    <a:pt x="133845" y="860941"/>
                  </a:cubicBezTo>
                  <a:cubicBezTo>
                    <a:pt x="139193" y="864947"/>
                    <a:pt x="144239" y="868179"/>
                    <a:pt x="149385" y="872219"/>
                  </a:cubicBezTo>
                  <a:cubicBezTo>
                    <a:pt x="155944" y="877371"/>
                    <a:pt x="161192" y="881949"/>
                    <a:pt x="168962" y="885383"/>
                  </a:cubicBezTo>
                  <a:cubicBezTo>
                    <a:pt x="175758" y="888413"/>
                    <a:pt x="181778" y="887740"/>
                    <a:pt x="189179" y="887740"/>
                  </a:cubicBezTo>
                  <a:cubicBezTo>
                    <a:pt x="204652" y="887774"/>
                    <a:pt x="222110" y="889929"/>
                    <a:pt x="237179" y="887033"/>
                  </a:cubicBezTo>
                  <a:cubicBezTo>
                    <a:pt x="247035" y="885148"/>
                    <a:pt x="255310" y="884508"/>
                    <a:pt x="265704" y="884508"/>
                  </a:cubicBezTo>
                  <a:cubicBezTo>
                    <a:pt x="270077" y="884508"/>
                    <a:pt x="275358" y="885282"/>
                    <a:pt x="279664" y="884576"/>
                  </a:cubicBezTo>
                  <a:cubicBezTo>
                    <a:pt x="282725" y="884070"/>
                    <a:pt x="284709" y="882556"/>
                    <a:pt x="287367" y="881983"/>
                  </a:cubicBezTo>
                  <a:cubicBezTo>
                    <a:pt x="293152" y="880737"/>
                    <a:pt x="298635" y="881512"/>
                    <a:pt x="304521" y="881343"/>
                  </a:cubicBezTo>
                  <a:cubicBezTo>
                    <a:pt x="310140" y="881175"/>
                    <a:pt x="313772" y="879694"/>
                    <a:pt x="319121" y="878751"/>
                  </a:cubicBezTo>
                  <a:cubicBezTo>
                    <a:pt x="328303" y="877101"/>
                    <a:pt x="338092" y="878010"/>
                    <a:pt x="347410" y="878010"/>
                  </a:cubicBezTo>
                  <a:cubicBezTo>
                    <a:pt x="365406" y="878010"/>
                    <a:pt x="384916" y="880098"/>
                    <a:pt x="402811" y="878179"/>
                  </a:cubicBezTo>
                  <a:cubicBezTo>
                    <a:pt x="414146" y="876966"/>
                    <a:pt x="424407" y="873195"/>
                    <a:pt x="436179" y="874576"/>
                  </a:cubicBezTo>
                  <a:cubicBezTo>
                    <a:pt x="442638" y="875350"/>
                    <a:pt x="448524" y="877169"/>
                    <a:pt x="454949" y="877909"/>
                  </a:cubicBezTo>
                  <a:cubicBezTo>
                    <a:pt x="467866" y="879424"/>
                    <a:pt x="472071" y="889525"/>
                    <a:pt x="481590" y="896797"/>
                  </a:cubicBezTo>
                  <a:cubicBezTo>
                    <a:pt x="486905" y="900837"/>
                    <a:pt x="496996" y="906425"/>
                    <a:pt x="503589" y="907435"/>
                  </a:cubicBezTo>
                  <a:cubicBezTo>
                    <a:pt x="509980" y="908412"/>
                    <a:pt x="516674" y="910264"/>
                    <a:pt x="523099" y="910601"/>
                  </a:cubicBezTo>
                  <a:cubicBezTo>
                    <a:pt x="535342" y="911274"/>
                    <a:pt x="550042" y="912216"/>
                    <a:pt x="562152" y="910601"/>
                  </a:cubicBezTo>
                  <a:cubicBezTo>
                    <a:pt x="574598" y="908951"/>
                    <a:pt x="587784" y="901443"/>
                    <a:pt x="601071" y="900702"/>
                  </a:cubicBezTo>
                  <a:cubicBezTo>
                    <a:pt x="612978" y="900028"/>
                    <a:pt x="623003" y="900433"/>
                    <a:pt x="633497" y="904809"/>
                  </a:cubicBezTo>
                  <a:cubicBezTo>
                    <a:pt x="638476" y="906897"/>
                    <a:pt x="641772" y="905887"/>
                    <a:pt x="646548" y="907065"/>
                  </a:cubicBezTo>
                  <a:cubicBezTo>
                    <a:pt x="649879" y="907873"/>
                    <a:pt x="652166" y="910061"/>
                    <a:pt x="655597" y="909961"/>
                  </a:cubicBezTo>
                  <a:cubicBezTo>
                    <a:pt x="655900" y="909961"/>
                    <a:pt x="661349" y="907368"/>
                    <a:pt x="662729" y="907200"/>
                  </a:cubicBezTo>
                  <a:cubicBezTo>
                    <a:pt x="665890" y="906796"/>
                    <a:pt x="669624" y="908176"/>
                    <a:pt x="672719" y="907435"/>
                  </a:cubicBezTo>
                  <a:cubicBezTo>
                    <a:pt x="683517" y="904911"/>
                    <a:pt x="696266" y="897840"/>
                    <a:pt x="705751" y="891814"/>
                  </a:cubicBezTo>
                  <a:cubicBezTo>
                    <a:pt x="715707" y="885518"/>
                    <a:pt x="725833" y="880468"/>
                    <a:pt x="736092" y="875990"/>
                  </a:cubicBezTo>
                  <a:cubicBezTo>
                    <a:pt x="737404" y="877269"/>
                    <a:pt x="738750" y="878548"/>
                    <a:pt x="740600" y="879761"/>
                  </a:cubicBezTo>
                  <a:cubicBezTo>
                    <a:pt x="722132" y="867776"/>
                    <a:pt x="731820" y="850033"/>
                    <a:pt x="727952" y="832323"/>
                  </a:cubicBezTo>
                  <a:cubicBezTo>
                    <a:pt x="726136" y="823973"/>
                    <a:pt x="719374" y="821584"/>
                    <a:pt x="713420" y="816231"/>
                  </a:cubicBezTo>
                  <a:cubicBezTo>
                    <a:pt x="706962" y="810406"/>
                    <a:pt x="700537" y="804615"/>
                    <a:pt x="692733" y="799801"/>
                  </a:cubicBezTo>
                  <a:cubicBezTo>
                    <a:pt x="681768" y="793034"/>
                    <a:pt x="674300" y="790171"/>
                    <a:pt x="669288" y="777513"/>
                  </a:cubicBezTo>
                  <a:cubicBezTo>
                    <a:pt x="663535" y="762935"/>
                    <a:pt x="660845" y="745562"/>
                    <a:pt x="662661" y="729907"/>
                  </a:cubicBezTo>
                  <a:cubicBezTo>
                    <a:pt x="666361" y="697653"/>
                    <a:pt x="674905" y="665669"/>
                    <a:pt x="678370" y="633146"/>
                  </a:cubicBezTo>
                  <a:cubicBezTo>
                    <a:pt x="681060" y="607795"/>
                    <a:pt x="668851" y="565475"/>
                    <a:pt x="695289" y="549415"/>
                  </a:cubicBezTo>
                  <a:cubicBezTo>
                    <a:pt x="706828" y="542413"/>
                    <a:pt x="720955" y="543019"/>
                    <a:pt x="734208" y="543086"/>
                  </a:cubicBezTo>
                  <a:cubicBezTo>
                    <a:pt x="752911" y="543154"/>
                    <a:pt x="784799" y="548910"/>
                    <a:pt x="797548" y="532952"/>
                  </a:cubicBezTo>
                  <a:cubicBezTo>
                    <a:pt x="804848" y="523794"/>
                    <a:pt x="805688" y="509924"/>
                    <a:pt x="805857" y="498914"/>
                  </a:cubicBezTo>
                  <a:cubicBezTo>
                    <a:pt x="806126" y="482383"/>
                    <a:pt x="805049" y="466055"/>
                    <a:pt x="807370" y="449625"/>
                  </a:cubicBezTo>
                  <a:cubicBezTo>
                    <a:pt x="808783" y="439592"/>
                    <a:pt x="808648" y="428818"/>
                    <a:pt x="812886" y="419493"/>
                  </a:cubicBezTo>
                  <a:cubicBezTo>
                    <a:pt x="815679" y="413331"/>
                    <a:pt x="823448" y="399696"/>
                    <a:pt x="831085" y="407069"/>
                  </a:cubicBezTo>
                  <a:cubicBezTo>
                    <a:pt x="837173" y="412927"/>
                    <a:pt x="837846" y="420839"/>
                    <a:pt x="847970" y="422994"/>
                  </a:cubicBezTo>
                  <a:cubicBezTo>
                    <a:pt x="850628" y="423567"/>
                    <a:pt x="853286" y="423364"/>
                    <a:pt x="855942" y="422926"/>
                  </a:cubicBezTo>
                  <a:cubicBezTo>
                    <a:pt x="849653" y="411277"/>
                    <a:pt x="841916" y="400470"/>
                    <a:pt x="832161" y="390504"/>
                  </a:cubicBezTo>
                  <a:cubicBezTo>
                    <a:pt x="821599" y="379731"/>
                    <a:pt x="809658" y="375186"/>
                    <a:pt x="795193" y="371381"/>
                  </a:cubicBezTo>
                  <a:cubicBezTo>
                    <a:pt x="788230" y="369564"/>
                    <a:pt x="785977" y="371650"/>
                    <a:pt x="779821" y="373267"/>
                  </a:cubicBezTo>
                  <a:cubicBezTo>
                    <a:pt x="773497" y="374917"/>
                    <a:pt x="767274" y="373873"/>
                    <a:pt x="760883" y="376264"/>
                  </a:cubicBezTo>
                  <a:cubicBezTo>
                    <a:pt x="739119" y="384378"/>
                    <a:pt x="716750" y="401682"/>
                    <a:pt x="696770" y="378890"/>
                  </a:cubicBezTo>
                  <a:cubicBezTo>
                    <a:pt x="679211" y="358858"/>
                    <a:pt x="697981" y="338118"/>
                    <a:pt x="698587" y="316167"/>
                  </a:cubicBezTo>
                  <a:cubicBezTo>
                    <a:pt x="698922" y="303777"/>
                    <a:pt x="694348" y="297145"/>
                    <a:pt x="687991" y="286909"/>
                  </a:cubicBezTo>
                  <a:cubicBezTo>
                    <a:pt x="682003" y="277281"/>
                    <a:pt x="678976" y="271995"/>
                    <a:pt x="679042" y="260077"/>
                  </a:cubicBezTo>
                  <a:cubicBezTo>
                    <a:pt x="679144" y="246071"/>
                    <a:pt x="675612" y="233210"/>
                    <a:pt x="675746" y="219440"/>
                  </a:cubicBezTo>
                  <a:cubicBezTo>
                    <a:pt x="675814" y="212471"/>
                    <a:pt x="676183" y="205333"/>
                    <a:pt x="675914" y="198398"/>
                  </a:cubicBezTo>
                  <a:cubicBezTo>
                    <a:pt x="675645" y="191159"/>
                    <a:pt x="672753" y="184864"/>
                    <a:pt x="672450" y="177759"/>
                  </a:cubicBezTo>
                  <a:cubicBezTo>
                    <a:pt x="672113" y="169713"/>
                    <a:pt x="669960" y="163047"/>
                    <a:pt x="669120" y="155236"/>
                  </a:cubicBezTo>
                  <a:cubicBezTo>
                    <a:pt x="668413" y="148738"/>
                    <a:pt x="669692" y="143722"/>
                    <a:pt x="667000" y="137359"/>
                  </a:cubicBezTo>
                  <a:cubicBezTo>
                    <a:pt x="663503" y="128976"/>
                    <a:pt x="654151" y="117226"/>
                    <a:pt x="645001" y="114532"/>
                  </a:cubicBezTo>
                  <a:cubicBezTo>
                    <a:pt x="633767" y="111199"/>
                    <a:pt x="624583" y="116620"/>
                    <a:pt x="614055" y="117226"/>
                  </a:cubicBezTo>
                  <a:cubicBezTo>
                    <a:pt x="604501" y="117764"/>
                    <a:pt x="596092" y="115239"/>
                    <a:pt x="588053" y="109954"/>
                  </a:cubicBezTo>
                  <a:cubicBezTo>
                    <a:pt x="576482" y="102344"/>
                    <a:pt x="569384" y="88911"/>
                    <a:pt x="554752" y="87632"/>
                  </a:cubicBezTo>
                  <a:cubicBezTo>
                    <a:pt x="542104" y="86521"/>
                    <a:pt x="532551" y="94331"/>
                    <a:pt x="526361" y="104129"/>
                  </a:cubicBezTo>
                  <a:cubicBezTo>
                    <a:pt x="519869" y="114397"/>
                    <a:pt x="519096" y="124498"/>
                    <a:pt x="516708" y="135911"/>
                  </a:cubicBezTo>
                  <a:cubicBezTo>
                    <a:pt x="514925" y="144429"/>
                    <a:pt x="511393" y="155269"/>
                    <a:pt x="503791" y="160353"/>
                  </a:cubicBezTo>
                  <a:cubicBezTo>
                    <a:pt x="494641" y="166481"/>
                    <a:pt x="482767" y="159108"/>
                    <a:pt x="474392" y="154967"/>
                  </a:cubicBezTo>
                  <a:cubicBezTo>
                    <a:pt x="467463" y="151533"/>
                    <a:pt x="457808" y="143082"/>
                    <a:pt x="450139" y="142914"/>
                  </a:cubicBezTo>
                  <a:cubicBezTo>
                    <a:pt x="446069" y="142813"/>
                    <a:pt x="439374" y="145338"/>
                    <a:pt x="435406" y="146314"/>
                  </a:cubicBezTo>
                  <a:cubicBezTo>
                    <a:pt x="431033" y="147392"/>
                    <a:pt x="426660" y="148536"/>
                    <a:pt x="422421" y="149580"/>
                  </a:cubicBezTo>
                  <a:cubicBezTo>
                    <a:pt x="412431" y="151970"/>
                    <a:pt x="406376" y="154799"/>
                    <a:pt x="396252" y="149647"/>
                  </a:cubicBezTo>
                  <a:cubicBezTo>
                    <a:pt x="385925" y="144429"/>
                    <a:pt x="377213" y="136921"/>
                    <a:pt x="368971" y="128436"/>
                  </a:cubicBezTo>
                  <a:cubicBezTo>
                    <a:pt x="361369" y="120592"/>
                    <a:pt x="355987" y="106990"/>
                    <a:pt x="351681" y="96756"/>
                  </a:cubicBezTo>
                  <a:cubicBezTo>
                    <a:pt x="346267" y="83794"/>
                    <a:pt x="343071" y="69552"/>
                    <a:pt x="338832" y="56152"/>
                  </a:cubicBezTo>
                  <a:cubicBezTo>
                    <a:pt x="333719" y="40059"/>
                    <a:pt x="323763" y="27299"/>
                    <a:pt x="313570" y="14136"/>
                  </a:cubicBezTo>
                  <a:cubicBezTo>
                    <a:pt x="308088" y="7066"/>
                    <a:pt x="307347" y="6662"/>
                    <a:pt x="299072" y="6594"/>
                  </a:cubicBezTo>
                  <a:cubicBezTo>
                    <a:pt x="293354" y="6526"/>
                    <a:pt x="289755" y="5382"/>
                    <a:pt x="284440" y="4069"/>
                  </a:cubicBezTo>
                  <a:cubicBezTo>
                    <a:pt x="278049" y="2486"/>
                    <a:pt x="271726" y="3867"/>
                    <a:pt x="265200" y="3530"/>
                  </a:cubicBezTo>
                  <a:cubicBezTo>
                    <a:pt x="255108" y="2992"/>
                    <a:pt x="245656" y="163"/>
                    <a:pt x="235464" y="29"/>
                  </a:cubicBezTo>
                  <a:cubicBezTo>
                    <a:pt x="213700" y="-240"/>
                    <a:pt x="193753" y="1376"/>
                    <a:pt x="172360" y="5113"/>
                  </a:cubicBezTo>
                  <a:cubicBezTo>
                    <a:pt x="151673" y="8749"/>
                    <a:pt x="129640" y="6460"/>
                    <a:pt x="108684" y="6594"/>
                  </a:cubicBezTo>
                  <a:cubicBezTo>
                    <a:pt x="93547" y="6695"/>
                    <a:pt x="79319" y="3295"/>
                    <a:pt x="64181" y="3362"/>
                  </a:cubicBezTo>
                  <a:cubicBezTo>
                    <a:pt x="55840" y="3396"/>
                    <a:pt x="46656" y="1005"/>
                    <a:pt x="41442" y="8985"/>
                  </a:cubicBezTo>
                  <a:cubicBezTo>
                    <a:pt x="32596" y="22519"/>
                    <a:pt x="37540" y="40935"/>
                    <a:pt x="44772" y="55379"/>
                  </a:cubicBezTo>
                  <a:cubicBezTo>
                    <a:pt x="49583" y="65007"/>
                    <a:pt x="55066" y="75815"/>
                    <a:pt x="61826" y="83928"/>
                  </a:cubicBezTo>
                  <a:cubicBezTo>
                    <a:pt x="66939" y="90090"/>
                    <a:pt x="72994" y="96184"/>
                    <a:pt x="77973" y="102816"/>
                  </a:cubicBezTo>
                  <a:cubicBezTo>
                    <a:pt x="90116" y="118977"/>
                    <a:pt x="100342" y="134093"/>
                    <a:pt x="107305" y="152946"/>
                  </a:cubicBezTo>
                  <a:cubicBezTo>
                    <a:pt x="110938" y="162778"/>
                    <a:pt x="115075" y="173450"/>
                    <a:pt x="116790" y="183853"/>
                  </a:cubicBezTo>
                  <a:cubicBezTo>
                    <a:pt x="118304" y="193112"/>
                    <a:pt x="117093" y="203650"/>
                    <a:pt x="117059" y="213111"/>
                  </a:cubicBezTo>
                  <a:cubicBezTo>
                    <a:pt x="117059" y="230752"/>
                    <a:pt x="111375" y="246879"/>
                    <a:pt x="106599" y="262803"/>
                  </a:cubicBezTo>
                  <a:cubicBezTo>
                    <a:pt x="104479" y="269908"/>
                    <a:pt x="100745" y="274722"/>
                    <a:pt x="100812" y="283038"/>
                  </a:cubicBezTo>
                  <a:cubicBezTo>
                    <a:pt x="100880" y="292869"/>
                    <a:pt x="102360" y="300512"/>
                    <a:pt x="107944" y="309029"/>
                  </a:cubicBezTo>
                  <a:cubicBezTo>
                    <a:pt x="120087" y="327648"/>
                    <a:pt x="137848" y="341653"/>
                    <a:pt x="146694" y="362325"/>
                  </a:cubicBezTo>
                  <a:cubicBezTo>
                    <a:pt x="149890" y="369799"/>
                    <a:pt x="153455" y="379226"/>
                    <a:pt x="155339" y="387811"/>
                  </a:cubicBezTo>
                  <a:cubicBezTo>
                    <a:pt x="158030" y="400133"/>
                    <a:pt x="161293" y="413668"/>
                    <a:pt x="162739" y="426260"/>
                  </a:cubicBezTo>
                  <a:cubicBezTo>
                    <a:pt x="165027" y="446392"/>
                    <a:pt x="158905" y="466593"/>
                    <a:pt x="147972" y="483124"/>
                  </a:cubicBezTo>
                  <a:cubicBezTo>
                    <a:pt x="142859" y="490834"/>
                    <a:pt x="135829" y="497433"/>
                    <a:pt x="129338" y="503965"/>
                  </a:cubicBezTo>
                  <a:cubicBezTo>
                    <a:pt x="125166" y="508173"/>
                    <a:pt x="122072" y="512920"/>
                    <a:pt x="117059" y="516421"/>
                  </a:cubicBezTo>
                  <a:cubicBezTo>
                    <a:pt x="114705" y="518070"/>
                    <a:pt x="112687" y="517869"/>
                    <a:pt x="110366" y="520226"/>
                  </a:cubicBezTo>
                  <a:cubicBezTo>
                    <a:pt x="108515" y="522078"/>
                    <a:pt x="108180" y="525343"/>
                    <a:pt x="106565" y="527094"/>
                  </a:cubicBezTo>
                  <a:cubicBezTo>
                    <a:pt x="102898" y="530999"/>
                    <a:pt x="97752" y="532380"/>
                    <a:pt x="94119" y="536655"/>
                  </a:cubicBezTo>
                  <a:cubicBezTo>
                    <a:pt x="90352" y="541100"/>
                    <a:pt x="89073" y="542244"/>
                    <a:pt x="84431" y="545510"/>
                  </a:cubicBezTo>
                  <a:cubicBezTo>
                    <a:pt x="77266" y="550561"/>
                    <a:pt x="73062" y="558438"/>
                    <a:pt x="67477" y="565206"/>
                  </a:cubicBezTo>
                  <a:cubicBezTo>
                    <a:pt x="61793" y="572073"/>
                    <a:pt x="56209" y="578032"/>
                    <a:pt x="53619" y="587022"/>
                  </a:cubicBezTo>
                  <a:cubicBezTo>
                    <a:pt x="51332" y="594968"/>
                    <a:pt x="47597" y="604529"/>
                    <a:pt x="48674" y="613081"/>
                  </a:cubicBezTo>
                  <a:cubicBezTo>
                    <a:pt x="49314" y="618299"/>
                    <a:pt x="51802" y="622373"/>
                    <a:pt x="52105" y="627726"/>
                  </a:cubicBezTo>
                  <a:cubicBezTo>
                    <a:pt x="52341" y="631901"/>
                    <a:pt x="51130" y="636648"/>
                    <a:pt x="51870" y="640721"/>
                  </a:cubicBezTo>
                  <a:cubicBezTo>
                    <a:pt x="52879" y="646345"/>
                    <a:pt x="55840" y="647893"/>
                    <a:pt x="54628" y="653718"/>
                  </a:cubicBezTo>
                  <a:cubicBezTo>
                    <a:pt x="53653" y="658532"/>
                    <a:pt x="51938" y="661394"/>
                    <a:pt x="52038" y="666713"/>
                  </a:cubicBezTo>
                  <a:cubicBezTo>
                    <a:pt x="52341" y="682637"/>
                    <a:pt x="44369" y="699505"/>
                    <a:pt x="38213" y="714756"/>
                  </a:cubicBezTo>
                  <a:cubicBezTo>
                    <a:pt x="35623" y="721187"/>
                    <a:pt x="30140" y="726372"/>
                    <a:pt x="26911" y="732466"/>
                  </a:cubicBezTo>
                  <a:cubicBezTo>
                    <a:pt x="23412" y="739132"/>
                    <a:pt x="19241" y="744888"/>
                    <a:pt x="15440" y="751151"/>
                  </a:cubicBezTo>
                  <a:cubicBezTo>
                    <a:pt x="11370" y="757919"/>
                    <a:pt x="9554" y="763743"/>
                    <a:pt x="6493" y="770577"/>
                  </a:cubicBezTo>
                  <a:cubicBezTo>
                    <a:pt x="3197" y="777984"/>
                    <a:pt x="-67" y="785627"/>
                    <a:pt x="1" y="793504"/>
                  </a:cubicBezTo>
                  <a:cubicBezTo>
                    <a:pt x="68" y="803942"/>
                    <a:pt x="2288" y="811550"/>
                    <a:pt x="6493" y="821146"/>
                  </a:cubicBezTo>
                  <a:cubicBezTo>
                    <a:pt x="9957" y="829024"/>
                    <a:pt x="14734" y="835825"/>
                    <a:pt x="17930" y="84390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6" name="Freeform 1030">
              <a:extLst>
                <a:ext uri="{FF2B5EF4-FFF2-40B4-BE49-F238E27FC236}">
                  <a16:creationId xmlns:a16="http://schemas.microsoft.com/office/drawing/2014/main" id="{D6144CA9-6D0C-92C1-C0F4-762B0680A191}"/>
                </a:ext>
              </a:extLst>
            </p:cNvPr>
            <p:cNvSpPr>
              <a:spLocks/>
            </p:cNvSpPr>
            <p:nvPr/>
          </p:nvSpPr>
          <p:spPr>
            <a:xfrm>
              <a:off x="12227172" y="6297215"/>
              <a:ext cx="669249" cy="1145585"/>
            </a:xfrm>
            <a:custGeom>
              <a:avLst/>
              <a:gdLst>
                <a:gd name="connsiteX0" fmla="*/ 688863 w 688875"/>
                <a:gd name="connsiteY0" fmla="*/ 277826 h 1179835"/>
                <a:gd name="connsiteX1" fmla="*/ 686408 w 688875"/>
                <a:gd name="connsiteY1" fmla="*/ 280183 h 1179835"/>
                <a:gd name="connsiteX2" fmla="*/ 582602 w 688875"/>
                <a:gd name="connsiteY2" fmla="*/ 227157 h 1179835"/>
                <a:gd name="connsiteX3" fmla="*/ 333078 w 688875"/>
                <a:gd name="connsiteY3" fmla="*/ 93665 h 1179835"/>
                <a:gd name="connsiteX4" fmla="*/ 214573 w 688875"/>
                <a:gd name="connsiteY4" fmla="*/ 31313 h 1179835"/>
                <a:gd name="connsiteX5" fmla="*/ 149753 w 688875"/>
                <a:gd name="connsiteY5" fmla="*/ 2 h 1179835"/>
                <a:gd name="connsiteX6" fmla="*/ 99700 w 688875"/>
                <a:gd name="connsiteY6" fmla="*/ 34477 h 1179835"/>
                <a:gd name="connsiteX7" fmla="*/ 83454 w 688875"/>
                <a:gd name="connsiteY7" fmla="*/ 43466 h 1179835"/>
                <a:gd name="connsiteX8" fmla="*/ 84329 w 688875"/>
                <a:gd name="connsiteY8" fmla="*/ 51008 h 1179835"/>
                <a:gd name="connsiteX9" fmla="*/ 94386 w 688875"/>
                <a:gd name="connsiteY9" fmla="*/ 83329 h 1179835"/>
                <a:gd name="connsiteX10" fmla="*/ 103468 w 688875"/>
                <a:gd name="connsiteY10" fmla="*/ 108546 h 1179835"/>
                <a:gd name="connsiteX11" fmla="*/ 114669 w 688875"/>
                <a:gd name="connsiteY11" fmla="*/ 139891 h 1179835"/>
                <a:gd name="connsiteX12" fmla="*/ 133036 w 688875"/>
                <a:gd name="connsiteY12" fmla="*/ 172279 h 1179835"/>
                <a:gd name="connsiteX13" fmla="*/ 150965 w 688875"/>
                <a:gd name="connsiteY13" fmla="*/ 194230 h 1179835"/>
                <a:gd name="connsiteX14" fmla="*/ 162704 w 688875"/>
                <a:gd name="connsiteY14" fmla="*/ 211838 h 1179835"/>
                <a:gd name="connsiteX15" fmla="*/ 173804 w 688875"/>
                <a:gd name="connsiteY15" fmla="*/ 228033 h 1179835"/>
                <a:gd name="connsiteX16" fmla="*/ 160955 w 688875"/>
                <a:gd name="connsiteY16" fmla="*/ 253081 h 1179835"/>
                <a:gd name="connsiteX17" fmla="*/ 152343 w 688875"/>
                <a:gd name="connsiteY17" fmla="*/ 278466 h 1179835"/>
                <a:gd name="connsiteX18" fmla="*/ 151705 w 688875"/>
                <a:gd name="connsiteY18" fmla="*/ 322840 h 1179835"/>
                <a:gd name="connsiteX19" fmla="*/ 132733 w 688875"/>
                <a:gd name="connsiteY19" fmla="*/ 371792 h 1179835"/>
                <a:gd name="connsiteX20" fmla="*/ 128629 w 688875"/>
                <a:gd name="connsiteY20" fmla="*/ 398962 h 1179835"/>
                <a:gd name="connsiteX21" fmla="*/ 131556 w 688875"/>
                <a:gd name="connsiteY21" fmla="*/ 421318 h 1179835"/>
                <a:gd name="connsiteX22" fmla="*/ 132800 w 688875"/>
                <a:gd name="connsiteY22" fmla="*/ 475320 h 1179835"/>
                <a:gd name="connsiteX23" fmla="*/ 123315 w 688875"/>
                <a:gd name="connsiteY23" fmla="*/ 507035 h 1179835"/>
                <a:gd name="connsiteX24" fmla="*/ 100609 w 688875"/>
                <a:gd name="connsiteY24" fmla="*/ 524912 h 1179835"/>
                <a:gd name="connsiteX25" fmla="*/ 85607 w 688875"/>
                <a:gd name="connsiteY25" fmla="*/ 541915 h 1179835"/>
                <a:gd name="connsiteX26" fmla="*/ 70032 w 688875"/>
                <a:gd name="connsiteY26" fmla="*/ 570868 h 1179835"/>
                <a:gd name="connsiteX27" fmla="*/ 53348 w 688875"/>
                <a:gd name="connsiteY27" fmla="*/ 595850 h 1179835"/>
                <a:gd name="connsiteX28" fmla="*/ 32325 w 688875"/>
                <a:gd name="connsiteY28" fmla="*/ 621369 h 1179835"/>
                <a:gd name="connsiteX29" fmla="*/ 19811 w 688875"/>
                <a:gd name="connsiteY29" fmla="*/ 636689 h 1179835"/>
                <a:gd name="connsiteX30" fmla="*/ 537 w 688875"/>
                <a:gd name="connsiteY30" fmla="*/ 680254 h 1179835"/>
                <a:gd name="connsiteX31" fmla="*/ 14228 w 688875"/>
                <a:gd name="connsiteY31" fmla="*/ 727153 h 1179835"/>
                <a:gd name="connsiteX32" fmla="*/ 29634 w 688875"/>
                <a:gd name="connsiteY32" fmla="*/ 752875 h 1179835"/>
                <a:gd name="connsiteX33" fmla="*/ 34208 w 688875"/>
                <a:gd name="connsiteY33" fmla="*/ 760113 h 1179835"/>
                <a:gd name="connsiteX34" fmla="*/ 59268 w 688875"/>
                <a:gd name="connsiteY34" fmla="*/ 750451 h 1179835"/>
                <a:gd name="connsiteX35" fmla="*/ 73161 w 688875"/>
                <a:gd name="connsiteY35" fmla="*/ 760652 h 1179835"/>
                <a:gd name="connsiteX36" fmla="*/ 86616 w 688875"/>
                <a:gd name="connsiteY36" fmla="*/ 777822 h 1179835"/>
                <a:gd name="connsiteX37" fmla="*/ 106361 w 688875"/>
                <a:gd name="connsiteY37" fmla="*/ 827111 h 1179835"/>
                <a:gd name="connsiteX38" fmla="*/ 110162 w 688875"/>
                <a:gd name="connsiteY38" fmla="*/ 851217 h 1179835"/>
                <a:gd name="connsiteX39" fmla="*/ 110129 w 688875"/>
                <a:gd name="connsiteY39" fmla="*/ 874213 h 1179835"/>
                <a:gd name="connsiteX40" fmla="*/ 107841 w 688875"/>
                <a:gd name="connsiteY40" fmla="*/ 894514 h 1179835"/>
                <a:gd name="connsiteX41" fmla="*/ 107942 w 688875"/>
                <a:gd name="connsiteY41" fmla="*/ 912560 h 1179835"/>
                <a:gd name="connsiteX42" fmla="*/ 113459 w 688875"/>
                <a:gd name="connsiteY42" fmla="*/ 949325 h 1179835"/>
                <a:gd name="connsiteX43" fmla="*/ 133608 w 688875"/>
                <a:gd name="connsiteY43" fmla="*/ 974171 h 1179835"/>
                <a:gd name="connsiteX44" fmla="*/ 131724 w 688875"/>
                <a:gd name="connsiteY44" fmla="*/ 997671 h 1179835"/>
                <a:gd name="connsiteX45" fmla="*/ 109658 w 688875"/>
                <a:gd name="connsiteY45" fmla="*/ 1006291 h 1179835"/>
                <a:gd name="connsiteX46" fmla="*/ 82209 w 688875"/>
                <a:gd name="connsiteY46" fmla="*/ 1008445 h 1179835"/>
                <a:gd name="connsiteX47" fmla="*/ 68923 w 688875"/>
                <a:gd name="connsiteY47" fmla="*/ 1006829 h 1179835"/>
                <a:gd name="connsiteX48" fmla="*/ 58932 w 688875"/>
                <a:gd name="connsiteY48" fmla="*/ 1004405 h 1179835"/>
                <a:gd name="connsiteX49" fmla="*/ 41474 w 688875"/>
                <a:gd name="connsiteY49" fmla="*/ 1023191 h 1179835"/>
                <a:gd name="connsiteX50" fmla="*/ 57149 w 688875"/>
                <a:gd name="connsiteY50" fmla="*/ 1060259 h 1179835"/>
                <a:gd name="connsiteX51" fmla="*/ 90854 w 688875"/>
                <a:gd name="connsiteY51" fmla="*/ 1087126 h 1179835"/>
                <a:gd name="connsiteX52" fmla="*/ 137678 w 688875"/>
                <a:gd name="connsiteY52" fmla="*/ 1141701 h 1179835"/>
                <a:gd name="connsiteX53" fmla="*/ 133372 w 688875"/>
                <a:gd name="connsiteY53" fmla="*/ 1172743 h 1179835"/>
                <a:gd name="connsiteX54" fmla="*/ 132329 w 688875"/>
                <a:gd name="connsiteY54" fmla="*/ 1175705 h 1179835"/>
                <a:gd name="connsiteX55" fmla="*/ 132363 w 688875"/>
                <a:gd name="connsiteY55" fmla="*/ 1175638 h 1179835"/>
                <a:gd name="connsiteX56" fmla="*/ 132599 w 688875"/>
                <a:gd name="connsiteY56" fmla="*/ 1175773 h 1179835"/>
                <a:gd name="connsiteX57" fmla="*/ 161358 w 688875"/>
                <a:gd name="connsiteY57" fmla="*/ 1174123 h 1179835"/>
                <a:gd name="connsiteX58" fmla="*/ 192406 w 688875"/>
                <a:gd name="connsiteY58" fmla="*/ 1156650 h 1179835"/>
                <a:gd name="connsiteX59" fmla="*/ 218509 w 688875"/>
                <a:gd name="connsiteY59" fmla="*/ 1163316 h 1179835"/>
                <a:gd name="connsiteX60" fmla="*/ 230619 w 688875"/>
                <a:gd name="connsiteY60" fmla="*/ 1172574 h 1179835"/>
                <a:gd name="connsiteX61" fmla="*/ 246226 w 688875"/>
                <a:gd name="connsiteY61" fmla="*/ 1173685 h 1179835"/>
                <a:gd name="connsiteX62" fmla="*/ 274549 w 688875"/>
                <a:gd name="connsiteY62" fmla="*/ 1155134 h 1179835"/>
                <a:gd name="connsiteX63" fmla="*/ 287230 w 688875"/>
                <a:gd name="connsiteY63" fmla="*/ 1145741 h 1179835"/>
                <a:gd name="connsiteX64" fmla="*/ 311987 w 688875"/>
                <a:gd name="connsiteY64" fmla="*/ 1141465 h 1179835"/>
                <a:gd name="connsiteX65" fmla="*/ 329008 w 688875"/>
                <a:gd name="connsiteY65" fmla="*/ 1143620 h 1179835"/>
                <a:gd name="connsiteX66" fmla="*/ 346096 w 688875"/>
                <a:gd name="connsiteY66" fmla="*/ 1145842 h 1179835"/>
                <a:gd name="connsiteX67" fmla="*/ 360022 w 688875"/>
                <a:gd name="connsiteY67" fmla="*/ 1141061 h 1179835"/>
                <a:gd name="connsiteX68" fmla="*/ 364698 w 688875"/>
                <a:gd name="connsiteY68" fmla="*/ 1134967 h 1179835"/>
                <a:gd name="connsiteX69" fmla="*/ 371257 w 688875"/>
                <a:gd name="connsiteY69" fmla="*/ 1129211 h 1179835"/>
                <a:gd name="connsiteX70" fmla="*/ 374520 w 688875"/>
                <a:gd name="connsiteY70" fmla="*/ 1119750 h 1179835"/>
                <a:gd name="connsiteX71" fmla="*/ 365774 w 688875"/>
                <a:gd name="connsiteY71" fmla="*/ 1099111 h 1179835"/>
                <a:gd name="connsiteX72" fmla="*/ 360190 w 688875"/>
                <a:gd name="connsiteY72" fmla="*/ 1085645 h 1179835"/>
                <a:gd name="connsiteX73" fmla="*/ 363251 w 688875"/>
                <a:gd name="connsiteY73" fmla="*/ 1067902 h 1179835"/>
                <a:gd name="connsiteX74" fmla="*/ 389455 w 688875"/>
                <a:gd name="connsiteY74" fmla="*/ 1062886 h 1179835"/>
                <a:gd name="connsiteX75" fmla="*/ 423630 w 688875"/>
                <a:gd name="connsiteY75" fmla="*/ 1069383 h 1179835"/>
                <a:gd name="connsiteX76" fmla="*/ 466788 w 688875"/>
                <a:gd name="connsiteY76" fmla="*/ 1059182 h 1179835"/>
                <a:gd name="connsiteX77" fmla="*/ 483741 w 688875"/>
                <a:gd name="connsiteY77" fmla="*/ 1027703 h 1179835"/>
                <a:gd name="connsiteX78" fmla="*/ 498709 w 688875"/>
                <a:gd name="connsiteY78" fmla="*/ 1013158 h 1179835"/>
                <a:gd name="connsiteX79" fmla="*/ 518623 w 688875"/>
                <a:gd name="connsiteY79" fmla="*/ 1002620 h 1179835"/>
                <a:gd name="connsiteX80" fmla="*/ 534938 w 688875"/>
                <a:gd name="connsiteY80" fmla="*/ 964273 h 1179835"/>
                <a:gd name="connsiteX81" fmla="*/ 541496 w 688875"/>
                <a:gd name="connsiteY81" fmla="*/ 946935 h 1179835"/>
                <a:gd name="connsiteX82" fmla="*/ 562385 w 688875"/>
                <a:gd name="connsiteY82" fmla="*/ 937811 h 1179835"/>
                <a:gd name="connsiteX83" fmla="*/ 594711 w 688875"/>
                <a:gd name="connsiteY83" fmla="*/ 939291 h 1179835"/>
                <a:gd name="connsiteX84" fmla="*/ 626633 w 688875"/>
                <a:gd name="connsiteY84" fmla="*/ 932121 h 1179835"/>
                <a:gd name="connsiteX85" fmla="*/ 616240 w 688875"/>
                <a:gd name="connsiteY85" fmla="*/ 901349 h 1179835"/>
                <a:gd name="connsiteX86" fmla="*/ 589599 w 688875"/>
                <a:gd name="connsiteY86" fmla="*/ 845595 h 1179835"/>
                <a:gd name="connsiteX87" fmla="*/ 570526 w 688875"/>
                <a:gd name="connsiteY87" fmla="*/ 793108 h 1179835"/>
                <a:gd name="connsiteX88" fmla="*/ 582434 w 688875"/>
                <a:gd name="connsiteY88" fmla="*/ 743886 h 1179835"/>
                <a:gd name="connsiteX89" fmla="*/ 575841 w 688875"/>
                <a:gd name="connsiteY89" fmla="*/ 700286 h 1179835"/>
                <a:gd name="connsiteX90" fmla="*/ 597200 w 688875"/>
                <a:gd name="connsiteY90" fmla="*/ 686685 h 1179835"/>
                <a:gd name="connsiteX91" fmla="*/ 592424 w 688875"/>
                <a:gd name="connsiteY91" fmla="*/ 663050 h 1179835"/>
                <a:gd name="connsiteX92" fmla="*/ 627004 w 688875"/>
                <a:gd name="connsiteY92" fmla="*/ 623928 h 1179835"/>
                <a:gd name="connsiteX93" fmla="*/ 632621 w 688875"/>
                <a:gd name="connsiteY93" fmla="*/ 589890 h 1179835"/>
                <a:gd name="connsiteX94" fmla="*/ 653880 w 688875"/>
                <a:gd name="connsiteY94" fmla="*/ 570902 h 1179835"/>
                <a:gd name="connsiteX95" fmla="*/ 677561 w 688875"/>
                <a:gd name="connsiteY95" fmla="*/ 459732 h 1179835"/>
                <a:gd name="connsiteX96" fmla="*/ 688863 w 688875"/>
                <a:gd name="connsiteY96" fmla="*/ 277826 h 1179835"/>
                <a:gd name="connsiteX97" fmla="*/ 688863 w 688875"/>
                <a:gd name="connsiteY97" fmla="*/ 277826 h 1179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688875" h="1179835">
                  <a:moveTo>
                    <a:pt x="688863" y="277826"/>
                  </a:moveTo>
                  <a:cubicBezTo>
                    <a:pt x="688022" y="278601"/>
                    <a:pt x="687316" y="279678"/>
                    <a:pt x="686408" y="280183"/>
                  </a:cubicBezTo>
                  <a:cubicBezTo>
                    <a:pt x="659632" y="295031"/>
                    <a:pt x="603558" y="239580"/>
                    <a:pt x="582602" y="227157"/>
                  </a:cubicBezTo>
                  <a:cubicBezTo>
                    <a:pt x="501367" y="179046"/>
                    <a:pt x="413573" y="142685"/>
                    <a:pt x="333078" y="93665"/>
                  </a:cubicBezTo>
                  <a:cubicBezTo>
                    <a:pt x="294899" y="70401"/>
                    <a:pt x="254905" y="50403"/>
                    <a:pt x="214573" y="31313"/>
                  </a:cubicBezTo>
                  <a:cubicBezTo>
                    <a:pt x="199167" y="24040"/>
                    <a:pt x="167144" y="237"/>
                    <a:pt x="149753" y="2"/>
                  </a:cubicBezTo>
                  <a:cubicBezTo>
                    <a:pt x="129504" y="-267"/>
                    <a:pt x="115477" y="24714"/>
                    <a:pt x="99700" y="34477"/>
                  </a:cubicBezTo>
                  <a:cubicBezTo>
                    <a:pt x="94958" y="37407"/>
                    <a:pt x="89307" y="40706"/>
                    <a:pt x="83454" y="43466"/>
                  </a:cubicBezTo>
                  <a:cubicBezTo>
                    <a:pt x="83790" y="45992"/>
                    <a:pt x="83958" y="48349"/>
                    <a:pt x="84329" y="51008"/>
                  </a:cubicBezTo>
                  <a:cubicBezTo>
                    <a:pt x="85876" y="62253"/>
                    <a:pt x="90215" y="72825"/>
                    <a:pt x="94386" y="83329"/>
                  </a:cubicBezTo>
                  <a:cubicBezTo>
                    <a:pt x="97750" y="91779"/>
                    <a:pt x="99936" y="100432"/>
                    <a:pt x="103468" y="108546"/>
                  </a:cubicBezTo>
                  <a:cubicBezTo>
                    <a:pt x="107875" y="118714"/>
                    <a:pt x="110733" y="129454"/>
                    <a:pt x="114669" y="139891"/>
                  </a:cubicBezTo>
                  <a:cubicBezTo>
                    <a:pt x="119379" y="152347"/>
                    <a:pt x="125770" y="161236"/>
                    <a:pt x="133036" y="172279"/>
                  </a:cubicBezTo>
                  <a:cubicBezTo>
                    <a:pt x="138653" y="180830"/>
                    <a:pt x="143799" y="186756"/>
                    <a:pt x="150965" y="194230"/>
                  </a:cubicBezTo>
                  <a:cubicBezTo>
                    <a:pt x="156144" y="199650"/>
                    <a:pt x="158869" y="205543"/>
                    <a:pt x="162704" y="211838"/>
                  </a:cubicBezTo>
                  <a:cubicBezTo>
                    <a:pt x="165428" y="216315"/>
                    <a:pt x="173401" y="222578"/>
                    <a:pt x="173804" y="228033"/>
                  </a:cubicBezTo>
                  <a:cubicBezTo>
                    <a:pt x="174443" y="236685"/>
                    <a:pt x="164487" y="246112"/>
                    <a:pt x="160955" y="253081"/>
                  </a:cubicBezTo>
                  <a:cubicBezTo>
                    <a:pt x="156784" y="261329"/>
                    <a:pt x="154328" y="269511"/>
                    <a:pt x="152343" y="278466"/>
                  </a:cubicBezTo>
                  <a:cubicBezTo>
                    <a:pt x="149047" y="293179"/>
                    <a:pt x="158163" y="308431"/>
                    <a:pt x="151705" y="322840"/>
                  </a:cubicBezTo>
                  <a:cubicBezTo>
                    <a:pt x="144405" y="339169"/>
                    <a:pt x="136803" y="354286"/>
                    <a:pt x="132733" y="371792"/>
                  </a:cubicBezTo>
                  <a:cubicBezTo>
                    <a:pt x="130613" y="380950"/>
                    <a:pt x="128561" y="389602"/>
                    <a:pt x="128629" y="398962"/>
                  </a:cubicBezTo>
                  <a:cubicBezTo>
                    <a:pt x="128663" y="407076"/>
                    <a:pt x="130748" y="413439"/>
                    <a:pt x="131556" y="421318"/>
                  </a:cubicBezTo>
                  <a:cubicBezTo>
                    <a:pt x="133338" y="439127"/>
                    <a:pt x="128696" y="457913"/>
                    <a:pt x="132800" y="475320"/>
                  </a:cubicBezTo>
                  <a:cubicBezTo>
                    <a:pt x="135827" y="488113"/>
                    <a:pt x="131993" y="497642"/>
                    <a:pt x="123315" y="507035"/>
                  </a:cubicBezTo>
                  <a:cubicBezTo>
                    <a:pt x="117058" y="513802"/>
                    <a:pt x="107505" y="518549"/>
                    <a:pt x="100609" y="524912"/>
                  </a:cubicBezTo>
                  <a:cubicBezTo>
                    <a:pt x="95429" y="529693"/>
                    <a:pt x="89744" y="536157"/>
                    <a:pt x="85607" y="541915"/>
                  </a:cubicBezTo>
                  <a:cubicBezTo>
                    <a:pt x="79350" y="550567"/>
                    <a:pt x="76188" y="561947"/>
                    <a:pt x="70032" y="570868"/>
                  </a:cubicBezTo>
                  <a:cubicBezTo>
                    <a:pt x="64415" y="578982"/>
                    <a:pt x="59403" y="588005"/>
                    <a:pt x="53348" y="595850"/>
                  </a:cubicBezTo>
                  <a:cubicBezTo>
                    <a:pt x="46856" y="604267"/>
                    <a:pt x="39725" y="613693"/>
                    <a:pt x="32325" y="621369"/>
                  </a:cubicBezTo>
                  <a:cubicBezTo>
                    <a:pt x="27548" y="626319"/>
                    <a:pt x="24252" y="631369"/>
                    <a:pt x="19811" y="636689"/>
                  </a:cubicBezTo>
                  <a:cubicBezTo>
                    <a:pt x="9754" y="648606"/>
                    <a:pt x="3565" y="664532"/>
                    <a:pt x="537" y="680254"/>
                  </a:cubicBezTo>
                  <a:cubicBezTo>
                    <a:pt x="-2288" y="695035"/>
                    <a:pt x="6592" y="714999"/>
                    <a:pt x="14228" y="727153"/>
                  </a:cubicBezTo>
                  <a:cubicBezTo>
                    <a:pt x="19677" y="735806"/>
                    <a:pt x="23881" y="744525"/>
                    <a:pt x="29634" y="752875"/>
                  </a:cubicBezTo>
                  <a:cubicBezTo>
                    <a:pt x="31249" y="755232"/>
                    <a:pt x="32661" y="757723"/>
                    <a:pt x="34208" y="760113"/>
                  </a:cubicBezTo>
                  <a:cubicBezTo>
                    <a:pt x="40566" y="752774"/>
                    <a:pt x="49412" y="748060"/>
                    <a:pt x="59268" y="750451"/>
                  </a:cubicBezTo>
                  <a:cubicBezTo>
                    <a:pt x="65021" y="751865"/>
                    <a:pt x="69663" y="756140"/>
                    <a:pt x="73161" y="760652"/>
                  </a:cubicBezTo>
                  <a:cubicBezTo>
                    <a:pt x="77601" y="766376"/>
                    <a:pt x="82983" y="771526"/>
                    <a:pt x="86616" y="777822"/>
                  </a:cubicBezTo>
                  <a:cubicBezTo>
                    <a:pt x="95529" y="793175"/>
                    <a:pt x="103603" y="809436"/>
                    <a:pt x="106361" y="827111"/>
                  </a:cubicBezTo>
                  <a:cubicBezTo>
                    <a:pt x="107606" y="835058"/>
                    <a:pt x="109792" y="843171"/>
                    <a:pt x="110162" y="851217"/>
                  </a:cubicBezTo>
                  <a:cubicBezTo>
                    <a:pt x="110498" y="858827"/>
                    <a:pt x="110027" y="866570"/>
                    <a:pt x="110129" y="874213"/>
                  </a:cubicBezTo>
                  <a:cubicBezTo>
                    <a:pt x="110196" y="881249"/>
                    <a:pt x="108278" y="887612"/>
                    <a:pt x="107841" y="894514"/>
                  </a:cubicBezTo>
                  <a:cubicBezTo>
                    <a:pt x="107437" y="900439"/>
                    <a:pt x="107942" y="906601"/>
                    <a:pt x="107942" y="912560"/>
                  </a:cubicBezTo>
                  <a:cubicBezTo>
                    <a:pt x="107942" y="925859"/>
                    <a:pt x="108211" y="936868"/>
                    <a:pt x="113459" y="949325"/>
                  </a:cubicBezTo>
                  <a:cubicBezTo>
                    <a:pt x="117664" y="959189"/>
                    <a:pt x="127351" y="965586"/>
                    <a:pt x="133608" y="974171"/>
                  </a:cubicBezTo>
                  <a:cubicBezTo>
                    <a:pt x="139999" y="982891"/>
                    <a:pt x="141041" y="990467"/>
                    <a:pt x="131724" y="997671"/>
                  </a:cubicBezTo>
                  <a:cubicBezTo>
                    <a:pt x="124962" y="1002890"/>
                    <a:pt x="117999" y="1005078"/>
                    <a:pt x="109658" y="1006291"/>
                  </a:cubicBezTo>
                  <a:cubicBezTo>
                    <a:pt x="100777" y="1007570"/>
                    <a:pt x="91224" y="1010330"/>
                    <a:pt x="82209" y="1008445"/>
                  </a:cubicBezTo>
                  <a:cubicBezTo>
                    <a:pt x="77366" y="1007435"/>
                    <a:pt x="73867" y="1006930"/>
                    <a:pt x="68923" y="1006829"/>
                  </a:cubicBezTo>
                  <a:cubicBezTo>
                    <a:pt x="64886" y="1006761"/>
                    <a:pt x="62565" y="1004741"/>
                    <a:pt x="58932" y="1004405"/>
                  </a:cubicBezTo>
                  <a:cubicBezTo>
                    <a:pt x="50119" y="1003597"/>
                    <a:pt x="41945" y="1015583"/>
                    <a:pt x="41474" y="1023191"/>
                  </a:cubicBezTo>
                  <a:cubicBezTo>
                    <a:pt x="40633" y="1036792"/>
                    <a:pt x="49043" y="1050260"/>
                    <a:pt x="57149" y="1060259"/>
                  </a:cubicBezTo>
                  <a:cubicBezTo>
                    <a:pt x="66635" y="1071975"/>
                    <a:pt x="78207" y="1079416"/>
                    <a:pt x="90854" y="1087126"/>
                  </a:cubicBezTo>
                  <a:cubicBezTo>
                    <a:pt x="110498" y="1099078"/>
                    <a:pt x="133877" y="1117461"/>
                    <a:pt x="137678" y="1141701"/>
                  </a:cubicBezTo>
                  <a:cubicBezTo>
                    <a:pt x="139393" y="1152576"/>
                    <a:pt x="136770" y="1162676"/>
                    <a:pt x="133372" y="1172743"/>
                  </a:cubicBezTo>
                  <a:cubicBezTo>
                    <a:pt x="133036" y="1173685"/>
                    <a:pt x="132665" y="1174729"/>
                    <a:pt x="132329" y="1175705"/>
                  </a:cubicBezTo>
                  <a:cubicBezTo>
                    <a:pt x="132329" y="1175671"/>
                    <a:pt x="132329" y="1175671"/>
                    <a:pt x="132363" y="1175638"/>
                  </a:cubicBezTo>
                  <a:cubicBezTo>
                    <a:pt x="132430" y="1175671"/>
                    <a:pt x="132531" y="1175705"/>
                    <a:pt x="132599" y="1175773"/>
                  </a:cubicBezTo>
                  <a:cubicBezTo>
                    <a:pt x="143464" y="1181765"/>
                    <a:pt x="151233" y="1181058"/>
                    <a:pt x="161358" y="1174123"/>
                  </a:cubicBezTo>
                  <a:cubicBezTo>
                    <a:pt x="170642" y="1167726"/>
                    <a:pt x="180969" y="1158770"/>
                    <a:pt x="192406" y="1156650"/>
                  </a:cubicBezTo>
                  <a:cubicBezTo>
                    <a:pt x="200815" y="1155100"/>
                    <a:pt x="212723" y="1156076"/>
                    <a:pt x="218509" y="1163316"/>
                  </a:cubicBezTo>
                  <a:cubicBezTo>
                    <a:pt x="222916" y="1168803"/>
                    <a:pt x="222814" y="1170285"/>
                    <a:pt x="230619" y="1172574"/>
                  </a:cubicBezTo>
                  <a:cubicBezTo>
                    <a:pt x="235361" y="1173954"/>
                    <a:pt x="241247" y="1174156"/>
                    <a:pt x="246226" y="1173685"/>
                  </a:cubicBezTo>
                  <a:cubicBezTo>
                    <a:pt x="257932" y="1172574"/>
                    <a:pt x="266274" y="1162407"/>
                    <a:pt x="274549" y="1155134"/>
                  </a:cubicBezTo>
                  <a:cubicBezTo>
                    <a:pt x="278283" y="1151868"/>
                    <a:pt x="282723" y="1148131"/>
                    <a:pt x="287230" y="1145741"/>
                  </a:cubicBezTo>
                  <a:cubicBezTo>
                    <a:pt x="294395" y="1141903"/>
                    <a:pt x="303881" y="1141533"/>
                    <a:pt x="311987" y="1141465"/>
                  </a:cubicBezTo>
                  <a:cubicBezTo>
                    <a:pt x="318076" y="1141431"/>
                    <a:pt x="322954" y="1143519"/>
                    <a:pt x="329008" y="1143620"/>
                  </a:cubicBezTo>
                  <a:cubicBezTo>
                    <a:pt x="334828" y="1143687"/>
                    <a:pt x="340210" y="1146683"/>
                    <a:pt x="346096" y="1145842"/>
                  </a:cubicBezTo>
                  <a:cubicBezTo>
                    <a:pt x="350200" y="1145270"/>
                    <a:pt x="356557" y="1143485"/>
                    <a:pt x="360022" y="1141061"/>
                  </a:cubicBezTo>
                  <a:cubicBezTo>
                    <a:pt x="362578" y="1139277"/>
                    <a:pt x="362814" y="1136987"/>
                    <a:pt x="364698" y="1134967"/>
                  </a:cubicBezTo>
                  <a:cubicBezTo>
                    <a:pt x="366884" y="1132644"/>
                    <a:pt x="369374" y="1131971"/>
                    <a:pt x="371257" y="1129211"/>
                  </a:cubicBezTo>
                  <a:cubicBezTo>
                    <a:pt x="373376" y="1126147"/>
                    <a:pt x="375025" y="1123420"/>
                    <a:pt x="374520" y="1119750"/>
                  </a:cubicBezTo>
                  <a:cubicBezTo>
                    <a:pt x="373545" y="1112815"/>
                    <a:pt x="368431" y="1105542"/>
                    <a:pt x="365774" y="1099111"/>
                  </a:cubicBezTo>
                  <a:cubicBezTo>
                    <a:pt x="364024" y="1094903"/>
                    <a:pt x="361771" y="1090190"/>
                    <a:pt x="360190" y="1085645"/>
                  </a:cubicBezTo>
                  <a:cubicBezTo>
                    <a:pt x="357600" y="1078238"/>
                    <a:pt x="357095" y="1073929"/>
                    <a:pt x="363251" y="1067902"/>
                  </a:cubicBezTo>
                  <a:cubicBezTo>
                    <a:pt x="369946" y="1061370"/>
                    <a:pt x="380743" y="1061202"/>
                    <a:pt x="389455" y="1062886"/>
                  </a:cubicBezTo>
                  <a:cubicBezTo>
                    <a:pt x="400825" y="1065074"/>
                    <a:pt x="412228" y="1067161"/>
                    <a:pt x="423630" y="1069383"/>
                  </a:cubicBezTo>
                  <a:cubicBezTo>
                    <a:pt x="439239" y="1072447"/>
                    <a:pt x="456730" y="1073221"/>
                    <a:pt x="466788" y="1059182"/>
                  </a:cubicBezTo>
                  <a:cubicBezTo>
                    <a:pt x="473784" y="1049418"/>
                    <a:pt x="477518" y="1037938"/>
                    <a:pt x="483741" y="1027703"/>
                  </a:cubicBezTo>
                  <a:cubicBezTo>
                    <a:pt x="487407" y="1021709"/>
                    <a:pt x="492486" y="1016458"/>
                    <a:pt x="498709" y="1013158"/>
                  </a:cubicBezTo>
                  <a:cubicBezTo>
                    <a:pt x="505303" y="1009656"/>
                    <a:pt x="512938" y="1007401"/>
                    <a:pt x="518623" y="1002620"/>
                  </a:cubicBezTo>
                  <a:cubicBezTo>
                    <a:pt x="530430" y="992655"/>
                    <a:pt x="532986" y="978750"/>
                    <a:pt x="534938" y="964273"/>
                  </a:cubicBezTo>
                  <a:cubicBezTo>
                    <a:pt x="535913" y="956900"/>
                    <a:pt x="536148" y="952523"/>
                    <a:pt x="541496" y="946935"/>
                  </a:cubicBezTo>
                  <a:cubicBezTo>
                    <a:pt x="548056" y="940100"/>
                    <a:pt x="552967" y="938652"/>
                    <a:pt x="562385" y="937811"/>
                  </a:cubicBezTo>
                  <a:cubicBezTo>
                    <a:pt x="572780" y="936868"/>
                    <a:pt x="584149" y="938753"/>
                    <a:pt x="594711" y="939291"/>
                  </a:cubicBezTo>
                  <a:cubicBezTo>
                    <a:pt x="606115" y="939864"/>
                    <a:pt x="616542" y="936599"/>
                    <a:pt x="626633" y="932121"/>
                  </a:cubicBezTo>
                  <a:cubicBezTo>
                    <a:pt x="625826" y="921650"/>
                    <a:pt x="625086" y="911516"/>
                    <a:pt x="616240" y="901349"/>
                  </a:cubicBezTo>
                  <a:cubicBezTo>
                    <a:pt x="596427" y="878623"/>
                    <a:pt x="587883" y="878253"/>
                    <a:pt x="589599" y="845595"/>
                  </a:cubicBezTo>
                  <a:cubicBezTo>
                    <a:pt x="591011" y="818594"/>
                    <a:pt x="578263" y="814756"/>
                    <a:pt x="570526" y="793108"/>
                  </a:cubicBezTo>
                  <a:cubicBezTo>
                    <a:pt x="562419" y="770483"/>
                    <a:pt x="585461" y="761898"/>
                    <a:pt x="582434" y="743886"/>
                  </a:cubicBezTo>
                  <a:cubicBezTo>
                    <a:pt x="579473" y="726311"/>
                    <a:pt x="557508" y="720150"/>
                    <a:pt x="575841" y="700286"/>
                  </a:cubicBezTo>
                  <a:cubicBezTo>
                    <a:pt x="585529" y="689748"/>
                    <a:pt x="591987" y="701195"/>
                    <a:pt x="597200" y="686685"/>
                  </a:cubicBezTo>
                  <a:cubicBezTo>
                    <a:pt x="600093" y="678638"/>
                    <a:pt x="591617" y="671063"/>
                    <a:pt x="592424" y="663050"/>
                  </a:cubicBezTo>
                  <a:cubicBezTo>
                    <a:pt x="595014" y="637766"/>
                    <a:pt x="616037" y="641267"/>
                    <a:pt x="627004" y="623928"/>
                  </a:cubicBezTo>
                  <a:cubicBezTo>
                    <a:pt x="633596" y="613491"/>
                    <a:pt x="627777" y="600428"/>
                    <a:pt x="632621" y="589890"/>
                  </a:cubicBezTo>
                  <a:cubicBezTo>
                    <a:pt x="638037" y="578208"/>
                    <a:pt x="644865" y="578309"/>
                    <a:pt x="653880" y="570902"/>
                  </a:cubicBezTo>
                  <a:cubicBezTo>
                    <a:pt x="687517" y="543228"/>
                    <a:pt x="677359" y="501547"/>
                    <a:pt x="677561" y="459732"/>
                  </a:cubicBezTo>
                  <a:cubicBezTo>
                    <a:pt x="677930" y="402396"/>
                    <a:pt x="689300" y="338529"/>
                    <a:pt x="688863" y="277826"/>
                  </a:cubicBezTo>
                  <a:lnTo>
                    <a:pt x="688863" y="277826"/>
                  </a:lnTo>
                  <a:close/>
                </a:path>
              </a:pathLst>
            </a:custGeom>
            <a:solidFill>
              <a:srgbClr val="D5DCDD"/>
            </a:solidFill>
            <a:ln w="3175" cap="rnd">
              <a:solidFill>
                <a:srgbClr val="7D8D91"/>
              </a:solidFill>
              <a:prstDash val="solid"/>
              <a:round/>
            </a:ln>
          </p:spPr>
          <p:txBody>
            <a:bodyPr rtlCol="0" anchor="ctr"/>
            <a:lstStyle/>
            <a:p>
              <a:endParaRPr lang="en-US"/>
            </a:p>
          </p:txBody>
        </p:sp>
        <p:sp>
          <p:nvSpPr>
            <p:cNvPr id="997" name="Freeform 1031">
              <a:extLst>
                <a:ext uri="{FF2B5EF4-FFF2-40B4-BE49-F238E27FC236}">
                  <a16:creationId xmlns:a16="http://schemas.microsoft.com/office/drawing/2014/main" id="{53D9AC69-9E08-E84E-000E-95ABAB9AFE38}"/>
                </a:ext>
              </a:extLst>
            </p:cNvPr>
            <p:cNvSpPr>
              <a:spLocks/>
            </p:cNvSpPr>
            <p:nvPr/>
          </p:nvSpPr>
          <p:spPr>
            <a:xfrm>
              <a:off x="11402422" y="7089782"/>
              <a:ext cx="199175" cy="456510"/>
            </a:xfrm>
            <a:custGeom>
              <a:avLst/>
              <a:gdLst>
                <a:gd name="connsiteX0" fmla="*/ 129225 w 205016"/>
                <a:gd name="connsiteY0" fmla="*/ 428966 h 470159"/>
                <a:gd name="connsiteX1" fmla="*/ 126433 w 205016"/>
                <a:gd name="connsiteY1" fmla="*/ 406476 h 470159"/>
                <a:gd name="connsiteX2" fmla="*/ 126467 w 205016"/>
                <a:gd name="connsiteY2" fmla="*/ 375569 h 470159"/>
                <a:gd name="connsiteX3" fmla="*/ 120849 w 205016"/>
                <a:gd name="connsiteY3" fmla="*/ 313689 h 470159"/>
                <a:gd name="connsiteX4" fmla="*/ 120782 w 205016"/>
                <a:gd name="connsiteY4" fmla="*/ 295374 h 470159"/>
                <a:gd name="connsiteX5" fmla="*/ 128519 w 205016"/>
                <a:gd name="connsiteY5" fmla="*/ 278506 h 470159"/>
                <a:gd name="connsiteX6" fmla="*/ 151829 w 205016"/>
                <a:gd name="connsiteY6" fmla="*/ 250461 h 470159"/>
                <a:gd name="connsiteX7" fmla="*/ 154790 w 205016"/>
                <a:gd name="connsiteY7" fmla="*/ 232281 h 470159"/>
                <a:gd name="connsiteX8" fmla="*/ 160070 w 205016"/>
                <a:gd name="connsiteY8" fmla="*/ 218780 h 470159"/>
                <a:gd name="connsiteX9" fmla="*/ 173761 w 205016"/>
                <a:gd name="connsiteY9" fmla="*/ 205515 h 470159"/>
                <a:gd name="connsiteX10" fmla="*/ 180321 w 205016"/>
                <a:gd name="connsiteY10" fmla="*/ 196997 h 470159"/>
                <a:gd name="connsiteX11" fmla="*/ 193910 w 205016"/>
                <a:gd name="connsiteY11" fmla="*/ 188412 h 470159"/>
                <a:gd name="connsiteX12" fmla="*/ 203833 w 205016"/>
                <a:gd name="connsiteY12" fmla="*/ 163599 h 470159"/>
                <a:gd name="connsiteX13" fmla="*/ 192363 w 205016"/>
                <a:gd name="connsiteY13" fmla="*/ 134038 h 470159"/>
                <a:gd name="connsiteX14" fmla="*/ 191051 w 205016"/>
                <a:gd name="connsiteY14" fmla="*/ 114142 h 470159"/>
                <a:gd name="connsiteX15" fmla="*/ 190412 w 205016"/>
                <a:gd name="connsiteY15" fmla="*/ 90237 h 470159"/>
                <a:gd name="connsiteX16" fmla="*/ 186779 w 205016"/>
                <a:gd name="connsiteY16" fmla="*/ 74750 h 470159"/>
                <a:gd name="connsiteX17" fmla="*/ 188225 w 205016"/>
                <a:gd name="connsiteY17" fmla="*/ 59061 h 470159"/>
                <a:gd name="connsiteX18" fmla="*/ 198787 w 205016"/>
                <a:gd name="connsiteY18" fmla="*/ 36840 h 470159"/>
                <a:gd name="connsiteX19" fmla="*/ 201210 w 205016"/>
                <a:gd name="connsiteY19" fmla="*/ 32868 h 470159"/>
                <a:gd name="connsiteX20" fmla="*/ 169792 w 205016"/>
                <a:gd name="connsiteY20" fmla="*/ 14991 h 470159"/>
                <a:gd name="connsiteX21" fmla="*/ 145135 w 205016"/>
                <a:gd name="connsiteY21" fmla="*/ 648 h 470159"/>
                <a:gd name="connsiteX22" fmla="*/ 130032 w 205016"/>
                <a:gd name="connsiteY22" fmla="*/ 244 h 470159"/>
                <a:gd name="connsiteX23" fmla="*/ 102348 w 205016"/>
                <a:gd name="connsiteY23" fmla="*/ 12937 h 470159"/>
                <a:gd name="connsiteX24" fmla="*/ 104131 w 205016"/>
                <a:gd name="connsiteY24" fmla="*/ 53742 h 470159"/>
                <a:gd name="connsiteX25" fmla="*/ 72041 w 205016"/>
                <a:gd name="connsiteY25" fmla="*/ 83370 h 470159"/>
                <a:gd name="connsiteX26" fmla="*/ 33929 w 205016"/>
                <a:gd name="connsiteY26" fmla="*/ 87476 h 470159"/>
                <a:gd name="connsiteX27" fmla="*/ 3421 w 205016"/>
                <a:gd name="connsiteY27" fmla="*/ 113401 h 470159"/>
                <a:gd name="connsiteX28" fmla="*/ 19734 w 205016"/>
                <a:gd name="connsiteY28" fmla="*/ 183059 h 470159"/>
                <a:gd name="connsiteX29" fmla="*/ 40792 w 205016"/>
                <a:gd name="connsiteY29" fmla="*/ 215312 h 470159"/>
                <a:gd name="connsiteX30" fmla="*/ 56231 w 205016"/>
                <a:gd name="connsiteY30" fmla="*/ 259518 h 470159"/>
                <a:gd name="connsiteX31" fmla="*/ 56231 w 205016"/>
                <a:gd name="connsiteY31" fmla="*/ 284263 h 470159"/>
                <a:gd name="connsiteX32" fmla="*/ 53305 w 205016"/>
                <a:gd name="connsiteY32" fmla="*/ 303857 h 470159"/>
                <a:gd name="connsiteX33" fmla="*/ 55996 w 205016"/>
                <a:gd name="connsiteY33" fmla="*/ 313756 h 470159"/>
                <a:gd name="connsiteX34" fmla="*/ 56231 w 205016"/>
                <a:gd name="connsiteY34" fmla="*/ 325741 h 470159"/>
                <a:gd name="connsiteX35" fmla="*/ 56467 w 205016"/>
                <a:gd name="connsiteY35" fmla="*/ 350184 h 470159"/>
                <a:gd name="connsiteX36" fmla="*/ 59091 w 205016"/>
                <a:gd name="connsiteY36" fmla="*/ 357288 h 470159"/>
                <a:gd name="connsiteX37" fmla="*/ 59023 w 205016"/>
                <a:gd name="connsiteY37" fmla="*/ 367186 h 470159"/>
                <a:gd name="connsiteX38" fmla="*/ 56064 w 205016"/>
                <a:gd name="connsiteY38" fmla="*/ 385468 h 470159"/>
                <a:gd name="connsiteX39" fmla="*/ 58989 w 205016"/>
                <a:gd name="connsiteY39" fmla="*/ 405163 h 470159"/>
                <a:gd name="connsiteX40" fmla="*/ 61580 w 205016"/>
                <a:gd name="connsiteY40" fmla="*/ 423444 h 470159"/>
                <a:gd name="connsiteX41" fmla="*/ 75775 w 205016"/>
                <a:gd name="connsiteY41" fmla="*/ 461455 h 470159"/>
                <a:gd name="connsiteX42" fmla="*/ 92729 w 205016"/>
                <a:gd name="connsiteY42" fmla="*/ 469805 h 470159"/>
                <a:gd name="connsiteX43" fmla="*/ 102651 w 205016"/>
                <a:gd name="connsiteY43" fmla="*/ 469906 h 470159"/>
                <a:gd name="connsiteX44" fmla="*/ 109413 w 205016"/>
                <a:gd name="connsiteY44" fmla="*/ 466842 h 470159"/>
                <a:gd name="connsiteX45" fmla="*/ 117990 w 205016"/>
                <a:gd name="connsiteY45" fmla="*/ 465597 h 470159"/>
                <a:gd name="connsiteX46" fmla="*/ 125794 w 205016"/>
                <a:gd name="connsiteY46" fmla="*/ 463577 h 470159"/>
                <a:gd name="connsiteX47" fmla="*/ 139047 w 205016"/>
                <a:gd name="connsiteY47" fmla="*/ 455833 h 470159"/>
                <a:gd name="connsiteX48" fmla="*/ 139888 w 205016"/>
                <a:gd name="connsiteY48" fmla="*/ 455361 h 470159"/>
                <a:gd name="connsiteX49" fmla="*/ 129225 w 205016"/>
                <a:gd name="connsiteY49" fmla="*/ 428966 h 47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05016" h="470159">
                  <a:moveTo>
                    <a:pt x="129225" y="428966"/>
                  </a:moveTo>
                  <a:cubicBezTo>
                    <a:pt x="129091" y="421055"/>
                    <a:pt x="126567" y="414389"/>
                    <a:pt x="126433" y="406476"/>
                  </a:cubicBezTo>
                  <a:cubicBezTo>
                    <a:pt x="126264" y="396174"/>
                    <a:pt x="126399" y="385872"/>
                    <a:pt x="126467" y="375569"/>
                  </a:cubicBezTo>
                  <a:cubicBezTo>
                    <a:pt x="126567" y="354830"/>
                    <a:pt x="120647" y="334563"/>
                    <a:pt x="120849" y="313689"/>
                  </a:cubicBezTo>
                  <a:cubicBezTo>
                    <a:pt x="120916" y="307730"/>
                    <a:pt x="120042" y="301265"/>
                    <a:pt x="120782" y="295374"/>
                  </a:cubicBezTo>
                  <a:cubicBezTo>
                    <a:pt x="121488" y="289751"/>
                    <a:pt x="125424" y="283691"/>
                    <a:pt x="128519" y="278506"/>
                  </a:cubicBezTo>
                  <a:cubicBezTo>
                    <a:pt x="134573" y="268305"/>
                    <a:pt x="145338" y="259922"/>
                    <a:pt x="151829" y="250461"/>
                  </a:cubicBezTo>
                  <a:cubicBezTo>
                    <a:pt x="155731" y="244771"/>
                    <a:pt x="153679" y="238812"/>
                    <a:pt x="154790" y="232281"/>
                  </a:cubicBezTo>
                  <a:cubicBezTo>
                    <a:pt x="155530" y="227971"/>
                    <a:pt x="157918" y="222618"/>
                    <a:pt x="160070" y="218780"/>
                  </a:cubicBezTo>
                  <a:cubicBezTo>
                    <a:pt x="163771" y="212080"/>
                    <a:pt x="168716" y="210531"/>
                    <a:pt x="173761" y="205515"/>
                  </a:cubicBezTo>
                  <a:cubicBezTo>
                    <a:pt x="176452" y="202822"/>
                    <a:pt x="177629" y="199690"/>
                    <a:pt x="180321" y="196997"/>
                  </a:cubicBezTo>
                  <a:cubicBezTo>
                    <a:pt x="183987" y="193327"/>
                    <a:pt x="189806" y="191644"/>
                    <a:pt x="193910" y="188412"/>
                  </a:cubicBezTo>
                  <a:cubicBezTo>
                    <a:pt x="203126" y="181106"/>
                    <a:pt x="207231" y="175315"/>
                    <a:pt x="203833" y="163599"/>
                  </a:cubicBezTo>
                  <a:cubicBezTo>
                    <a:pt x="200940" y="153600"/>
                    <a:pt x="195457" y="144206"/>
                    <a:pt x="192363" y="134038"/>
                  </a:cubicBezTo>
                  <a:cubicBezTo>
                    <a:pt x="190412" y="127575"/>
                    <a:pt x="191051" y="120942"/>
                    <a:pt x="191051" y="114142"/>
                  </a:cubicBezTo>
                  <a:cubicBezTo>
                    <a:pt x="191051" y="106195"/>
                    <a:pt x="191724" y="98082"/>
                    <a:pt x="190412" y="90237"/>
                  </a:cubicBezTo>
                  <a:cubicBezTo>
                    <a:pt x="189571" y="85086"/>
                    <a:pt x="188023" y="79800"/>
                    <a:pt x="186779" y="74750"/>
                  </a:cubicBezTo>
                  <a:cubicBezTo>
                    <a:pt x="185130" y="67984"/>
                    <a:pt x="185972" y="65727"/>
                    <a:pt x="188225" y="59061"/>
                  </a:cubicBezTo>
                  <a:cubicBezTo>
                    <a:pt x="191152" y="50341"/>
                    <a:pt x="193573" y="44416"/>
                    <a:pt x="198787" y="36840"/>
                  </a:cubicBezTo>
                  <a:cubicBezTo>
                    <a:pt x="199730" y="35494"/>
                    <a:pt x="200368" y="34181"/>
                    <a:pt x="201210" y="32868"/>
                  </a:cubicBezTo>
                  <a:cubicBezTo>
                    <a:pt x="190781" y="26875"/>
                    <a:pt x="180321" y="21017"/>
                    <a:pt x="169792" y="14991"/>
                  </a:cubicBezTo>
                  <a:cubicBezTo>
                    <a:pt x="161920" y="10479"/>
                    <a:pt x="154150" y="2837"/>
                    <a:pt x="145135" y="648"/>
                  </a:cubicBezTo>
                  <a:cubicBezTo>
                    <a:pt x="140460" y="-463"/>
                    <a:pt x="134808" y="177"/>
                    <a:pt x="130032" y="244"/>
                  </a:cubicBezTo>
                  <a:cubicBezTo>
                    <a:pt x="121590" y="345"/>
                    <a:pt x="106149" y="4621"/>
                    <a:pt x="102348" y="12937"/>
                  </a:cubicBezTo>
                  <a:cubicBezTo>
                    <a:pt x="96260" y="26235"/>
                    <a:pt x="106755" y="40611"/>
                    <a:pt x="104131" y="53742"/>
                  </a:cubicBezTo>
                  <a:cubicBezTo>
                    <a:pt x="100701" y="70946"/>
                    <a:pt x="87850" y="78790"/>
                    <a:pt x="72041" y="83370"/>
                  </a:cubicBezTo>
                  <a:cubicBezTo>
                    <a:pt x="59394" y="87039"/>
                    <a:pt x="45737" y="82258"/>
                    <a:pt x="33929" y="87476"/>
                  </a:cubicBezTo>
                  <a:cubicBezTo>
                    <a:pt x="21854" y="92796"/>
                    <a:pt x="8735" y="100641"/>
                    <a:pt x="3421" y="113401"/>
                  </a:cubicBezTo>
                  <a:cubicBezTo>
                    <a:pt x="-6065" y="136227"/>
                    <a:pt x="5742" y="163700"/>
                    <a:pt x="19734" y="183059"/>
                  </a:cubicBezTo>
                  <a:cubicBezTo>
                    <a:pt x="27370" y="193630"/>
                    <a:pt x="33492" y="204707"/>
                    <a:pt x="40792" y="215312"/>
                  </a:cubicBezTo>
                  <a:cubicBezTo>
                    <a:pt x="50513" y="229385"/>
                    <a:pt x="56231" y="242313"/>
                    <a:pt x="56231" y="259518"/>
                  </a:cubicBezTo>
                  <a:cubicBezTo>
                    <a:pt x="56231" y="267766"/>
                    <a:pt x="56164" y="276015"/>
                    <a:pt x="56231" y="284263"/>
                  </a:cubicBezTo>
                  <a:cubicBezTo>
                    <a:pt x="56265" y="291603"/>
                    <a:pt x="53641" y="297157"/>
                    <a:pt x="53305" y="303857"/>
                  </a:cubicBezTo>
                  <a:cubicBezTo>
                    <a:pt x="53103" y="307864"/>
                    <a:pt x="55155" y="310086"/>
                    <a:pt x="55996" y="313756"/>
                  </a:cubicBezTo>
                  <a:cubicBezTo>
                    <a:pt x="56871" y="317561"/>
                    <a:pt x="56265" y="321836"/>
                    <a:pt x="56231" y="325741"/>
                  </a:cubicBezTo>
                  <a:cubicBezTo>
                    <a:pt x="56198" y="333384"/>
                    <a:pt x="54684" y="342912"/>
                    <a:pt x="56467" y="350184"/>
                  </a:cubicBezTo>
                  <a:cubicBezTo>
                    <a:pt x="57139" y="352877"/>
                    <a:pt x="58720" y="353921"/>
                    <a:pt x="59091" y="357288"/>
                  </a:cubicBezTo>
                  <a:cubicBezTo>
                    <a:pt x="59460" y="360486"/>
                    <a:pt x="59023" y="363954"/>
                    <a:pt x="59023" y="367186"/>
                  </a:cubicBezTo>
                  <a:cubicBezTo>
                    <a:pt x="59057" y="374190"/>
                    <a:pt x="57342" y="378869"/>
                    <a:pt x="56064" y="385468"/>
                  </a:cubicBezTo>
                  <a:cubicBezTo>
                    <a:pt x="54785" y="392235"/>
                    <a:pt x="59091" y="398262"/>
                    <a:pt x="58989" y="405163"/>
                  </a:cubicBezTo>
                  <a:cubicBezTo>
                    <a:pt x="58923" y="412233"/>
                    <a:pt x="60134" y="416913"/>
                    <a:pt x="61580" y="423444"/>
                  </a:cubicBezTo>
                  <a:cubicBezTo>
                    <a:pt x="64574" y="437114"/>
                    <a:pt x="64809" y="450648"/>
                    <a:pt x="75775" y="461455"/>
                  </a:cubicBezTo>
                  <a:cubicBezTo>
                    <a:pt x="81527" y="467145"/>
                    <a:pt x="84891" y="469906"/>
                    <a:pt x="92729" y="469805"/>
                  </a:cubicBezTo>
                  <a:cubicBezTo>
                    <a:pt x="95688" y="469771"/>
                    <a:pt x="99758" y="470546"/>
                    <a:pt x="102651" y="469906"/>
                  </a:cubicBezTo>
                  <a:cubicBezTo>
                    <a:pt x="105477" y="469300"/>
                    <a:pt x="106755" y="467448"/>
                    <a:pt x="109413" y="466842"/>
                  </a:cubicBezTo>
                  <a:cubicBezTo>
                    <a:pt x="112171" y="466203"/>
                    <a:pt x="115467" y="466203"/>
                    <a:pt x="117990" y="465597"/>
                  </a:cubicBezTo>
                  <a:cubicBezTo>
                    <a:pt x="120278" y="465057"/>
                    <a:pt x="123271" y="464350"/>
                    <a:pt x="125794" y="463577"/>
                  </a:cubicBezTo>
                  <a:cubicBezTo>
                    <a:pt x="129831" y="462297"/>
                    <a:pt x="135246" y="458122"/>
                    <a:pt x="139047" y="455833"/>
                  </a:cubicBezTo>
                  <a:cubicBezTo>
                    <a:pt x="139316" y="455664"/>
                    <a:pt x="139619" y="455530"/>
                    <a:pt x="139888" y="455361"/>
                  </a:cubicBezTo>
                  <a:cubicBezTo>
                    <a:pt x="134102" y="447416"/>
                    <a:pt x="129359" y="437888"/>
                    <a:pt x="129225" y="42896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8" name="Freeform 1032">
              <a:extLst>
                <a:ext uri="{FF2B5EF4-FFF2-40B4-BE49-F238E27FC236}">
                  <a16:creationId xmlns:a16="http://schemas.microsoft.com/office/drawing/2014/main" id="{C3594031-6859-EEC9-C470-155B5CF074CA}"/>
                </a:ext>
              </a:extLst>
            </p:cNvPr>
            <p:cNvSpPr>
              <a:spLocks/>
            </p:cNvSpPr>
            <p:nvPr/>
          </p:nvSpPr>
          <p:spPr>
            <a:xfrm>
              <a:off x="11370246" y="6280285"/>
              <a:ext cx="1025777" cy="845137"/>
            </a:xfrm>
            <a:custGeom>
              <a:avLst/>
              <a:gdLst>
                <a:gd name="connsiteX0" fmla="*/ 65334 w 1055859"/>
                <a:gd name="connsiteY0" fmla="*/ 756610 h 870405"/>
                <a:gd name="connsiteX1" fmla="*/ 57665 w 1055859"/>
                <a:gd name="connsiteY1" fmla="*/ 786103 h 870405"/>
                <a:gd name="connsiteX2" fmla="*/ 58439 w 1055859"/>
                <a:gd name="connsiteY2" fmla="*/ 797213 h 870405"/>
                <a:gd name="connsiteX3" fmla="*/ 64662 w 1055859"/>
                <a:gd name="connsiteY3" fmla="*/ 808592 h 870405"/>
                <a:gd name="connsiteX4" fmla="*/ 92109 w 1055859"/>
                <a:gd name="connsiteY4" fmla="*/ 814215 h 870405"/>
                <a:gd name="connsiteX5" fmla="*/ 113941 w 1055859"/>
                <a:gd name="connsiteY5" fmla="*/ 825460 h 870405"/>
                <a:gd name="connsiteX6" fmla="*/ 119524 w 1055859"/>
                <a:gd name="connsiteY6" fmla="*/ 840139 h 870405"/>
                <a:gd name="connsiteX7" fmla="*/ 126454 w 1055859"/>
                <a:gd name="connsiteY7" fmla="*/ 856501 h 870405"/>
                <a:gd name="connsiteX8" fmla="*/ 134762 w 1055859"/>
                <a:gd name="connsiteY8" fmla="*/ 865356 h 870405"/>
                <a:gd name="connsiteX9" fmla="*/ 135402 w 1055859"/>
                <a:gd name="connsiteY9" fmla="*/ 846502 h 870405"/>
                <a:gd name="connsiteX10" fmla="*/ 163085 w 1055859"/>
                <a:gd name="connsiteY10" fmla="*/ 833809 h 870405"/>
                <a:gd name="connsiteX11" fmla="*/ 178189 w 1055859"/>
                <a:gd name="connsiteY11" fmla="*/ 834214 h 870405"/>
                <a:gd name="connsiteX12" fmla="*/ 202845 w 1055859"/>
                <a:gd name="connsiteY12" fmla="*/ 848556 h 870405"/>
                <a:gd name="connsiteX13" fmla="*/ 234262 w 1055859"/>
                <a:gd name="connsiteY13" fmla="*/ 866434 h 870405"/>
                <a:gd name="connsiteX14" fmla="*/ 231841 w 1055859"/>
                <a:gd name="connsiteY14" fmla="*/ 870406 h 870405"/>
                <a:gd name="connsiteX15" fmla="*/ 241663 w 1055859"/>
                <a:gd name="connsiteY15" fmla="*/ 850778 h 870405"/>
                <a:gd name="connsiteX16" fmla="*/ 255017 w 1055859"/>
                <a:gd name="connsiteY16" fmla="*/ 809030 h 870405"/>
                <a:gd name="connsiteX17" fmla="*/ 270558 w 1055859"/>
                <a:gd name="connsiteY17" fmla="*/ 801892 h 870405"/>
                <a:gd name="connsiteX18" fmla="*/ 280346 w 1055859"/>
                <a:gd name="connsiteY18" fmla="*/ 781119 h 870405"/>
                <a:gd name="connsiteX19" fmla="*/ 283339 w 1055859"/>
                <a:gd name="connsiteY19" fmla="*/ 759573 h 870405"/>
                <a:gd name="connsiteX20" fmla="*/ 298544 w 1055859"/>
                <a:gd name="connsiteY20" fmla="*/ 746914 h 870405"/>
                <a:gd name="connsiteX21" fmla="*/ 317347 w 1055859"/>
                <a:gd name="connsiteY21" fmla="*/ 749640 h 870405"/>
                <a:gd name="connsiteX22" fmla="*/ 343248 w 1055859"/>
                <a:gd name="connsiteY22" fmla="*/ 742234 h 870405"/>
                <a:gd name="connsiteX23" fmla="*/ 350447 w 1055859"/>
                <a:gd name="connsiteY23" fmla="*/ 733211 h 870405"/>
                <a:gd name="connsiteX24" fmla="*/ 358822 w 1055859"/>
                <a:gd name="connsiteY24" fmla="*/ 729036 h 870405"/>
                <a:gd name="connsiteX25" fmla="*/ 395016 w 1055859"/>
                <a:gd name="connsiteY25" fmla="*/ 741796 h 870405"/>
                <a:gd name="connsiteX26" fmla="*/ 431345 w 1055859"/>
                <a:gd name="connsiteY26" fmla="*/ 779908 h 870405"/>
                <a:gd name="connsiteX27" fmla="*/ 458087 w 1055859"/>
                <a:gd name="connsiteY27" fmla="*/ 786137 h 870405"/>
                <a:gd name="connsiteX28" fmla="*/ 483080 w 1055859"/>
                <a:gd name="connsiteY28" fmla="*/ 778427 h 870405"/>
                <a:gd name="connsiteX29" fmla="*/ 516314 w 1055859"/>
                <a:gd name="connsiteY29" fmla="*/ 776137 h 870405"/>
                <a:gd name="connsiteX30" fmla="*/ 557789 w 1055859"/>
                <a:gd name="connsiteY30" fmla="*/ 788829 h 870405"/>
                <a:gd name="connsiteX31" fmla="*/ 614603 w 1055859"/>
                <a:gd name="connsiteY31" fmla="*/ 812902 h 870405"/>
                <a:gd name="connsiteX32" fmla="*/ 642724 w 1055859"/>
                <a:gd name="connsiteY32" fmla="*/ 800176 h 870405"/>
                <a:gd name="connsiteX33" fmla="*/ 663781 w 1055859"/>
                <a:gd name="connsiteY33" fmla="*/ 775868 h 870405"/>
                <a:gd name="connsiteX34" fmla="*/ 741147 w 1055859"/>
                <a:gd name="connsiteY34" fmla="*/ 772602 h 870405"/>
                <a:gd name="connsiteX35" fmla="*/ 809095 w 1055859"/>
                <a:gd name="connsiteY35" fmla="*/ 788493 h 870405"/>
                <a:gd name="connsiteX36" fmla="*/ 829412 w 1055859"/>
                <a:gd name="connsiteY36" fmla="*/ 761795 h 870405"/>
                <a:gd name="connsiteX37" fmla="*/ 855246 w 1055859"/>
                <a:gd name="connsiteY37" fmla="*/ 736208 h 870405"/>
                <a:gd name="connsiteX38" fmla="*/ 885419 w 1055859"/>
                <a:gd name="connsiteY38" fmla="*/ 721764 h 870405"/>
                <a:gd name="connsiteX39" fmla="*/ 882560 w 1055859"/>
                <a:gd name="connsiteY39" fmla="*/ 697524 h 870405"/>
                <a:gd name="connsiteX40" fmla="*/ 901834 w 1055859"/>
                <a:gd name="connsiteY40" fmla="*/ 653958 h 870405"/>
                <a:gd name="connsiteX41" fmla="*/ 914346 w 1055859"/>
                <a:gd name="connsiteY41" fmla="*/ 638639 h 870405"/>
                <a:gd name="connsiteX42" fmla="*/ 935370 w 1055859"/>
                <a:gd name="connsiteY42" fmla="*/ 613119 h 870405"/>
                <a:gd name="connsiteX43" fmla="*/ 952054 w 1055859"/>
                <a:gd name="connsiteY43" fmla="*/ 588137 h 870405"/>
                <a:gd name="connsiteX44" fmla="*/ 967629 w 1055859"/>
                <a:gd name="connsiteY44" fmla="*/ 559184 h 870405"/>
                <a:gd name="connsiteX45" fmla="*/ 982631 w 1055859"/>
                <a:gd name="connsiteY45" fmla="*/ 542182 h 870405"/>
                <a:gd name="connsiteX46" fmla="*/ 1005337 w 1055859"/>
                <a:gd name="connsiteY46" fmla="*/ 524304 h 870405"/>
                <a:gd name="connsiteX47" fmla="*/ 1014822 w 1055859"/>
                <a:gd name="connsiteY47" fmla="*/ 492590 h 870405"/>
                <a:gd name="connsiteX48" fmla="*/ 1013578 w 1055859"/>
                <a:gd name="connsiteY48" fmla="*/ 438587 h 870405"/>
                <a:gd name="connsiteX49" fmla="*/ 1010651 w 1055859"/>
                <a:gd name="connsiteY49" fmla="*/ 416232 h 870405"/>
                <a:gd name="connsiteX50" fmla="*/ 1014755 w 1055859"/>
                <a:gd name="connsiteY50" fmla="*/ 389062 h 870405"/>
                <a:gd name="connsiteX51" fmla="*/ 1033727 w 1055859"/>
                <a:gd name="connsiteY51" fmla="*/ 340109 h 870405"/>
                <a:gd name="connsiteX52" fmla="*/ 1034366 w 1055859"/>
                <a:gd name="connsiteY52" fmla="*/ 295735 h 870405"/>
                <a:gd name="connsiteX53" fmla="*/ 1042977 w 1055859"/>
                <a:gd name="connsiteY53" fmla="*/ 270350 h 870405"/>
                <a:gd name="connsiteX54" fmla="*/ 1055827 w 1055859"/>
                <a:gd name="connsiteY54" fmla="*/ 245302 h 870405"/>
                <a:gd name="connsiteX55" fmla="*/ 1044726 w 1055859"/>
                <a:gd name="connsiteY55" fmla="*/ 229107 h 870405"/>
                <a:gd name="connsiteX56" fmla="*/ 1032987 w 1055859"/>
                <a:gd name="connsiteY56" fmla="*/ 211500 h 870405"/>
                <a:gd name="connsiteX57" fmla="*/ 1015058 w 1055859"/>
                <a:gd name="connsiteY57" fmla="*/ 189548 h 870405"/>
                <a:gd name="connsiteX58" fmla="*/ 996691 w 1055859"/>
                <a:gd name="connsiteY58" fmla="*/ 157160 h 870405"/>
                <a:gd name="connsiteX59" fmla="*/ 985491 w 1055859"/>
                <a:gd name="connsiteY59" fmla="*/ 125815 h 870405"/>
                <a:gd name="connsiteX60" fmla="*/ 976408 w 1055859"/>
                <a:gd name="connsiteY60" fmla="*/ 100599 h 870405"/>
                <a:gd name="connsiteX61" fmla="*/ 966351 w 1055859"/>
                <a:gd name="connsiteY61" fmla="*/ 68278 h 870405"/>
                <a:gd name="connsiteX62" fmla="*/ 965476 w 1055859"/>
                <a:gd name="connsiteY62" fmla="*/ 60737 h 870405"/>
                <a:gd name="connsiteX63" fmla="*/ 948657 w 1055859"/>
                <a:gd name="connsiteY63" fmla="*/ 66393 h 870405"/>
                <a:gd name="connsiteX64" fmla="*/ 924808 w 1055859"/>
                <a:gd name="connsiteY64" fmla="*/ 55888 h 870405"/>
                <a:gd name="connsiteX65" fmla="*/ 895880 w 1055859"/>
                <a:gd name="connsiteY65" fmla="*/ 44138 h 870405"/>
                <a:gd name="connsiteX66" fmla="*/ 867019 w 1055859"/>
                <a:gd name="connsiteY66" fmla="*/ 14982 h 870405"/>
                <a:gd name="connsiteX67" fmla="*/ 773809 w 1055859"/>
                <a:gd name="connsiteY67" fmla="*/ 337 h 870405"/>
                <a:gd name="connsiteX68" fmla="*/ 765400 w 1055859"/>
                <a:gd name="connsiteY68" fmla="*/ 0 h 870405"/>
                <a:gd name="connsiteX69" fmla="*/ 765332 w 1055859"/>
                <a:gd name="connsiteY69" fmla="*/ 101 h 870405"/>
                <a:gd name="connsiteX70" fmla="*/ 697048 w 1055859"/>
                <a:gd name="connsiteY70" fmla="*/ 61174 h 870405"/>
                <a:gd name="connsiteX71" fmla="*/ 576995 w 1055859"/>
                <a:gd name="connsiteY71" fmla="*/ 141639 h 870405"/>
                <a:gd name="connsiteX72" fmla="*/ 434507 w 1055859"/>
                <a:gd name="connsiteY72" fmla="*/ 240083 h 870405"/>
                <a:gd name="connsiteX73" fmla="*/ 341633 w 1055859"/>
                <a:gd name="connsiteY73" fmla="*/ 318327 h 870405"/>
                <a:gd name="connsiteX74" fmla="*/ 279539 w 1055859"/>
                <a:gd name="connsiteY74" fmla="*/ 328191 h 870405"/>
                <a:gd name="connsiteX75" fmla="*/ 279471 w 1055859"/>
                <a:gd name="connsiteY75" fmla="*/ 328224 h 870405"/>
                <a:gd name="connsiteX76" fmla="*/ 279639 w 1055859"/>
                <a:gd name="connsiteY76" fmla="*/ 329403 h 870405"/>
                <a:gd name="connsiteX77" fmla="*/ 283205 w 1055859"/>
                <a:gd name="connsiteY77" fmla="*/ 357986 h 870405"/>
                <a:gd name="connsiteX78" fmla="*/ 280346 w 1055859"/>
                <a:gd name="connsiteY78" fmla="*/ 381723 h 870405"/>
                <a:gd name="connsiteX79" fmla="*/ 271936 w 1055859"/>
                <a:gd name="connsiteY79" fmla="*/ 431483 h 870405"/>
                <a:gd name="connsiteX80" fmla="*/ 269111 w 1055859"/>
                <a:gd name="connsiteY80" fmla="*/ 474443 h 870405"/>
                <a:gd name="connsiteX81" fmla="*/ 271298 w 1055859"/>
                <a:gd name="connsiteY81" fmla="*/ 502690 h 870405"/>
                <a:gd name="connsiteX82" fmla="*/ 269817 w 1055859"/>
                <a:gd name="connsiteY82" fmla="*/ 521812 h 870405"/>
                <a:gd name="connsiteX83" fmla="*/ 257976 w 1055859"/>
                <a:gd name="connsiteY83" fmla="*/ 543057 h 870405"/>
                <a:gd name="connsiteX84" fmla="*/ 246674 w 1055859"/>
                <a:gd name="connsiteY84" fmla="*/ 555413 h 870405"/>
                <a:gd name="connsiteX85" fmla="*/ 239005 w 1055859"/>
                <a:gd name="connsiteY85" fmla="*/ 569452 h 870405"/>
                <a:gd name="connsiteX86" fmla="*/ 231975 w 1055859"/>
                <a:gd name="connsiteY86" fmla="*/ 597564 h 870405"/>
                <a:gd name="connsiteX87" fmla="*/ 219193 w 1055859"/>
                <a:gd name="connsiteY87" fmla="*/ 608877 h 870405"/>
                <a:gd name="connsiteX88" fmla="*/ 207319 w 1055859"/>
                <a:gd name="connsiteY88" fmla="*/ 613826 h 870405"/>
                <a:gd name="connsiteX89" fmla="*/ 175161 w 1055859"/>
                <a:gd name="connsiteY89" fmla="*/ 611571 h 870405"/>
                <a:gd name="connsiteX90" fmla="*/ 102739 w 1055859"/>
                <a:gd name="connsiteY90" fmla="*/ 613624 h 870405"/>
                <a:gd name="connsiteX91" fmla="*/ 82288 w 1055859"/>
                <a:gd name="connsiteY91" fmla="*/ 635643 h 870405"/>
                <a:gd name="connsiteX92" fmla="*/ 58574 w 1055859"/>
                <a:gd name="connsiteY92" fmla="*/ 645473 h 870405"/>
                <a:gd name="connsiteX93" fmla="*/ 24667 w 1055859"/>
                <a:gd name="connsiteY93" fmla="*/ 642544 h 870405"/>
                <a:gd name="connsiteX94" fmla="*/ 4316 w 1055859"/>
                <a:gd name="connsiteY94" fmla="*/ 656685 h 870405"/>
                <a:gd name="connsiteX95" fmla="*/ 19116 w 1055859"/>
                <a:gd name="connsiteY95" fmla="*/ 715704 h 870405"/>
                <a:gd name="connsiteX96" fmla="*/ 44445 w 1055859"/>
                <a:gd name="connsiteY96" fmla="*/ 738194 h 870405"/>
                <a:gd name="connsiteX97" fmla="*/ 65334 w 1055859"/>
                <a:gd name="connsiteY97" fmla="*/ 756610 h 87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55859" h="870405">
                  <a:moveTo>
                    <a:pt x="65334" y="756610"/>
                  </a:moveTo>
                  <a:cubicBezTo>
                    <a:pt x="71120" y="766407"/>
                    <a:pt x="61667" y="777349"/>
                    <a:pt x="57665" y="786103"/>
                  </a:cubicBezTo>
                  <a:cubicBezTo>
                    <a:pt x="54974" y="791995"/>
                    <a:pt x="56151" y="792163"/>
                    <a:pt x="58439" y="797213"/>
                  </a:cubicBezTo>
                  <a:cubicBezTo>
                    <a:pt x="60323" y="801320"/>
                    <a:pt x="61365" y="805193"/>
                    <a:pt x="64662" y="808592"/>
                  </a:cubicBezTo>
                  <a:cubicBezTo>
                    <a:pt x="72331" y="816572"/>
                    <a:pt x="81716" y="814282"/>
                    <a:pt x="92109" y="814215"/>
                  </a:cubicBezTo>
                  <a:cubicBezTo>
                    <a:pt x="102537" y="814148"/>
                    <a:pt x="108256" y="816202"/>
                    <a:pt x="113941" y="825460"/>
                  </a:cubicBezTo>
                  <a:cubicBezTo>
                    <a:pt x="116733" y="830006"/>
                    <a:pt x="117977" y="835728"/>
                    <a:pt x="119524" y="840139"/>
                  </a:cubicBezTo>
                  <a:cubicBezTo>
                    <a:pt x="121408" y="845593"/>
                    <a:pt x="123292" y="851687"/>
                    <a:pt x="126454" y="856501"/>
                  </a:cubicBezTo>
                  <a:cubicBezTo>
                    <a:pt x="128539" y="859700"/>
                    <a:pt x="131432" y="862629"/>
                    <a:pt x="134762" y="865356"/>
                  </a:cubicBezTo>
                  <a:cubicBezTo>
                    <a:pt x="133450" y="858993"/>
                    <a:pt x="132609" y="852630"/>
                    <a:pt x="135402" y="846502"/>
                  </a:cubicBezTo>
                  <a:cubicBezTo>
                    <a:pt x="139203" y="838186"/>
                    <a:pt x="154642" y="833911"/>
                    <a:pt x="163085" y="833809"/>
                  </a:cubicBezTo>
                  <a:cubicBezTo>
                    <a:pt x="167862" y="833776"/>
                    <a:pt x="173513" y="833102"/>
                    <a:pt x="178189" y="834214"/>
                  </a:cubicBezTo>
                  <a:cubicBezTo>
                    <a:pt x="187204" y="836369"/>
                    <a:pt x="194974" y="844045"/>
                    <a:pt x="202845" y="848556"/>
                  </a:cubicBezTo>
                  <a:cubicBezTo>
                    <a:pt x="213373" y="854582"/>
                    <a:pt x="223835" y="860441"/>
                    <a:pt x="234262" y="866434"/>
                  </a:cubicBezTo>
                  <a:cubicBezTo>
                    <a:pt x="233455" y="867747"/>
                    <a:pt x="232782" y="869059"/>
                    <a:pt x="231841" y="870406"/>
                  </a:cubicBezTo>
                  <a:cubicBezTo>
                    <a:pt x="236214" y="864043"/>
                    <a:pt x="239476" y="858152"/>
                    <a:pt x="241663" y="850778"/>
                  </a:cubicBezTo>
                  <a:cubicBezTo>
                    <a:pt x="245362" y="838389"/>
                    <a:pt x="241595" y="817212"/>
                    <a:pt x="255017" y="809030"/>
                  </a:cubicBezTo>
                  <a:cubicBezTo>
                    <a:pt x="259928" y="806034"/>
                    <a:pt x="265579" y="805663"/>
                    <a:pt x="270558" y="801892"/>
                  </a:cubicBezTo>
                  <a:cubicBezTo>
                    <a:pt x="277218" y="796843"/>
                    <a:pt x="280211" y="789436"/>
                    <a:pt x="280346" y="781119"/>
                  </a:cubicBezTo>
                  <a:cubicBezTo>
                    <a:pt x="280446" y="774117"/>
                    <a:pt x="279236" y="765767"/>
                    <a:pt x="283339" y="759573"/>
                  </a:cubicBezTo>
                  <a:cubicBezTo>
                    <a:pt x="286703" y="754523"/>
                    <a:pt x="292018" y="748429"/>
                    <a:pt x="298544" y="746914"/>
                  </a:cubicBezTo>
                  <a:cubicBezTo>
                    <a:pt x="305843" y="745163"/>
                    <a:pt x="310653" y="748530"/>
                    <a:pt x="317347" y="749640"/>
                  </a:cubicBezTo>
                  <a:cubicBezTo>
                    <a:pt x="326563" y="751190"/>
                    <a:pt x="336824" y="749203"/>
                    <a:pt x="343248" y="742234"/>
                  </a:cubicBezTo>
                  <a:cubicBezTo>
                    <a:pt x="346141" y="739103"/>
                    <a:pt x="346578" y="735871"/>
                    <a:pt x="350447" y="733211"/>
                  </a:cubicBezTo>
                  <a:cubicBezTo>
                    <a:pt x="352666" y="731662"/>
                    <a:pt x="356299" y="730046"/>
                    <a:pt x="358822" y="729036"/>
                  </a:cubicBezTo>
                  <a:cubicBezTo>
                    <a:pt x="368476" y="725198"/>
                    <a:pt x="387415" y="734389"/>
                    <a:pt x="395016" y="741796"/>
                  </a:cubicBezTo>
                  <a:cubicBezTo>
                    <a:pt x="407462" y="753951"/>
                    <a:pt x="414761" y="771660"/>
                    <a:pt x="431345" y="779908"/>
                  </a:cubicBezTo>
                  <a:cubicBezTo>
                    <a:pt x="440561" y="784486"/>
                    <a:pt x="447659" y="786372"/>
                    <a:pt x="458087" y="786137"/>
                  </a:cubicBezTo>
                  <a:cubicBezTo>
                    <a:pt x="466732" y="785934"/>
                    <a:pt x="474771" y="781221"/>
                    <a:pt x="483080" y="778427"/>
                  </a:cubicBezTo>
                  <a:cubicBezTo>
                    <a:pt x="494482" y="774588"/>
                    <a:pt x="504304" y="773915"/>
                    <a:pt x="516314" y="776137"/>
                  </a:cubicBezTo>
                  <a:cubicBezTo>
                    <a:pt x="529365" y="778561"/>
                    <a:pt x="546688" y="781087"/>
                    <a:pt x="557789" y="788829"/>
                  </a:cubicBezTo>
                  <a:cubicBezTo>
                    <a:pt x="575078" y="800850"/>
                    <a:pt x="591628" y="816774"/>
                    <a:pt x="614603" y="812902"/>
                  </a:cubicBezTo>
                  <a:cubicBezTo>
                    <a:pt x="624963" y="811152"/>
                    <a:pt x="634852" y="807448"/>
                    <a:pt x="642724" y="800176"/>
                  </a:cubicBezTo>
                  <a:cubicBezTo>
                    <a:pt x="650527" y="792971"/>
                    <a:pt x="655943" y="783342"/>
                    <a:pt x="663781" y="775868"/>
                  </a:cubicBezTo>
                  <a:cubicBezTo>
                    <a:pt x="683256" y="757284"/>
                    <a:pt x="718274" y="764589"/>
                    <a:pt x="741147" y="772602"/>
                  </a:cubicBezTo>
                  <a:cubicBezTo>
                    <a:pt x="762708" y="780177"/>
                    <a:pt x="784909" y="801051"/>
                    <a:pt x="809095" y="788493"/>
                  </a:cubicBezTo>
                  <a:cubicBezTo>
                    <a:pt x="817606" y="784083"/>
                    <a:pt x="823492" y="769673"/>
                    <a:pt x="829412" y="761795"/>
                  </a:cubicBezTo>
                  <a:cubicBezTo>
                    <a:pt x="837216" y="751459"/>
                    <a:pt x="844885" y="743951"/>
                    <a:pt x="855246" y="736208"/>
                  </a:cubicBezTo>
                  <a:cubicBezTo>
                    <a:pt x="864799" y="729104"/>
                    <a:pt x="874857" y="726074"/>
                    <a:pt x="885419" y="721764"/>
                  </a:cubicBezTo>
                  <a:cubicBezTo>
                    <a:pt x="882626" y="713482"/>
                    <a:pt x="881146" y="704863"/>
                    <a:pt x="882560" y="697524"/>
                  </a:cubicBezTo>
                  <a:cubicBezTo>
                    <a:pt x="885587" y="681801"/>
                    <a:pt x="891776" y="665843"/>
                    <a:pt x="901834" y="653958"/>
                  </a:cubicBezTo>
                  <a:cubicBezTo>
                    <a:pt x="906308" y="648672"/>
                    <a:pt x="909604" y="643588"/>
                    <a:pt x="914346" y="638639"/>
                  </a:cubicBezTo>
                  <a:cubicBezTo>
                    <a:pt x="921747" y="630963"/>
                    <a:pt x="928844" y="621536"/>
                    <a:pt x="935370" y="613119"/>
                  </a:cubicBezTo>
                  <a:cubicBezTo>
                    <a:pt x="941426" y="605274"/>
                    <a:pt x="946437" y="596251"/>
                    <a:pt x="952054" y="588137"/>
                  </a:cubicBezTo>
                  <a:cubicBezTo>
                    <a:pt x="958210" y="579250"/>
                    <a:pt x="961372" y="567836"/>
                    <a:pt x="967629" y="559184"/>
                  </a:cubicBezTo>
                  <a:cubicBezTo>
                    <a:pt x="971800" y="553426"/>
                    <a:pt x="977451" y="546962"/>
                    <a:pt x="982631" y="542182"/>
                  </a:cubicBezTo>
                  <a:cubicBezTo>
                    <a:pt x="989527" y="535853"/>
                    <a:pt x="999080" y="531072"/>
                    <a:pt x="1005337" y="524304"/>
                  </a:cubicBezTo>
                  <a:cubicBezTo>
                    <a:pt x="1014015" y="514911"/>
                    <a:pt x="1017850" y="505416"/>
                    <a:pt x="1014822" y="492590"/>
                  </a:cubicBezTo>
                  <a:cubicBezTo>
                    <a:pt x="1010719" y="475184"/>
                    <a:pt x="1015361" y="456397"/>
                    <a:pt x="1013578" y="438587"/>
                  </a:cubicBezTo>
                  <a:cubicBezTo>
                    <a:pt x="1012804" y="430708"/>
                    <a:pt x="1010685" y="424345"/>
                    <a:pt x="1010651" y="416232"/>
                  </a:cubicBezTo>
                  <a:cubicBezTo>
                    <a:pt x="1010584" y="406839"/>
                    <a:pt x="1012636" y="398185"/>
                    <a:pt x="1014755" y="389062"/>
                  </a:cubicBezTo>
                  <a:cubicBezTo>
                    <a:pt x="1018825" y="371521"/>
                    <a:pt x="1026427" y="356404"/>
                    <a:pt x="1033727" y="340109"/>
                  </a:cubicBezTo>
                  <a:cubicBezTo>
                    <a:pt x="1040185" y="325700"/>
                    <a:pt x="1031069" y="310448"/>
                    <a:pt x="1034366" y="295735"/>
                  </a:cubicBezTo>
                  <a:cubicBezTo>
                    <a:pt x="1036350" y="286780"/>
                    <a:pt x="1038806" y="278632"/>
                    <a:pt x="1042977" y="270350"/>
                  </a:cubicBezTo>
                  <a:cubicBezTo>
                    <a:pt x="1046509" y="263347"/>
                    <a:pt x="1056499" y="253954"/>
                    <a:pt x="1055827" y="245302"/>
                  </a:cubicBezTo>
                  <a:cubicBezTo>
                    <a:pt x="1055423" y="239847"/>
                    <a:pt x="1047450" y="233585"/>
                    <a:pt x="1044726" y="229107"/>
                  </a:cubicBezTo>
                  <a:cubicBezTo>
                    <a:pt x="1040892" y="222812"/>
                    <a:pt x="1038166" y="216887"/>
                    <a:pt x="1032987" y="211500"/>
                  </a:cubicBezTo>
                  <a:cubicBezTo>
                    <a:pt x="1025822" y="204025"/>
                    <a:pt x="1020675" y="198100"/>
                    <a:pt x="1015058" y="189548"/>
                  </a:cubicBezTo>
                  <a:cubicBezTo>
                    <a:pt x="1007792" y="178539"/>
                    <a:pt x="1001401" y="169651"/>
                    <a:pt x="996691" y="157160"/>
                  </a:cubicBezTo>
                  <a:cubicBezTo>
                    <a:pt x="992757" y="146723"/>
                    <a:pt x="989897" y="136017"/>
                    <a:pt x="985491" y="125815"/>
                  </a:cubicBezTo>
                  <a:cubicBezTo>
                    <a:pt x="981958" y="117668"/>
                    <a:pt x="979772" y="109016"/>
                    <a:pt x="976408" y="100599"/>
                  </a:cubicBezTo>
                  <a:cubicBezTo>
                    <a:pt x="972237" y="90094"/>
                    <a:pt x="967864" y="79523"/>
                    <a:pt x="966351" y="68278"/>
                  </a:cubicBezTo>
                  <a:cubicBezTo>
                    <a:pt x="965980" y="65618"/>
                    <a:pt x="965812" y="63261"/>
                    <a:pt x="965476" y="60737"/>
                  </a:cubicBezTo>
                  <a:cubicBezTo>
                    <a:pt x="959859" y="63396"/>
                    <a:pt x="954040" y="65584"/>
                    <a:pt x="948657" y="66393"/>
                  </a:cubicBezTo>
                  <a:cubicBezTo>
                    <a:pt x="920940" y="70634"/>
                    <a:pt x="938768" y="64709"/>
                    <a:pt x="924808" y="55888"/>
                  </a:cubicBezTo>
                  <a:cubicBezTo>
                    <a:pt x="915995" y="50333"/>
                    <a:pt x="903852" y="48818"/>
                    <a:pt x="895880" y="44138"/>
                  </a:cubicBezTo>
                  <a:cubicBezTo>
                    <a:pt x="883703" y="37001"/>
                    <a:pt x="879196" y="23062"/>
                    <a:pt x="867019" y="14982"/>
                  </a:cubicBezTo>
                  <a:cubicBezTo>
                    <a:pt x="840580" y="-2525"/>
                    <a:pt x="803680" y="1044"/>
                    <a:pt x="773809" y="337"/>
                  </a:cubicBezTo>
                  <a:cubicBezTo>
                    <a:pt x="771051" y="269"/>
                    <a:pt x="768191" y="101"/>
                    <a:pt x="765400" y="0"/>
                  </a:cubicBezTo>
                  <a:cubicBezTo>
                    <a:pt x="765366" y="34"/>
                    <a:pt x="765366" y="68"/>
                    <a:pt x="765332" y="101"/>
                  </a:cubicBezTo>
                  <a:cubicBezTo>
                    <a:pt x="745823" y="21042"/>
                    <a:pt x="718206" y="40434"/>
                    <a:pt x="697048" y="61174"/>
                  </a:cubicBezTo>
                  <a:cubicBezTo>
                    <a:pt x="662805" y="94740"/>
                    <a:pt x="619413" y="120260"/>
                    <a:pt x="576995" y="141639"/>
                  </a:cubicBezTo>
                  <a:cubicBezTo>
                    <a:pt x="521796" y="169482"/>
                    <a:pt x="473829" y="192747"/>
                    <a:pt x="434507" y="240083"/>
                  </a:cubicBezTo>
                  <a:cubicBezTo>
                    <a:pt x="405680" y="274795"/>
                    <a:pt x="389971" y="311761"/>
                    <a:pt x="341633" y="318327"/>
                  </a:cubicBezTo>
                  <a:cubicBezTo>
                    <a:pt x="319870" y="321289"/>
                    <a:pt x="300360" y="320885"/>
                    <a:pt x="279539" y="328191"/>
                  </a:cubicBezTo>
                  <a:cubicBezTo>
                    <a:pt x="279505" y="328191"/>
                    <a:pt x="279471" y="328224"/>
                    <a:pt x="279471" y="328224"/>
                  </a:cubicBezTo>
                  <a:cubicBezTo>
                    <a:pt x="279572" y="328595"/>
                    <a:pt x="279572" y="328999"/>
                    <a:pt x="279639" y="329403"/>
                  </a:cubicBezTo>
                  <a:cubicBezTo>
                    <a:pt x="282028" y="339233"/>
                    <a:pt x="283475" y="347819"/>
                    <a:pt x="283205" y="357986"/>
                  </a:cubicBezTo>
                  <a:cubicBezTo>
                    <a:pt x="282969" y="366168"/>
                    <a:pt x="280682" y="373642"/>
                    <a:pt x="280346" y="381723"/>
                  </a:cubicBezTo>
                  <a:cubicBezTo>
                    <a:pt x="279673" y="398320"/>
                    <a:pt x="274930" y="415222"/>
                    <a:pt x="271936" y="431483"/>
                  </a:cubicBezTo>
                  <a:cubicBezTo>
                    <a:pt x="269246" y="445994"/>
                    <a:pt x="269111" y="459696"/>
                    <a:pt x="269111" y="474443"/>
                  </a:cubicBezTo>
                  <a:cubicBezTo>
                    <a:pt x="269111" y="484341"/>
                    <a:pt x="269212" y="493229"/>
                    <a:pt x="271298" y="502690"/>
                  </a:cubicBezTo>
                  <a:cubicBezTo>
                    <a:pt x="272811" y="509625"/>
                    <a:pt x="271600" y="515146"/>
                    <a:pt x="269817" y="521812"/>
                  </a:cubicBezTo>
                  <a:cubicBezTo>
                    <a:pt x="267597" y="530129"/>
                    <a:pt x="264133" y="537064"/>
                    <a:pt x="257976" y="543057"/>
                  </a:cubicBezTo>
                  <a:cubicBezTo>
                    <a:pt x="253940" y="546996"/>
                    <a:pt x="250475" y="551137"/>
                    <a:pt x="246674" y="555413"/>
                  </a:cubicBezTo>
                  <a:cubicBezTo>
                    <a:pt x="242302" y="560329"/>
                    <a:pt x="241528" y="563695"/>
                    <a:pt x="239005" y="569452"/>
                  </a:cubicBezTo>
                  <a:cubicBezTo>
                    <a:pt x="234902" y="578812"/>
                    <a:pt x="236280" y="588340"/>
                    <a:pt x="231975" y="597564"/>
                  </a:cubicBezTo>
                  <a:cubicBezTo>
                    <a:pt x="229251" y="603389"/>
                    <a:pt x="224306" y="605544"/>
                    <a:pt x="219193" y="608877"/>
                  </a:cubicBezTo>
                  <a:cubicBezTo>
                    <a:pt x="215694" y="611200"/>
                    <a:pt x="212196" y="612581"/>
                    <a:pt x="207319" y="613826"/>
                  </a:cubicBezTo>
                  <a:cubicBezTo>
                    <a:pt x="196286" y="616620"/>
                    <a:pt x="185656" y="612816"/>
                    <a:pt x="175161" y="611571"/>
                  </a:cubicBezTo>
                  <a:cubicBezTo>
                    <a:pt x="150875" y="608675"/>
                    <a:pt x="125546" y="600359"/>
                    <a:pt x="102739" y="613624"/>
                  </a:cubicBezTo>
                  <a:cubicBezTo>
                    <a:pt x="93254" y="619146"/>
                    <a:pt x="88444" y="627360"/>
                    <a:pt x="82288" y="635643"/>
                  </a:cubicBezTo>
                  <a:cubicBezTo>
                    <a:pt x="76502" y="643453"/>
                    <a:pt x="68261" y="645945"/>
                    <a:pt x="58574" y="645473"/>
                  </a:cubicBezTo>
                  <a:cubicBezTo>
                    <a:pt x="47170" y="644935"/>
                    <a:pt x="36574" y="640996"/>
                    <a:pt x="24667" y="642544"/>
                  </a:cubicBezTo>
                  <a:cubicBezTo>
                    <a:pt x="16392" y="643622"/>
                    <a:pt x="8487" y="649043"/>
                    <a:pt x="4316" y="656685"/>
                  </a:cubicBezTo>
                  <a:cubicBezTo>
                    <a:pt x="-7659" y="678502"/>
                    <a:pt x="7915" y="697659"/>
                    <a:pt x="19116" y="715704"/>
                  </a:cubicBezTo>
                  <a:cubicBezTo>
                    <a:pt x="25676" y="726242"/>
                    <a:pt x="34388" y="731427"/>
                    <a:pt x="44445" y="738194"/>
                  </a:cubicBezTo>
                  <a:cubicBezTo>
                    <a:pt x="50870" y="742638"/>
                    <a:pt x="61567" y="750213"/>
                    <a:pt x="65334" y="75661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999" name="Freeform 1033">
              <a:extLst>
                <a:ext uri="{FF2B5EF4-FFF2-40B4-BE49-F238E27FC236}">
                  <a16:creationId xmlns:a16="http://schemas.microsoft.com/office/drawing/2014/main" id="{64C2F235-1064-3502-C764-1EAD9A40B9DA}"/>
                </a:ext>
              </a:extLst>
            </p:cNvPr>
            <p:cNvSpPr>
              <a:spLocks/>
            </p:cNvSpPr>
            <p:nvPr/>
          </p:nvSpPr>
          <p:spPr>
            <a:xfrm>
              <a:off x="11000655" y="6884062"/>
              <a:ext cx="503231" cy="416056"/>
            </a:xfrm>
            <a:custGeom>
              <a:avLst/>
              <a:gdLst>
                <a:gd name="connsiteX0" fmla="*/ 179085 w 517989"/>
                <a:gd name="connsiteY0" fmla="*/ 398801 h 428495"/>
                <a:gd name="connsiteX1" fmla="*/ 180868 w 517989"/>
                <a:gd name="connsiteY1" fmla="*/ 395536 h 428495"/>
                <a:gd name="connsiteX2" fmla="*/ 180834 w 517989"/>
                <a:gd name="connsiteY2" fmla="*/ 385941 h 428495"/>
                <a:gd name="connsiteX3" fmla="*/ 177370 w 517989"/>
                <a:gd name="connsiteY3" fmla="*/ 376211 h 428495"/>
                <a:gd name="connsiteX4" fmla="*/ 166908 w 517989"/>
                <a:gd name="connsiteY4" fmla="*/ 352744 h 428495"/>
                <a:gd name="connsiteX5" fmla="*/ 166942 w 517989"/>
                <a:gd name="connsiteY5" fmla="*/ 329143 h 428495"/>
                <a:gd name="connsiteX6" fmla="*/ 173536 w 517989"/>
                <a:gd name="connsiteY6" fmla="*/ 320625 h 428495"/>
                <a:gd name="connsiteX7" fmla="*/ 180128 w 517989"/>
                <a:gd name="connsiteY7" fmla="*/ 315070 h 428495"/>
                <a:gd name="connsiteX8" fmla="*/ 197990 w 517989"/>
                <a:gd name="connsiteY8" fmla="*/ 311265 h 428495"/>
                <a:gd name="connsiteX9" fmla="*/ 209729 w 517989"/>
                <a:gd name="connsiteY9" fmla="*/ 309852 h 428495"/>
                <a:gd name="connsiteX10" fmla="*/ 220729 w 517989"/>
                <a:gd name="connsiteY10" fmla="*/ 311232 h 428495"/>
                <a:gd name="connsiteX11" fmla="*/ 243872 w 517989"/>
                <a:gd name="connsiteY11" fmla="*/ 319919 h 428495"/>
                <a:gd name="connsiteX12" fmla="*/ 288407 w 517989"/>
                <a:gd name="connsiteY12" fmla="*/ 336146 h 428495"/>
                <a:gd name="connsiteX13" fmla="*/ 296279 w 517989"/>
                <a:gd name="connsiteY13" fmla="*/ 335034 h 428495"/>
                <a:gd name="connsiteX14" fmla="*/ 302905 w 517989"/>
                <a:gd name="connsiteY14" fmla="*/ 334799 h 428495"/>
                <a:gd name="connsiteX15" fmla="*/ 314241 w 517989"/>
                <a:gd name="connsiteY15" fmla="*/ 331601 h 428495"/>
                <a:gd name="connsiteX16" fmla="*/ 333583 w 517989"/>
                <a:gd name="connsiteY16" fmla="*/ 321905 h 428495"/>
                <a:gd name="connsiteX17" fmla="*/ 345625 w 517989"/>
                <a:gd name="connsiteY17" fmla="*/ 310862 h 428495"/>
                <a:gd name="connsiteX18" fmla="*/ 352891 w 517989"/>
                <a:gd name="connsiteY18" fmla="*/ 306081 h 428495"/>
                <a:gd name="connsiteX19" fmla="*/ 361132 w 517989"/>
                <a:gd name="connsiteY19" fmla="*/ 302882 h 428495"/>
                <a:gd name="connsiteX20" fmla="*/ 395711 w 517989"/>
                <a:gd name="connsiteY20" fmla="*/ 312612 h 428495"/>
                <a:gd name="connsiteX21" fmla="*/ 416197 w 517989"/>
                <a:gd name="connsiteY21" fmla="*/ 327325 h 428495"/>
                <a:gd name="connsiteX22" fmla="*/ 416197 w 517989"/>
                <a:gd name="connsiteY22" fmla="*/ 327325 h 428495"/>
                <a:gd name="connsiteX23" fmla="*/ 416836 w 517989"/>
                <a:gd name="connsiteY23" fmla="*/ 325137 h 428495"/>
                <a:gd name="connsiteX24" fmla="*/ 447345 w 517989"/>
                <a:gd name="connsiteY24" fmla="*/ 299212 h 428495"/>
                <a:gd name="connsiteX25" fmla="*/ 485456 w 517989"/>
                <a:gd name="connsiteY25" fmla="*/ 295106 h 428495"/>
                <a:gd name="connsiteX26" fmla="*/ 517547 w 517989"/>
                <a:gd name="connsiteY26" fmla="*/ 265478 h 428495"/>
                <a:gd name="connsiteX27" fmla="*/ 515125 w 517989"/>
                <a:gd name="connsiteY27" fmla="*/ 243527 h 428495"/>
                <a:gd name="connsiteX28" fmla="*/ 506816 w 517989"/>
                <a:gd name="connsiteY28" fmla="*/ 234672 h 428495"/>
                <a:gd name="connsiteX29" fmla="*/ 499887 w 517989"/>
                <a:gd name="connsiteY29" fmla="*/ 218310 h 428495"/>
                <a:gd name="connsiteX30" fmla="*/ 494303 w 517989"/>
                <a:gd name="connsiteY30" fmla="*/ 203631 h 428495"/>
                <a:gd name="connsiteX31" fmla="*/ 472473 w 517989"/>
                <a:gd name="connsiteY31" fmla="*/ 192385 h 428495"/>
                <a:gd name="connsiteX32" fmla="*/ 445024 w 517989"/>
                <a:gd name="connsiteY32" fmla="*/ 186763 h 428495"/>
                <a:gd name="connsiteX33" fmla="*/ 438801 w 517989"/>
                <a:gd name="connsiteY33" fmla="*/ 175384 h 428495"/>
                <a:gd name="connsiteX34" fmla="*/ 438027 w 517989"/>
                <a:gd name="connsiteY34" fmla="*/ 164273 h 428495"/>
                <a:gd name="connsiteX35" fmla="*/ 445697 w 517989"/>
                <a:gd name="connsiteY35" fmla="*/ 134780 h 428495"/>
                <a:gd name="connsiteX36" fmla="*/ 424808 w 517989"/>
                <a:gd name="connsiteY36" fmla="*/ 116499 h 428495"/>
                <a:gd name="connsiteX37" fmla="*/ 399479 w 517989"/>
                <a:gd name="connsiteY37" fmla="*/ 94009 h 428495"/>
                <a:gd name="connsiteX38" fmla="*/ 384678 w 517989"/>
                <a:gd name="connsiteY38" fmla="*/ 34990 h 428495"/>
                <a:gd name="connsiteX39" fmla="*/ 390296 w 517989"/>
                <a:gd name="connsiteY39" fmla="*/ 28122 h 428495"/>
                <a:gd name="connsiteX40" fmla="*/ 386327 w 517989"/>
                <a:gd name="connsiteY40" fmla="*/ 24149 h 428495"/>
                <a:gd name="connsiteX41" fmla="*/ 354775 w 517989"/>
                <a:gd name="connsiteY41" fmla="*/ 3140 h 428495"/>
                <a:gd name="connsiteX42" fmla="*/ 304923 w 517989"/>
                <a:gd name="connsiteY42" fmla="*/ 12500 h 428495"/>
                <a:gd name="connsiteX43" fmla="*/ 269806 w 517989"/>
                <a:gd name="connsiteY43" fmla="*/ 43238 h 428495"/>
                <a:gd name="connsiteX44" fmla="*/ 229676 w 517989"/>
                <a:gd name="connsiteY44" fmla="*/ 70611 h 428495"/>
                <a:gd name="connsiteX45" fmla="*/ 214640 w 517989"/>
                <a:gd name="connsiteY45" fmla="*/ 67951 h 428495"/>
                <a:gd name="connsiteX46" fmla="*/ 201051 w 517989"/>
                <a:gd name="connsiteY46" fmla="*/ 75290 h 428495"/>
                <a:gd name="connsiteX47" fmla="*/ 195803 w 517989"/>
                <a:gd name="connsiteY47" fmla="*/ 87141 h 428495"/>
                <a:gd name="connsiteX48" fmla="*/ 195669 w 517989"/>
                <a:gd name="connsiteY48" fmla="*/ 94414 h 428495"/>
                <a:gd name="connsiteX49" fmla="*/ 188403 w 517989"/>
                <a:gd name="connsiteY49" fmla="*/ 99901 h 428495"/>
                <a:gd name="connsiteX50" fmla="*/ 176226 w 517989"/>
                <a:gd name="connsiteY50" fmla="*/ 101484 h 428495"/>
                <a:gd name="connsiteX51" fmla="*/ 169028 w 517989"/>
                <a:gd name="connsiteY51" fmla="*/ 109463 h 428495"/>
                <a:gd name="connsiteX52" fmla="*/ 156750 w 517989"/>
                <a:gd name="connsiteY52" fmla="*/ 137272 h 428495"/>
                <a:gd name="connsiteX53" fmla="*/ 120690 w 517989"/>
                <a:gd name="connsiteY53" fmla="*/ 137474 h 428495"/>
                <a:gd name="connsiteX54" fmla="*/ 102796 w 517989"/>
                <a:gd name="connsiteY54" fmla="*/ 138753 h 428495"/>
                <a:gd name="connsiteX55" fmla="*/ 95093 w 517989"/>
                <a:gd name="connsiteY55" fmla="*/ 151951 h 428495"/>
                <a:gd name="connsiteX56" fmla="*/ 95933 w 517989"/>
                <a:gd name="connsiteY56" fmla="*/ 169929 h 428495"/>
                <a:gd name="connsiteX57" fmla="*/ 95967 w 517989"/>
                <a:gd name="connsiteY57" fmla="*/ 184103 h 428495"/>
                <a:gd name="connsiteX58" fmla="*/ 87659 w 517989"/>
                <a:gd name="connsiteY58" fmla="*/ 190634 h 428495"/>
                <a:gd name="connsiteX59" fmla="*/ 76828 w 517989"/>
                <a:gd name="connsiteY59" fmla="*/ 197907 h 428495"/>
                <a:gd name="connsiteX60" fmla="*/ 72656 w 517989"/>
                <a:gd name="connsiteY60" fmla="*/ 206458 h 428495"/>
                <a:gd name="connsiteX61" fmla="*/ 75582 w 517989"/>
                <a:gd name="connsiteY61" fmla="*/ 218242 h 428495"/>
                <a:gd name="connsiteX62" fmla="*/ 75885 w 517989"/>
                <a:gd name="connsiteY62" fmla="*/ 229588 h 428495"/>
                <a:gd name="connsiteX63" fmla="*/ 69763 w 517989"/>
                <a:gd name="connsiteY63" fmla="*/ 239621 h 428495"/>
                <a:gd name="connsiteX64" fmla="*/ 40095 w 517989"/>
                <a:gd name="connsiteY64" fmla="*/ 250395 h 428495"/>
                <a:gd name="connsiteX65" fmla="*/ 15136 w 517989"/>
                <a:gd name="connsiteY65" fmla="*/ 253290 h 428495"/>
                <a:gd name="connsiteX66" fmla="*/ 18971 w 517989"/>
                <a:gd name="connsiteY66" fmla="*/ 280730 h 428495"/>
                <a:gd name="connsiteX67" fmla="*/ 21527 w 517989"/>
                <a:gd name="connsiteY67" fmla="*/ 298371 h 428495"/>
                <a:gd name="connsiteX68" fmla="*/ 17962 w 517989"/>
                <a:gd name="connsiteY68" fmla="*/ 305543 h 428495"/>
                <a:gd name="connsiteX69" fmla="*/ 13353 w 517989"/>
                <a:gd name="connsiteY69" fmla="*/ 313588 h 428495"/>
                <a:gd name="connsiteX70" fmla="*/ 638 w 517989"/>
                <a:gd name="connsiteY70" fmla="*/ 337325 h 428495"/>
                <a:gd name="connsiteX71" fmla="*/ 2050 w 517989"/>
                <a:gd name="connsiteY71" fmla="*/ 352205 h 428495"/>
                <a:gd name="connsiteX72" fmla="*/ 7938 w 517989"/>
                <a:gd name="connsiteY72" fmla="*/ 363517 h 428495"/>
                <a:gd name="connsiteX73" fmla="*/ 13790 w 517989"/>
                <a:gd name="connsiteY73" fmla="*/ 374628 h 428495"/>
                <a:gd name="connsiteX74" fmla="*/ 15775 w 517989"/>
                <a:gd name="connsiteY74" fmla="*/ 378837 h 428495"/>
                <a:gd name="connsiteX75" fmla="*/ 18566 w 517989"/>
                <a:gd name="connsiteY75" fmla="*/ 381462 h 428495"/>
                <a:gd name="connsiteX76" fmla="*/ 37202 w 517989"/>
                <a:gd name="connsiteY76" fmla="*/ 397791 h 428495"/>
                <a:gd name="connsiteX77" fmla="*/ 54795 w 517989"/>
                <a:gd name="connsiteY77" fmla="*/ 404996 h 428495"/>
                <a:gd name="connsiteX78" fmla="*/ 64785 w 517989"/>
                <a:gd name="connsiteY78" fmla="*/ 421628 h 428495"/>
                <a:gd name="connsiteX79" fmla="*/ 75482 w 517989"/>
                <a:gd name="connsiteY79" fmla="*/ 428495 h 428495"/>
                <a:gd name="connsiteX80" fmla="*/ 104377 w 517989"/>
                <a:gd name="connsiteY80" fmla="*/ 415769 h 428495"/>
                <a:gd name="connsiteX81" fmla="*/ 111675 w 517989"/>
                <a:gd name="connsiteY81" fmla="*/ 409473 h 428495"/>
                <a:gd name="connsiteX82" fmla="*/ 117932 w 517989"/>
                <a:gd name="connsiteY82" fmla="*/ 406107 h 428495"/>
                <a:gd name="connsiteX83" fmla="*/ 131993 w 517989"/>
                <a:gd name="connsiteY83" fmla="*/ 399474 h 428495"/>
                <a:gd name="connsiteX84" fmla="*/ 179085 w 517989"/>
                <a:gd name="connsiteY84" fmla="*/ 398801 h 428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17989" h="428495">
                  <a:moveTo>
                    <a:pt x="179085" y="398801"/>
                  </a:moveTo>
                  <a:cubicBezTo>
                    <a:pt x="179691" y="397791"/>
                    <a:pt x="180364" y="396916"/>
                    <a:pt x="180868" y="395536"/>
                  </a:cubicBezTo>
                  <a:cubicBezTo>
                    <a:pt x="182180" y="391967"/>
                    <a:pt x="182146" y="389374"/>
                    <a:pt x="180834" y="385941"/>
                  </a:cubicBezTo>
                  <a:cubicBezTo>
                    <a:pt x="179590" y="382742"/>
                    <a:pt x="179220" y="379106"/>
                    <a:pt x="177370" y="376211"/>
                  </a:cubicBezTo>
                  <a:cubicBezTo>
                    <a:pt x="173165" y="369611"/>
                    <a:pt x="168625" y="360588"/>
                    <a:pt x="166908" y="352744"/>
                  </a:cubicBezTo>
                  <a:cubicBezTo>
                    <a:pt x="165261" y="345101"/>
                    <a:pt x="164318" y="336752"/>
                    <a:pt x="166942" y="329143"/>
                  </a:cubicBezTo>
                  <a:cubicBezTo>
                    <a:pt x="168153" y="325608"/>
                    <a:pt x="170878" y="322746"/>
                    <a:pt x="173536" y="320625"/>
                  </a:cubicBezTo>
                  <a:cubicBezTo>
                    <a:pt x="176024" y="318606"/>
                    <a:pt x="177336" y="316787"/>
                    <a:pt x="180128" y="315070"/>
                  </a:cubicBezTo>
                  <a:cubicBezTo>
                    <a:pt x="185207" y="311906"/>
                    <a:pt x="191834" y="311199"/>
                    <a:pt x="197990" y="311265"/>
                  </a:cubicBezTo>
                  <a:cubicBezTo>
                    <a:pt x="202161" y="311333"/>
                    <a:pt x="205693" y="310087"/>
                    <a:pt x="209729" y="309852"/>
                  </a:cubicBezTo>
                  <a:cubicBezTo>
                    <a:pt x="213531" y="309616"/>
                    <a:pt x="217062" y="310727"/>
                    <a:pt x="220729" y="311232"/>
                  </a:cubicBezTo>
                  <a:cubicBezTo>
                    <a:pt x="228869" y="312309"/>
                    <a:pt x="236841" y="315945"/>
                    <a:pt x="243872" y="319919"/>
                  </a:cubicBezTo>
                  <a:cubicBezTo>
                    <a:pt x="257999" y="327898"/>
                    <a:pt x="271858" y="335305"/>
                    <a:pt x="288407" y="336146"/>
                  </a:cubicBezTo>
                  <a:cubicBezTo>
                    <a:pt x="291435" y="336315"/>
                    <a:pt x="293386" y="335540"/>
                    <a:pt x="296279" y="335034"/>
                  </a:cubicBezTo>
                  <a:cubicBezTo>
                    <a:pt x="298533" y="334631"/>
                    <a:pt x="300718" y="335136"/>
                    <a:pt x="302905" y="334799"/>
                  </a:cubicBezTo>
                  <a:cubicBezTo>
                    <a:pt x="306640" y="334227"/>
                    <a:pt x="310642" y="332813"/>
                    <a:pt x="314241" y="331601"/>
                  </a:cubicBezTo>
                  <a:cubicBezTo>
                    <a:pt x="321339" y="329244"/>
                    <a:pt x="327124" y="325406"/>
                    <a:pt x="333583" y="321905"/>
                  </a:cubicBezTo>
                  <a:cubicBezTo>
                    <a:pt x="338494" y="319245"/>
                    <a:pt x="341589" y="314700"/>
                    <a:pt x="345625" y="310862"/>
                  </a:cubicBezTo>
                  <a:cubicBezTo>
                    <a:pt x="347744" y="308842"/>
                    <a:pt x="350301" y="307360"/>
                    <a:pt x="352891" y="306081"/>
                  </a:cubicBezTo>
                  <a:cubicBezTo>
                    <a:pt x="355279" y="304868"/>
                    <a:pt x="358575" y="303320"/>
                    <a:pt x="361132" y="302882"/>
                  </a:cubicBezTo>
                  <a:cubicBezTo>
                    <a:pt x="373141" y="300929"/>
                    <a:pt x="385923" y="305878"/>
                    <a:pt x="395711" y="312612"/>
                  </a:cubicBezTo>
                  <a:cubicBezTo>
                    <a:pt x="402170" y="317090"/>
                    <a:pt x="408830" y="323453"/>
                    <a:pt x="416197" y="327325"/>
                  </a:cubicBezTo>
                  <a:lnTo>
                    <a:pt x="416197" y="327325"/>
                  </a:lnTo>
                  <a:cubicBezTo>
                    <a:pt x="416466" y="326618"/>
                    <a:pt x="416533" y="325844"/>
                    <a:pt x="416836" y="325137"/>
                  </a:cubicBezTo>
                  <a:cubicBezTo>
                    <a:pt x="422151" y="312377"/>
                    <a:pt x="435269" y="304565"/>
                    <a:pt x="447345" y="299212"/>
                  </a:cubicBezTo>
                  <a:cubicBezTo>
                    <a:pt x="459186" y="293994"/>
                    <a:pt x="472809" y="298775"/>
                    <a:pt x="485456" y="295106"/>
                  </a:cubicBezTo>
                  <a:cubicBezTo>
                    <a:pt x="501266" y="290526"/>
                    <a:pt x="514116" y="282682"/>
                    <a:pt x="517547" y="265478"/>
                  </a:cubicBezTo>
                  <a:cubicBezTo>
                    <a:pt x="518959" y="258407"/>
                    <a:pt x="516672" y="250967"/>
                    <a:pt x="515125" y="243527"/>
                  </a:cubicBezTo>
                  <a:cubicBezTo>
                    <a:pt x="511795" y="240800"/>
                    <a:pt x="508902" y="237870"/>
                    <a:pt x="506816" y="234672"/>
                  </a:cubicBezTo>
                  <a:cubicBezTo>
                    <a:pt x="503655" y="229857"/>
                    <a:pt x="501771" y="223730"/>
                    <a:pt x="499887" y="218310"/>
                  </a:cubicBezTo>
                  <a:cubicBezTo>
                    <a:pt x="498373" y="213899"/>
                    <a:pt x="497095" y="208176"/>
                    <a:pt x="494303" y="203631"/>
                  </a:cubicBezTo>
                  <a:cubicBezTo>
                    <a:pt x="488619" y="194372"/>
                    <a:pt x="482900" y="192318"/>
                    <a:pt x="472473" y="192385"/>
                  </a:cubicBezTo>
                  <a:cubicBezTo>
                    <a:pt x="462045" y="192453"/>
                    <a:pt x="452693" y="194708"/>
                    <a:pt x="445024" y="186763"/>
                  </a:cubicBezTo>
                  <a:cubicBezTo>
                    <a:pt x="441728" y="183329"/>
                    <a:pt x="440651" y="179491"/>
                    <a:pt x="438801" y="175384"/>
                  </a:cubicBezTo>
                  <a:cubicBezTo>
                    <a:pt x="436514" y="170367"/>
                    <a:pt x="435370" y="170166"/>
                    <a:pt x="438027" y="164273"/>
                  </a:cubicBezTo>
                  <a:cubicBezTo>
                    <a:pt x="442031" y="155486"/>
                    <a:pt x="451449" y="144578"/>
                    <a:pt x="445697" y="134780"/>
                  </a:cubicBezTo>
                  <a:cubicBezTo>
                    <a:pt x="441930" y="128383"/>
                    <a:pt x="431200" y="120809"/>
                    <a:pt x="424808" y="116499"/>
                  </a:cubicBezTo>
                  <a:cubicBezTo>
                    <a:pt x="414750" y="109732"/>
                    <a:pt x="406038" y="104547"/>
                    <a:pt x="399479" y="94009"/>
                  </a:cubicBezTo>
                  <a:cubicBezTo>
                    <a:pt x="388244" y="75964"/>
                    <a:pt x="372703" y="56807"/>
                    <a:pt x="384678" y="34990"/>
                  </a:cubicBezTo>
                  <a:cubicBezTo>
                    <a:pt x="386124" y="32364"/>
                    <a:pt x="388110" y="30142"/>
                    <a:pt x="390296" y="28122"/>
                  </a:cubicBezTo>
                  <a:cubicBezTo>
                    <a:pt x="388984" y="26808"/>
                    <a:pt x="387672" y="25429"/>
                    <a:pt x="386327" y="24149"/>
                  </a:cubicBezTo>
                  <a:cubicBezTo>
                    <a:pt x="377548" y="15799"/>
                    <a:pt x="365875" y="8023"/>
                    <a:pt x="354775" y="3140"/>
                  </a:cubicBezTo>
                  <a:cubicBezTo>
                    <a:pt x="337754" y="-4334"/>
                    <a:pt x="319220" y="2636"/>
                    <a:pt x="304923" y="12500"/>
                  </a:cubicBezTo>
                  <a:cubicBezTo>
                    <a:pt x="291906" y="21489"/>
                    <a:pt x="279662" y="30714"/>
                    <a:pt x="269806" y="43238"/>
                  </a:cubicBezTo>
                  <a:cubicBezTo>
                    <a:pt x="259917" y="55830"/>
                    <a:pt x="245756" y="67816"/>
                    <a:pt x="229676" y="70611"/>
                  </a:cubicBezTo>
                  <a:cubicBezTo>
                    <a:pt x="224126" y="71587"/>
                    <a:pt x="219922" y="68422"/>
                    <a:pt x="214640" y="67951"/>
                  </a:cubicBezTo>
                  <a:cubicBezTo>
                    <a:pt x="209157" y="67479"/>
                    <a:pt x="203978" y="71048"/>
                    <a:pt x="201051" y="75290"/>
                  </a:cubicBezTo>
                  <a:cubicBezTo>
                    <a:pt x="198730" y="78590"/>
                    <a:pt x="196543" y="83202"/>
                    <a:pt x="195803" y="87141"/>
                  </a:cubicBezTo>
                  <a:cubicBezTo>
                    <a:pt x="195332" y="89599"/>
                    <a:pt x="196072" y="92057"/>
                    <a:pt x="195669" y="94414"/>
                  </a:cubicBezTo>
                  <a:cubicBezTo>
                    <a:pt x="194996" y="98151"/>
                    <a:pt x="191867" y="99430"/>
                    <a:pt x="188403" y="99901"/>
                  </a:cubicBezTo>
                  <a:cubicBezTo>
                    <a:pt x="184198" y="100508"/>
                    <a:pt x="180196" y="99060"/>
                    <a:pt x="176226" y="101484"/>
                  </a:cubicBezTo>
                  <a:cubicBezTo>
                    <a:pt x="173401" y="103234"/>
                    <a:pt x="170541" y="106534"/>
                    <a:pt x="169028" y="109463"/>
                  </a:cubicBezTo>
                  <a:cubicBezTo>
                    <a:pt x="164453" y="118183"/>
                    <a:pt x="164756" y="130471"/>
                    <a:pt x="156750" y="137272"/>
                  </a:cubicBezTo>
                  <a:cubicBezTo>
                    <a:pt x="148071" y="144612"/>
                    <a:pt x="130345" y="139090"/>
                    <a:pt x="120690" y="137474"/>
                  </a:cubicBezTo>
                  <a:cubicBezTo>
                    <a:pt x="114098" y="136362"/>
                    <a:pt x="108749" y="134882"/>
                    <a:pt x="102796" y="138753"/>
                  </a:cubicBezTo>
                  <a:cubicBezTo>
                    <a:pt x="98523" y="141514"/>
                    <a:pt x="96202" y="147002"/>
                    <a:pt x="95093" y="151951"/>
                  </a:cubicBezTo>
                  <a:cubicBezTo>
                    <a:pt x="93781" y="157708"/>
                    <a:pt x="94958" y="164239"/>
                    <a:pt x="95933" y="169929"/>
                  </a:cubicBezTo>
                  <a:cubicBezTo>
                    <a:pt x="96572" y="173869"/>
                    <a:pt x="97312" y="180232"/>
                    <a:pt x="95967" y="184103"/>
                  </a:cubicBezTo>
                  <a:cubicBezTo>
                    <a:pt x="94824" y="187369"/>
                    <a:pt x="90484" y="189052"/>
                    <a:pt x="87659" y="190634"/>
                  </a:cubicBezTo>
                  <a:cubicBezTo>
                    <a:pt x="83554" y="192925"/>
                    <a:pt x="79720" y="193833"/>
                    <a:pt x="76828" y="197907"/>
                  </a:cubicBezTo>
                  <a:cubicBezTo>
                    <a:pt x="75280" y="200095"/>
                    <a:pt x="72791" y="203731"/>
                    <a:pt x="72656" y="206458"/>
                  </a:cubicBezTo>
                  <a:cubicBezTo>
                    <a:pt x="72454" y="209994"/>
                    <a:pt x="75011" y="214640"/>
                    <a:pt x="75582" y="218242"/>
                  </a:cubicBezTo>
                  <a:cubicBezTo>
                    <a:pt x="76289" y="222585"/>
                    <a:pt x="77096" y="225480"/>
                    <a:pt x="75885" y="229588"/>
                  </a:cubicBezTo>
                  <a:cubicBezTo>
                    <a:pt x="74607" y="233965"/>
                    <a:pt x="73060" y="236220"/>
                    <a:pt x="69763" y="239621"/>
                  </a:cubicBezTo>
                  <a:cubicBezTo>
                    <a:pt x="62296" y="247365"/>
                    <a:pt x="50859" y="251506"/>
                    <a:pt x="40095" y="250395"/>
                  </a:cubicBezTo>
                  <a:cubicBezTo>
                    <a:pt x="32191" y="249587"/>
                    <a:pt x="18534" y="242382"/>
                    <a:pt x="15136" y="253290"/>
                  </a:cubicBezTo>
                  <a:cubicBezTo>
                    <a:pt x="12411" y="262145"/>
                    <a:pt x="15674" y="272447"/>
                    <a:pt x="18971" y="280730"/>
                  </a:cubicBezTo>
                  <a:cubicBezTo>
                    <a:pt x="21090" y="286083"/>
                    <a:pt x="23276" y="292546"/>
                    <a:pt x="21527" y="298371"/>
                  </a:cubicBezTo>
                  <a:cubicBezTo>
                    <a:pt x="20787" y="300862"/>
                    <a:pt x="18836" y="303017"/>
                    <a:pt x="17962" y="305543"/>
                  </a:cubicBezTo>
                  <a:cubicBezTo>
                    <a:pt x="16818" y="308741"/>
                    <a:pt x="15270" y="310828"/>
                    <a:pt x="13353" y="313588"/>
                  </a:cubicBezTo>
                  <a:cubicBezTo>
                    <a:pt x="8240" y="321063"/>
                    <a:pt x="3161" y="328470"/>
                    <a:pt x="638" y="337325"/>
                  </a:cubicBezTo>
                  <a:cubicBezTo>
                    <a:pt x="-977" y="343048"/>
                    <a:pt x="840" y="346684"/>
                    <a:pt x="2050" y="352205"/>
                  </a:cubicBezTo>
                  <a:cubicBezTo>
                    <a:pt x="3093" y="357054"/>
                    <a:pt x="5651" y="359275"/>
                    <a:pt x="7938" y="363517"/>
                  </a:cubicBezTo>
                  <a:cubicBezTo>
                    <a:pt x="9956" y="367288"/>
                    <a:pt x="11739" y="370958"/>
                    <a:pt x="13790" y="374628"/>
                  </a:cubicBezTo>
                  <a:cubicBezTo>
                    <a:pt x="14530" y="375941"/>
                    <a:pt x="14935" y="377624"/>
                    <a:pt x="15775" y="378837"/>
                  </a:cubicBezTo>
                  <a:cubicBezTo>
                    <a:pt x="16616" y="380014"/>
                    <a:pt x="17693" y="380317"/>
                    <a:pt x="18566" y="381462"/>
                  </a:cubicBezTo>
                  <a:cubicBezTo>
                    <a:pt x="23814" y="388027"/>
                    <a:pt x="28355" y="396006"/>
                    <a:pt x="37202" y="397791"/>
                  </a:cubicBezTo>
                  <a:cubicBezTo>
                    <a:pt x="43728" y="399104"/>
                    <a:pt x="49614" y="400148"/>
                    <a:pt x="54795" y="404996"/>
                  </a:cubicBezTo>
                  <a:cubicBezTo>
                    <a:pt x="59907" y="409776"/>
                    <a:pt x="61623" y="415635"/>
                    <a:pt x="64785" y="421628"/>
                  </a:cubicBezTo>
                  <a:cubicBezTo>
                    <a:pt x="67005" y="425803"/>
                    <a:pt x="70874" y="428529"/>
                    <a:pt x="75482" y="428495"/>
                  </a:cubicBezTo>
                  <a:cubicBezTo>
                    <a:pt x="86313" y="428429"/>
                    <a:pt x="96000" y="422066"/>
                    <a:pt x="104377" y="415769"/>
                  </a:cubicBezTo>
                  <a:cubicBezTo>
                    <a:pt x="106933" y="413850"/>
                    <a:pt x="109254" y="411292"/>
                    <a:pt x="111675" y="409473"/>
                  </a:cubicBezTo>
                  <a:cubicBezTo>
                    <a:pt x="113661" y="407993"/>
                    <a:pt x="115914" y="407286"/>
                    <a:pt x="117932" y="406107"/>
                  </a:cubicBezTo>
                  <a:cubicBezTo>
                    <a:pt x="122036" y="403650"/>
                    <a:pt x="127418" y="400821"/>
                    <a:pt x="131993" y="399474"/>
                  </a:cubicBezTo>
                  <a:cubicBezTo>
                    <a:pt x="147433" y="395030"/>
                    <a:pt x="163410" y="395569"/>
                    <a:pt x="179085" y="39880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0" name="Freeform 1034">
              <a:extLst>
                <a:ext uri="{FF2B5EF4-FFF2-40B4-BE49-F238E27FC236}">
                  <a16:creationId xmlns:a16="http://schemas.microsoft.com/office/drawing/2014/main" id="{1F35AC13-5B2E-864D-A057-09E88905731A}"/>
                </a:ext>
              </a:extLst>
            </p:cNvPr>
            <p:cNvSpPr>
              <a:spLocks/>
            </p:cNvSpPr>
            <p:nvPr/>
          </p:nvSpPr>
          <p:spPr>
            <a:xfrm>
              <a:off x="10500055" y="7252189"/>
              <a:ext cx="192107" cy="228902"/>
            </a:xfrm>
            <a:custGeom>
              <a:avLst/>
              <a:gdLst>
                <a:gd name="connsiteX0" fmla="*/ 143618 w 197741"/>
                <a:gd name="connsiteY0" fmla="*/ 222515 h 235746"/>
                <a:gd name="connsiteX1" fmla="*/ 165685 w 197741"/>
                <a:gd name="connsiteY1" fmla="*/ 211606 h 235746"/>
                <a:gd name="connsiteX2" fmla="*/ 179509 w 197741"/>
                <a:gd name="connsiteY2" fmla="*/ 194975 h 235746"/>
                <a:gd name="connsiteX3" fmla="*/ 180687 w 197741"/>
                <a:gd name="connsiteY3" fmla="*/ 175684 h 235746"/>
                <a:gd name="connsiteX4" fmla="*/ 177828 w 197741"/>
                <a:gd name="connsiteY4" fmla="*/ 162250 h 235746"/>
                <a:gd name="connsiteX5" fmla="*/ 179880 w 197741"/>
                <a:gd name="connsiteY5" fmla="*/ 145249 h 235746"/>
                <a:gd name="connsiteX6" fmla="*/ 194849 w 197741"/>
                <a:gd name="connsiteY6" fmla="*/ 121681 h 235746"/>
                <a:gd name="connsiteX7" fmla="*/ 197741 w 197741"/>
                <a:gd name="connsiteY7" fmla="*/ 119998 h 235746"/>
                <a:gd name="connsiteX8" fmla="*/ 197741 w 197741"/>
                <a:gd name="connsiteY8" fmla="*/ 119998 h 235746"/>
                <a:gd name="connsiteX9" fmla="*/ 196799 w 197741"/>
                <a:gd name="connsiteY9" fmla="*/ 115352 h 235746"/>
                <a:gd name="connsiteX10" fmla="*/ 194849 w 197741"/>
                <a:gd name="connsiteY10" fmla="*/ 105958 h 235746"/>
                <a:gd name="connsiteX11" fmla="*/ 187414 w 197741"/>
                <a:gd name="connsiteY11" fmla="*/ 86903 h 235746"/>
                <a:gd name="connsiteX12" fmla="*/ 163532 w 197741"/>
                <a:gd name="connsiteY12" fmla="*/ 64985 h 235746"/>
                <a:gd name="connsiteX13" fmla="*/ 157444 w 197741"/>
                <a:gd name="connsiteY13" fmla="*/ 36603 h 235746"/>
                <a:gd name="connsiteX14" fmla="*/ 156602 w 197741"/>
                <a:gd name="connsiteY14" fmla="*/ 23035 h 235746"/>
                <a:gd name="connsiteX15" fmla="*/ 149404 w 197741"/>
                <a:gd name="connsiteY15" fmla="*/ 11420 h 235746"/>
                <a:gd name="connsiteX16" fmla="*/ 134469 w 197741"/>
                <a:gd name="connsiteY16" fmla="*/ 1791 h 235746"/>
                <a:gd name="connsiteX17" fmla="*/ 119903 w 197741"/>
                <a:gd name="connsiteY17" fmla="*/ 512 h 235746"/>
                <a:gd name="connsiteX18" fmla="*/ 99183 w 197741"/>
                <a:gd name="connsiteY18" fmla="*/ 16268 h 235746"/>
                <a:gd name="connsiteX19" fmla="*/ 87242 w 197741"/>
                <a:gd name="connsiteY19" fmla="*/ 17783 h 235746"/>
                <a:gd name="connsiteX20" fmla="*/ 73854 w 197741"/>
                <a:gd name="connsiteY20" fmla="*/ 14820 h 235746"/>
                <a:gd name="connsiteX21" fmla="*/ 45632 w 197741"/>
                <a:gd name="connsiteY21" fmla="*/ 48790 h 235746"/>
                <a:gd name="connsiteX22" fmla="*/ 39476 w 197741"/>
                <a:gd name="connsiteY22" fmla="*/ 71113 h 235746"/>
                <a:gd name="connsiteX23" fmla="*/ 12095 w 197741"/>
                <a:gd name="connsiteY23" fmla="*/ 82458 h 235746"/>
                <a:gd name="connsiteX24" fmla="*/ 6107 w 197741"/>
                <a:gd name="connsiteY24" fmla="*/ 81550 h 235746"/>
                <a:gd name="connsiteX25" fmla="*/ 3182 w 197741"/>
                <a:gd name="connsiteY25" fmla="*/ 89326 h 235746"/>
                <a:gd name="connsiteX26" fmla="*/ 19 w 197741"/>
                <a:gd name="connsiteY26" fmla="*/ 111446 h 235746"/>
                <a:gd name="connsiteX27" fmla="*/ 7251 w 197741"/>
                <a:gd name="connsiteY27" fmla="*/ 128718 h 235746"/>
                <a:gd name="connsiteX28" fmla="*/ 26458 w 197741"/>
                <a:gd name="connsiteY28" fmla="*/ 145719 h 235746"/>
                <a:gd name="connsiteX29" fmla="*/ 41024 w 197741"/>
                <a:gd name="connsiteY29" fmla="*/ 162655 h 235746"/>
                <a:gd name="connsiteX30" fmla="*/ 39409 w 197741"/>
                <a:gd name="connsiteY30" fmla="*/ 183225 h 235746"/>
                <a:gd name="connsiteX31" fmla="*/ 39207 w 197741"/>
                <a:gd name="connsiteY31" fmla="*/ 191811 h 235746"/>
                <a:gd name="connsiteX32" fmla="*/ 45733 w 197741"/>
                <a:gd name="connsiteY32" fmla="*/ 202854 h 235746"/>
                <a:gd name="connsiteX33" fmla="*/ 60668 w 197741"/>
                <a:gd name="connsiteY33" fmla="*/ 209957 h 235746"/>
                <a:gd name="connsiteX34" fmla="*/ 82532 w 197741"/>
                <a:gd name="connsiteY34" fmla="*/ 210092 h 235746"/>
                <a:gd name="connsiteX35" fmla="*/ 110653 w 197741"/>
                <a:gd name="connsiteY35" fmla="*/ 218138 h 235746"/>
                <a:gd name="connsiteX36" fmla="*/ 129961 w 197741"/>
                <a:gd name="connsiteY36" fmla="*/ 235746 h 235746"/>
                <a:gd name="connsiteX37" fmla="*/ 143618 w 197741"/>
                <a:gd name="connsiteY37" fmla="*/ 222515 h 23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97741" h="235746">
                  <a:moveTo>
                    <a:pt x="143618" y="222515"/>
                  </a:moveTo>
                  <a:cubicBezTo>
                    <a:pt x="151355" y="218913"/>
                    <a:pt x="158890" y="217566"/>
                    <a:pt x="165685" y="211606"/>
                  </a:cubicBezTo>
                  <a:cubicBezTo>
                    <a:pt x="170865" y="207095"/>
                    <a:pt x="176516" y="201170"/>
                    <a:pt x="179509" y="194975"/>
                  </a:cubicBezTo>
                  <a:cubicBezTo>
                    <a:pt x="182066" y="189723"/>
                    <a:pt x="181797" y="181508"/>
                    <a:pt x="180687" y="175684"/>
                  </a:cubicBezTo>
                  <a:cubicBezTo>
                    <a:pt x="179880" y="171307"/>
                    <a:pt x="178299" y="166795"/>
                    <a:pt x="177828" y="162250"/>
                  </a:cubicBezTo>
                  <a:cubicBezTo>
                    <a:pt x="177188" y="156527"/>
                    <a:pt x="178602" y="150736"/>
                    <a:pt x="179880" y="145249"/>
                  </a:cubicBezTo>
                  <a:cubicBezTo>
                    <a:pt x="182235" y="135249"/>
                    <a:pt x="186775" y="127875"/>
                    <a:pt x="194849" y="121681"/>
                  </a:cubicBezTo>
                  <a:cubicBezTo>
                    <a:pt x="195756" y="120974"/>
                    <a:pt x="196799" y="120603"/>
                    <a:pt x="197741" y="119998"/>
                  </a:cubicBezTo>
                  <a:lnTo>
                    <a:pt x="197741" y="119998"/>
                  </a:lnTo>
                  <a:cubicBezTo>
                    <a:pt x="197337" y="118482"/>
                    <a:pt x="196900" y="117001"/>
                    <a:pt x="196799" y="115352"/>
                  </a:cubicBezTo>
                  <a:cubicBezTo>
                    <a:pt x="196564" y="111884"/>
                    <a:pt x="195756" y="109258"/>
                    <a:pt x="194849" y="105958"/>
                  </a:cubicBezTo>
                  <a:cubicBezTo>
                    <a:pt x="193066" y="99561"/>
                    <a:pt x="192090" y="91919"/>
                    <a:pt x="187414" y="86903"/>
                  </a:cubicBezTo>
                  <a:cubicBezTo>
                    <a:pt x="179980" y="78856"/>
                    <a:pt x="169687" y="74378"/>
                    <a:pt x="163532" y="64985"/>
                  </a:cubicBezTo>
                  <a:cubicBezTo>
                    <a:pt x="157510" y="55760"/>
                    <a:pt x="157477" y="47074"/>
                    <a:pt x="157444" y="36603"/>
                  </a:cubicBezTo>
                  <a:cubicBezTo>
                    <a:pt x="157444" y="32159"/>
                    <a:pt x="158150" y="27210"/>
                    <a:pt x="156602" y="23035"/>
                  </a:cubicBezTo>
                  <a:cubicBezTo>
                    <a:pt x="155055" y="18793"/>
                    <a:pt x="152397" y="14753"/>
                    <a:pt x="149404" y="11420"/>
                  </a:cubicBezTo>
                  <a:cubicBezTo>
                    <a:pt x="145065" y="6571"/>
                    <a:pt x="140894" y="3138"/>
                    <a:pt x="134469" y="1791"/>
                  </a:cubicBezTo>
                  <a:cubicBezTo>
                    <a:pt x="130196" y="881"/>
                    <a:pt x="124108" y="-868"/>
                    <a:pt x="119903" y="512"/>
                  </a:cubicBezTo>
                  <a:cubicBezTo>
                    <a:pt x="111427" y="3272"/>
                    <a:pt x="107323" y="12699"/>
                    <a:pt x="99183" y="16268"/>
                  </a:cubicBezTo>
                  <a:cubicBezTo>
                    <a:pt x="95281" y="17951"/>
                    <a:pt x="91480" y="17884"/>
                    <a:pt x="87242" y="17783"/>
                  </a:cubicBezTo>
                  <a:cubicBezTo>
                    <a:pt x="82163" y="17682"/>
                    <a:pt x="78630" y="16066"/>
                    <a:pt x="73854" y="14820"/>
                  </a:cubicBezTo>
                  <a:cubicBezTo>
                    <a:pt x="57607" y="10611"/>
                    <a:pt x="45329" y="35761"/>
                    <a:pt x="45632" y="48790"/>
                  </a:cubicBezTo>
                  <a:cubicBezTo>
                    <a:pt x="45801" y="57309"/>
                    <a:pt x="45060" y="64379"/>
                    <a:pt x="39476" y="71113"/>
                  </a:cubicBezTo>
                  <a:cubicBezTo>
                    <a:pt x="32782" y="79159"/>
                    <a:pt x="22422" y="82593"/>
                    <a:pt x="12095" y="82458"/>
                  </a:cubicBezTo>
                  <a:cubicBezTo>
                    <a:pt x="10211" y="82425"/>
                    <a:pt x="8159" y="82088"/>
                    <a:pt x="6107" y="81550"/>
                  </a:cubicBezTo>
                  <a:cubicBezTo>
                    <a:pt x="5065" y="84175"/>
                    <a:pt x="3989" y="86801"/>
                    <a:pt x="3182" y="89326"/>
                  </a:cubicBezTo>
                  <a:cubicBezTo>
                    <a:pt x="793" y="96767"/>
                    <a:pt x="-149" y="103467"/>
                    <a:pt x="19" y="111446"/>
                  </a:cubicBezTo>
                  <a:cubicBezTo>
                    <a:pt x="153" y="118382"/>
                    <a:pt x="2912" y="123499"/>
                    <a:pt x="7251" y="128718"/>
                  </a:cubicBezTo>
                  <a:cubicBezTo>
                    <a:pt x="12869" y="135485"/>
                    <a:pt x="19899" y="140097"/>
                    <a:pt x="26458" y="145719"/>
                  </a:cubicBezTo>
                  <a:cubicBezTo>
                    <a:pt x="32278" y="150702"/>
                    <a:pt x="37828" y="155314"/>
                    <a:pt x="41024" y="162655"/>
                  </a:cubicBezTo>
                  <a:cubicBezTo>
                    <a:pt x="43950" y="169387"/>
                    <a:pt x="42403" y="176728"/>
                    <a:pt x="39409" y="183225"/>
                  </a:cubicBezTo>
                  <a:cubicBezTo>
                    <a:pt x="37761" y="186827"/>
                    <a:pt x="37761" y="187871"/>
                    <a:pt x="39207" y="191811"/>
                  </a:cubicBezTo>
                  <a:cubicBezTo>
                    <a:pt x="40822" y="196220"/>
                    <a:pt x="42638" y="199487"/>
                    <a:pt x="45733" y="202854"/>
                  </a:cubicBezTo>
                  <a:cubicBezTo>
                    <a:pt x="49601" y="207095"/>
                    <a:pt x="55051" y="209721"/>
                    <a:pt x="60668" y="209957"/>
                  </a:cubicBezTo>
                  <a:cubicBezTo>
                    <a:pt x="67665" y="210260"/>
                    <a:pt x="75704" y="208644"/>
                    <a:pt x="82532" y="210092"/>
                  </a:cubicBezTo>
                  <a:cubicBezTo>
                    <a:pt x="92187" y="212146"/>
                    <a:pt x="101537" y="213594"/>
                    <a:pt x="110653" y="218138"/>
                  </a:cubicBezTo>
                  <a:cubicBezTo>
                    <a:pt x="118491" y="222077"/>
                    <a:pt x="124310" y="229012"/>
                    <a:pt x="129961" y="235746"/>
                  </a:cubicBezTo>
                  <a:cubicBezTo>
                    <a:pt x="131979" y="229518"/>
                    <a:pt x="137799" y="225242"/>
                    <a:pt x="143618" y="22251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1" name="Freeform 1035">
              <a:extLst>
                <a:ext uri="{FF2B5EF4-FFF2-40B4-BE49-F238E27FC236}">
                  <a16:creationId xmlns:a16="http://schemas.microsoft.com/office/drawing/2014/main" id="{CC183096-E14F-CDAE-187E-4CB28E0D0AA3}"/>
                </a:ext>
              </a:extLst>
            </p:cNvPr>
            <p:cNvSpPr>
              <a:spLocks/>
            </p:cNvSpPr>
            <p:nvPr/>
          </p:nvSpPr>
          <p:spPr>
            <a:xfrm>
              <a:off x="10591870" y="6169269"/>
              <a:ext cx="1053543" cy="1087642"/>
            </a:xfrm>
            <a:custGeom>
              <a:avLst/>
              <a:gdLst>
                <a:gd name="connsiteX0" fmla="*/ 1081549 w 1084439"/>
                <a:gd name="connsiteY0" fmla="*/ 496226 h 1120160"/>
                <a:gd name="connsiteX1" fmla="*/ 1084408 w 1084439"/>
                <a:gd name="connsiteY1" fmla="*/ 472490 h 1120160"/>
                <a:gd name="connsiteX2" fmla="*/ 1080842 w 1084439"/>
                <a:gd name="connsiteY2" fmla="*/ 443906 h 1120160"/>
                <a:gd name="connsiteX3" fmla="*/ 1080674 w 1084439"/>
                <a:gd name="connsiteY3" fmla="*/ 442728 h 1120160"/>
                <a:gd name="connsiteX4" fmla="*/ 1029848 w 1084439"/>
                <a:gd name="connsiteY4" fmla="*/ 452491 h 1120160"/>
                <a:gd name="connsiteX5" fmla="*/ 977137 w 1084439"/>
                <a:gd name="connsiteY5" fmla="*/ 380880 h 1120160"/>
                <a:gd name="connsiteX6" fmla="*/ 926278 w 1084439"/>
                <a:gd name="connsiteY6" fmla="*/ 366841 h 1120160"/>
                <a:gd name="connsiteX7" fmla="*/ 908618 w 1084439"/>
                <a:gd name="connsiteY7" fmla="*/ 345327 h 1120160"/>
                <a:gd name="connsiteX8" fmla="*/ 890959 w 1084439"/>
                <a:gd name="connsiteY8" fmla="*/ 334992 h 1120160"/>
                <a:gd name="connsiteX9" fmla="*/ 867580 w 1084439"/>
                <a:gd name="connsiteY9" fmla="*/ 290382 h 1120160"/>
                <a:gd name="connsiteX10" fmla="*/ 835288 w 1084439"/>
                <a:gd name="connsiteY10" fmla="*/ 254762 h 1120160"/>
                <a:gd name="connsiteX11" fmla="*/ 608941 w 1084439"/>
                <a:gd name="connsiteY11" fmla="*/ 83966 h 1120160"/>
                <a:gd name="connsiteX12" fmla="*/ 500056 w 1084439"/>
                <a:gd name="connsiteY12" fmla="*/ 0 h 1120160"/>
                <a:gd name="connsiteX13" fmla="*/ 497499 w 1084439"/>
                <a:gd name="connsiteY13" fmla="*/ 5690 h 1120160"/>
                <a:gd name="connsiteX14" fmla="*/ 441089 w 1084439"/>
                <a:gd name="connsiteY14" fmla="*/ 20032 h 1120160"/>
                <a:gd name="connsiteX15" fmla="*/ 424203 w 1084439"/>
                <a:gd name="connsiteY15" fmla="*/ 24443 h 1120160"/>
                <a:gd name="connsiteX16" fmla="*/ 413136 w 1084439"/>
                <a:gd name="connsiteY16" fmla="*/ 36765 h 1120160"/>
                <a:gd name="connsiteX17" fmla="*/ 398605 w 1084439"/>
                <a:gd name="connsiteY17" fmla="*/ 56191 h 1120160"/>
                <a:gd name="connsiteX18" fmla="*/ 393290 w 1084439"/>
                <a:gd name="connsiteY18" fmla="*/ 78142 h 1120160"/>
                <a:gd name="connsiteX19" fmla="*/ 388279 w 1084439"/>
                <a:gd name="connsiteY19" fmla="*/ 125310 h 1120160"/>
                <a:gd name="connsiteX20" fmla="*/ 404592 w 1084439"/>
                <a:gd name="connsiteY20" fmla="*/ 223148 h 1120160"/>
                <a:gd name="connsiteX21" fmla="*/ 395174 w 1084439"/>
                <a:gd name="connsiteY21" fmla="*/ 279979 h 1120160"/>
                <a:gd name="connsiteX22" fmla="*/ 396385 w 1084439"/>
                <a:gd name="connsiteY22" fmla="*/ 333174 h 1120160"/>
                <a:gd name="connsiteX23" fmla="*/ 413776 w 1084439"/>
                <a:gd name="connsiteY23" fmla="*/ 379938 h 1120160"/>
                <a:gd name="connsiteX24" fmla="*/ 410781 w 1084439"/>
                <a:gd name="connsiteY24" fmla="*/ 421753 h 1120160"/>
                <a:gd name="connsiteX25" fmla="*/ 409200 w 1084439"/>
                <a:gd name="connsiteY25" fmla="*/ 455252 h 1120160"/>
                <a:gd name="connsiteX26" fmla="*/ 406577 w 1084439"/>
                <a:gd name="connsiteY26" fmla="*/ 480469 h 1120160"/>
                <a:gd name="connsiteX27" fmla="*/ 409066 w 1084439"/>
                <a:gd name="connsiteY27" fmla="*/ 509390 h 1120160"/>
                <a:gd name="connsiteX28" fmla="*/ 411926 w 1084439"/>
                <a:gd name="connsiteY28" fmla="*/ 533528 h 1120160"/>
                <a:gd name="connsiteX29" fmla="*/ 420705 w 1084439"/>
                <a:gd name="connsiteY29" fmla="*/ 575815 h 1120160"/>
                <a:gd name="connsiteX30" fmla="*/ 420604 w 1084439"/>
                <a:gd name="connsiteY30" fmla="*/ 614163 h 1120160"/>
                <a:gd name="connsiteX31" fmla="*/ 421647 w 1084439"/>
                <a:gd name="connsiteY31" fmla="*/ 646080 h 1120160"/>
                <a:gd name="connsiteX32" fmla="*/ 438129 w 1084439"/>
                <a:gd name="connsiteY32" fmla="*/ 673282 h 1120160"/>
                <a:gd name="connsiteX33" fmla="*/ 432175 w 1084439"/>
                <a:gd name="connsiteY33" fmla="*/ 700149 h 1120160"/>
                <a:gd name="connsiteX34" fmla="*/ 414314 w 1084439"/>
                <a:gd name="connsiteY34" fmla="*/ 712774 h 1120160"/>
                <a:gd name="connsiteX35" fmla="*/ 378658 w 1084439"/>
                <a:gd name="connsiteY35" fmla="*/ 712236 h 1120160"/>
                <a:gd name="connsiteX36" fmla="*/ 328437 w 1084439"/>
                <a:gd name="connsiteY36" fmla="*/ 710419 h 1120160"/>
                <a:gd name="connsiteX37" fmla="*/ 296448 w 1084439"/>
                <a:gd name="connsiteY37" fmla="*/ 712909 h 1120160"/>
                <a:gd name="connsiteX38" fmla="*/ 255510 w 1084439"/>
                <a:gd name="connsiteY38" fmla="*/ 710451 h 1120160"/>
                <a:gd name="connsiteX39" fmla="*/ 205021 w 1084439"/>
                <a:gd name="connsiteY39" fmla="*/ 708062 h 1120160"/>
                <a:gd name="connsiteX40" fmla="*/ 173637 w 1084439"/>
                <a:gd name="connsiteY40" fmla="*/ 720687 h 1120160"/>
                <a:gd name="connsiteX41" fmla="*/ 147366 w 1084439"/>
                <a:gd name="connsiteY41" fmla="*/ 715065 h 1120160"/>
                <a:gd name="connsiteX42" fmla="*/ 124358 w 1084439"/>
                <a:gd name="connsiteY42" fmla="*/ 715569 h 1120160"/>
                <a:gd name="connsiteX43" fmla="*/ 112719 w 1084439"/>
                <a:gd name="connsiteY43" fmla="*/ 722000 h 1120160"/>
                <a:gd name="connsiteX44" fmla="*/ 105420 w 1084439"/>
                <a:gd name="connsiteY44" fmla="*/ 728397 h 1120160"/>
                <a:gd name="connsiteX45" fmla="*/ 82917 w 1084439"/>
                <a:gd name="connsiteY45" fmla="*/ 733682 h 1120160"/>
                <a:gd name="connsiteX46" fmla="*/ 72590 w 1084439"/>
                <a:gd name="connsiteY46" fmla="*/ 727992 h 1120160"/>
                <a:gd name="connsiteX47" fmla="*/ 59707 w 1084439"/>
                <a:gd name="connsiteY47" fmla="*/ 721091 h 1120160"/>
                <a:gd name="connsiteX48" fmla="*/ 34613 w 1084439"/>
                <a:gd name="connsiteY48" fmla="*/ 716175 h 1120160"/>
                <a:gd name="connsiteX49" fmla="*/ 23142 w 1084439"/>
                <a:gd name="connsiteY49" fmla="*/ 728901 h 1120160"/>
                <a:gd name="connsiteX50" fmla="*/ 20889 w 1084439"/>
                <a:gd name="connsiteY50" fmla="*/ 751997 h 1120160"/>
                <a:gd name="connsiteX51" fmla="*/ 14127 w 1084439"/>
                <a:gd name="connsiteY51" fmla="*/ 768124 h 1120160"/>
                <a:gd name="connsiteX52" fmla="*/ 0 w 1084439"/>
                <a:gd name="connsiteY52" fmla="*/ 767687 h 1120160"/>
                <a:gd name="connsiteX53" fmla="*/ 5348 w 1084439"/>
                <a:gd name="connsiteY53" fmla="*/ 778460 h 1120160"/>
                <a:gd name="connsiteX54" fmla="*/ 14127 w 1084439"/>
                <a:gd name="connsiteY54" fmla="*/ 804586 h 1120160"/>
                <a:gd name="connsiteX55" fmla="*/ 15776 w 1084439"/>
                <a:gd name="connsiteY55" fmla="*/ 816437 h 1120160"/>
                <a:gd name="connsiteX56" fmla="*/ 13387 w 1084439"/>
                <a:gd name="connsiteY56" fmla="*/ 822935 h 1120160"/>
                <a:gd name="connsiteX57" fmla="*/ 12815 w 1084439"/>
                <a:gd name="connsiteY57" fmla="*/ 831890 h 1120160"/>
                <a:gd name="connsiteX58" fmla="*/ 10394 w 1084439"/>
                <a:gd name="connsiteY58" fmla="*/ 860037 h 1120160"/>
                <a:gd name="connsiteX59" fmla="*/ 21595 w 1084439"/>
                <a:gd name="connsiteY59" fmla="*/ 885860 h 1120160"/>
                <a:gd name="connsiteX60" fmla="*/ 31854 w 1084439"/>
                <a:gd name="connsiteY60" fmla="*/ 911211 h 1120160"/>
                <a:gd name="connsiteX61" fmla="*/ 33907 w 1084439"/>
                <a:gd name="connsiteY61" fmla="*/ 922220 h 1120160"/>
                <a:gd name="connsiteX62" fmla="*/ 27515 w 1084439"/>
                <a:gd name="connsiteY62" fmla="*/ 938516 h 1120160"/>
                <a:gd name="connsiteX63" fmla="*/ 19443 w 1084439"/>
                <a:gd name="connsiteY63" fmla="*/ 953329 h 1120160"/>
                <a:gd name="connsiteX64" fmla="*/ 12210 w 1084439"/>
                <a:gd name="connsiteY64" fmla="*/ 960602 h 1120160"/>
                <a:gd name="connsiteX65" fmla="*/ 23580 w 1084439"/>
                <a:gd name="connsiteY65" fmla="*/ 965988 h 1120160"/>
                <a:gd name="connsiteX66" fmla="*/ 34982 w 1084439"/>
                <a:gd name="connsiteY66" fmla="*/ 969052 h 1120160"/>
                <a:gd name="connsiteX67" fmla="*/ 53416 w 1084439"/>
                <a:gd name="connsiteY67" fmla="*/ 989656 h 1120160"/>
                <a:gd name="connsiteX68" fmla="*/ 83017 w 1084439"/>
                <a:gd name="connsiteY68" fmla="*/ 988040 h 1120160"/>
                <a:gd name="connsiteX69" fmla="*/ 103234 w 1084439"/>
                <a:gd name="connsiteY69" fmla="*/ 970768 h 1120160"/>
                <a:gd name="connsiteX70" fmla="*/ 116452 w 1084439"/>
                <a:gd name="connsiteY70" fmla="*/ 971375 h 1120160"/>
                <a:gd name="connsiteX71" fmla="*/ 125232 w 1084439"/>
                <a:gd name="connsiteY71" fmla="*/ 976896 h 1120160"/>
                <a:gd name="connsiteX72" fmla="*/ 157390 w 1084439"/>
                <a:gd name="connsiteY72" fmla="*/ 978378 h 1120160"/>
                <a:gd name="connsiteX73" fmla="*/ 166472 w 1084439"/>
                <a:gd name="connsiteY73" fmla="*/ 969052 h 1120160"/>
                <a:gd name="connsiteX74" fmla="*/ 168322 w 1084439"/>
                <a:gd name="connsiteY74" fmla="*/ 958008 h 1120160"/>
                <a:gd name="connsiteX75" fmla="*/ 187328 w 1084439"/>
                <a:gd name="connsiteY75" fmla="*/ 940602 h 1120160"/>
                <a:gd name="connsiteX76" fmla="*/ 201858 w 1084439"/>
                <a:gd name="connsiteY76" fmla="*/ 958042 h 1120160"/>
                <a:gd name="connsiteX77" fmla="*/ 205828 w 1084439"/>
                <a:gd name="connsiteY77" fmla="*/ 974977 h 1120160"/>
                <a:gd name="connsiteX78" fmla="*/ 206131 w 1084439"/>
                <a:gd name="connsiteY78" fmla="*/ 981745 h 1120160"/>
                <a:gd name="connsiteX79" fmla="*/ 207846 w 1084439"/>
                <a:gd name="connsiteY79" fmla="*/ 989455 h 1120160"/>
                <a:gd name="connsiteX80" fmla="*/ 207678 w 1084439"/>
                <a:gd name="connsiteY80" fmla="*/ 997501 h 1120160"/>
                <a:gd name="connsiteX81" fmla="*/ 209326 w 1084439"/>
                <a:gd name="connsiteY81" fmla="*/ 1001271 h 1120160"/>
                <a:gd name="connsiteX82" fmla="*/ 214440 w 1084439"/>
                <a:gd name="connsiteY82" fmla="*/ 1011541 h 1120160"/>
                <a:gd name="connsiteX83" fmla="*/ 224295 w 1084439"/>
                <a:gd name="connsiteY83" fmla="*/ 1019654 h 1120160"/>
                <a:gd name="connsiteX84" fmla="*/ 232873 w 1084439"/>
                <a:gd name="connsiteY84" fmla="*/ 1026522 h 1120160"/>
                <a:gd name="connsiteX85" fmla="*/ 229004 w 1084439"/>
                <a:gd name="connsiteY85" fmla="*/ 1047867 h 1120160"/>
                <a:gd name="connsiteX86" fmla="*/ 220360 w 1084439"/>
                <a:gd name="connsiteY86" fmla="*/ 1067496 h 1120160"/>
                <a:gd name="connsiteX87" fmla="*/ 251440 w 1084439"/>
                <a:gd name="connsiteY87" fmla="*/ 1097089 h 1120160"/>
                <a:gd name="connsiteX88" fmla="*/ 266409 w 1084439"/>
                <a:gd name="connsiteY88" fmla="*/ 1113553 h 1120160"/>
                <a:gd name="connsiteX89" fmla="*/ 267115 w 1084439"/>
                <a:gd name="connsiteY89" fmla="*/ 1114462 h 1120160"/>
                <a:gd name="connsiteX90" fmla="*/ 267587 w 1084439"/>
                <a:gd name="connsiteY90" fmla="*/ 1113957 h 1120160"/>
                <a:gd name="connsiteX91" fmla="*/ 284910 w 1084439"/>
                <a:gd name="connsiteY91" fmla="*/ 1104462 h 1120160"/>
                <a:gd name="connsiteX92" fmla="*/ 303007 w 1084439"/>
                <a:gd name="connsiteY92" fmla="*/ 1106920 h 1120160"/>
                <a:gd name="connsiteX93" fmla="*/ 320297 w 1084439"/>
                <a:gd name="connsiteY93" fmla="*/ 1112442 h 1120160"/>
                <a:gd name="connsiteX94" fmla="*/ 338495 w 1084439"/>
                <a:gd name="connsiteY94" fmla="*/ 1106516 h 1120160"/>
                <a:gd name="connsiteX95" fmla="*/ 352623 w 1084439"/>
                <a:gd name="connsiteY95" fmla="*/ 1091837 h 1120160"/>
                <a:gd name="connsiteX96" fmla="*/ 370786 w 1084439"/>
                <a:gd name="connsiteY96" fmla="*/ 1089514 h 1120160"/>
                <a:gd name="connsiteX97" fmla="*/ 379801 w 1084439"/>
                <a:gd name="connsiteY97" fmla="*/ 1104462 h 1120160"/>
                <a:gd name="connsiteX98" fmla="*/ 396822 w 1084439"/>
                <a:gd name="connsiteY98" fmla="*/ 1119142 h 1120160"/>
                <a:gd name="connsiteX99" fmla="*/ 417072 w 1084439"/>
                <a:gd name="connsiteY99" fmla="*/ 1116953 h 1120160"/>
                <a:gd name="connsiteX100" fmla="*/ 434093 w 1084439"/>
                <a:gd name="connsiteY100" fmla="*/ 1109984 h 1120160"/>
                <a:gd name="connsiteX101" fmla="*/ 434563 w 1084439"/>
                <a:gd name="connsiteY101" fmla="*/ 1110893 h 1120160"/>
                <a:gd name="connsiteX102" fmla="*/ 428711 w 1084439"/>
                <a:gd name="connsiteY102" fmla="*/ 1099782 h 1120160"/>
                <a:gd name="connsiteX103" fmla="*/ 422824 w 1084439"/>
                <a:gd name="connsiteY103" fmla="*/ 1088470 h 1120160"/>
                <a:gd name="connsiteX104" fmla="*/ 421411 w 1084439"/>
                <a:gd name="connsiteY104" fmla="*/ 1073590 h 1120160"/>
                <a:gd name="connsiteX105" fmla="*/ 434126 w 1084439"/>
                <a:gd name="connsiteY105" fmla="*/ 1049854 h 1120160"/>
                <a:gd name="connsiteX106" fmla="*/ 438735 w 1084439"/>
                <a:gd name="connsiteY106" fmla="*/ 1041807 h 1120160"/>
                <a:gd name="connsiteX107" fmla="*/ 442300 w 1084439"/>
                <a:gd name="connsiteY107" fmla="*/ 1034636 h 1120160"/>
                <a:gd name="connsiteX108" fmla="*/ 439744 w 1084439"/>
                <a:gd name="connsiteY108" fmla="*/ 1016994 h 1120160"/>
                <a:gd name="connsiteX109" fmla="*/ 435909 w 1084439"/>
                <a:gd name="connsiteY109" fmla="*/ 989555 h 1120160"/>
                <a:gd name="connsiteX110" fmla="*/ 460868 w 1084439"/>
                <a:gd name="connsiteY110" fmla="*/ 986660 h 1120160"/>
                <a:gd name="connsiteX111" fmla="*/ 490536 w 1084439"/>
                <a:gd name="connsiteY111" fmla="*/ 975886 h 1120160"/>
                <a:gd name="connsiteX112" fmla="*/ 496658 w 1084439"/>
                <a:gd name="connsiteY112" fmla="*/ 965853 h 1120160"/>
                <a:gd name="connsiteX113" fmla="*/ 496356 w 1084439"/>
                <a:gd name="connsiteY113" fmla="*/ 954508 h 1120160"/>
                <a:gd name="connsiteX114" fmla="*/ 493429 w 1084439"/>
                <a:gd name="connsiteY114" fmla="*/ 942724 h 1120160"/>
                <a:gd name="connsiteX115" fmla="*/ 497601 w 1084439"/>
                <a:gd name="connsiteY115" fmla="*/ 934173 h 1120160"/>
                <a:gd name="connsiteX116" fmla="*/ 508432 w 1084439"/>
                <a:gd name="connsiteY116" fmla="*/ 926900 h 1120160"/>
                <a:gd name="connsiteX117" fmla="*/ 516741 w 1084439"/>
                <a:gd name="connsiteY117" fmla="*/ 920369 h 1120160"/>
                <a:gd name="connsiteX118" fmla="*/ 516707 w 1084439"/>
                <a:gd name="connsiteY118" fmla="*/ 906194 h 1120160"/>
                <a:gd name="connsiteX119" fmla="*/ 515866 w 1084439"/>
                <a:gd name="connsiteY119" fmla="*/ 888216 h 1120160"/>
                <a:gd name="connsiteX120" fmla="*/ 523569 w 1084439"/>
                <a:gd name="connsiteY120" fmla="*/ 875018 h 1120160"/>
                <a:gd name="connsiteX121" fmla="*/ 541464 w 1084439"/>
                <a:gd name="connsiteY121" fmla="*/ 873739 h 1120160"/>
                <a:gd name="connsiteX122" fmla="*/ 577523 w 1084439"/>
                <a:gd name="connsiteY122" fmla="*/ 873537 h 1120160"/>
                <a:gd name="connsiteX123" fmla="*/ 589801 w 1084439"/>
                <a:gd name="connsiteY123" fmla="*/ 845728 h 1120160"/>
                <a:gd name="connsiteX124" fmla="*/ 596999 w 1084439"/>
                <a:gd name="connsiteY124" fmla="*/ 837748 h 1120160"/>
                <a:gd name="connsiteX125" fmla="*/ 609176 w 1084439"/>
                <a:gd name="connsiteY125" fmla="*/ 836166 h 1120160"/>
                <a:gd name="connsiteX126" fmla="*/ 616442 w 1084439"/>
                <a:gd name="connsiteY126" fmla="*/ 830679 h 1120160"/>
                <a:gd name="connsiteX127" fmla="*/ 616576 w 1084439"/>
                <a:gd name="connsiteY127" fmla="*/ 823406 h 1120160"/>
                <a:gd name="connsiteX128" fmla="*/ 621824 w 1084439"/>
                <a:gd name="connsiteY128" fmla="*/ 811556 h 1120160"/>
                <a:gd name="connsiteX129" fmla="*/ 635413 w 1084439"/>
                <a:gd name="connsiteY129" fmla="*/ 804216 h 1120160"/>
                <a:gd name="connsiteX130" fmla="*/ 650449 w 1084439"/>
                <a:gd name="connsiteY130" fmla="*/ 806876 h 1120160"/>
                <a:gd name="connsiteX131" fmla="*/ 690580 w 1084439"/>
                <a:gd name="connsiteY131" fmla="*/ 779503 h 1120160"/>
                <a:gd name="connsiteX132" fmla="*/ 725696 w 1084439"/>
                <a:gd name="connsiteY132" fmla="*/ 748765 h 1120160"/>
                <a:gd name="connsiteX133" fmla="*/ 775548 w 1084439"/>
                <a:gd name="connsiteY133" fmla="*/ 739406 h 1120160"/>
                <a:gd name="connsiteX134" fmla="*/ 807100 w 1084439"/>
                <a:gd name="connsiteY134" fmla="*/ 760414 h 1120160"/>
                <a:gd name="connsiteX135" fmla="*/ 811069 w 1084439"/>
                <a:gd name="connsiteY135" fmla="*/ 764387 h 1120160"/>
                <a:gd name="connsiteX136" fmla="*/ 825802 w 1084439"/>
                <a:gd name="connsiteY136" fmla="*/ 757115 h 1120160"/>
                <a:gd name="connsiteX137" fmla="*/ 859709 w 1084439"/>
                <a:gd name="connsiteY137" fmla="*/ 760044 h 1120160"/>
                <a:gd name="connsiteX138" fmla="*/ 883424 w 1084439"/>
                <a:gd name="connsiteY138" fmla="*/ 750213 h 1120160"/>
                <a:gd name="connsiteX139" fmla="*/ 903876 w 1084439"/>
                <a:gd name="connsiteY139" fmla="*/ 728194 h 1120160"/>
                <a:gd name="connsiteX140" fmla="*/ 976297 w 1084439"/>
                <a:gd name="connsiteY140" fmla="*/ 726141 h 1120160"/>
                <a:gd name="connsiteX141" fmla="*/ 1008454 w 1084439"/>
                <a:gd name="connsiteY141" fmla="*/ 728397 h 1120160"/>
                <a:gd name="connsiteX142" fmla="*/ 1020328 w 1084439"/>
                <a:gd name="connsiteY142" fmla="*/ 723448 h 1120160"/>
                <a:gd name="connsiteX143" fmla="*/ 1033110 w 1084439"/>
                <a:gd name="connsiteY143" fmla="*/ 712135 h 1120160"/>
                <a:gd name="connsiteX144" fmla="*/ 1040141 w 1084439"/>
                <a:gd name="connsiteY144" fmla="*/ 684022 h 1120160"/>
                <a:gd name="connsiteX145" fmla="*/ 1047810 w 1084439"/>
                <a:gd name="connsiteY145" fmla="*/ 669983 h 1120160"/>
                <a:gd name="connsiteX146" fmla="*/ 1059113 w 1084439"/>
                <a:gd name="connsiteY146" fmla="*/ 657627 h 1120160"/>
                <a:gd name="connsiteX147" fmla="*/ 1070953 w 1084439"/>
                <a:gd name="connsiteY147" fmla="*/ 636384 h 1120160"/>
                <a:gd name="connsiteX148" fmla="*/ 1072433 w 1084439"/>
                <a:gd name="connsiteY148" fmla="*/ 617260 h 1120160"/>
                <a:gd name="connsiteX149" fmla="*/ 1070246 w 1084439"/>
                <a:gd name="connsiteY149" fmla="*/ 589013 h 1120160"/>
                <a:gd name="connsiteX150" fmla="*/ 1073073 w 1084439"/>
                <a:gd name="connsiteY150" fmla="*/ 546053 h 1120160"/>
                <a:gd name="connsiteX151" fmla="*/ 1081549 w 1084439"/>
                <a:gd name="connsiteY151" fmla="*/ 496226 h 112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1084439" h="1120160">
                  <a:moveTo>
                    <a:pt x="1081549" y="496226"/>
                  </a:moveTo>
                  <a:cubicBezTo>
                    <a:pt x="1081885" y="488111"/>
                    <a:pt x="1084206" y="480671"/>
                    <a:pt x="1084408" y="472490"/>
                  </a:cubicBezTo>
                  <a:cubicBezTo>
                    <a:pt x="1084678" y="462322"/>
                    <a:pt x="1083231" y="453737"/>
                    <a:pt x="1080842" y="443906"/>
                  </a:cubicBezTo>
                  <a:cubicBezTo>
                    <a:pt x="1080742" y="443536"/>
                    <a:pt x="1080742" y="443131"/>
                    <a:pt x="1080674" y="442728"/>
                  </a:cubicBezTo>
                  <a:cubicBezTo>
                    <a:pt x="1064259" y="448518"/>
                    <a:pt x="1048113" y="460740"/>
                    <a:pt x="1029848" y="452491"/>
                  </a:cubicBezTo>
                  <a:cubicBezTo>
                    <a:pt x="992813" y="435792"/>
                    <a:pt x="1020900" y="393977"/>
                    <a:pt x="977137" y="380880"/>
                  </a:cubicBezTo>
                  <a:cubicBezTo>
                    <a:pt x="958806" y="375393"/>
                    <a:pt x="940775" y="378390"/>
                    <a:pt x="926278" y="366841"/>
                  </a:cubicBezTo>
                  <a:cubicBezTo>
                    <a:pt x="920896" y="362566"/>
                    <a:pt x="915615" y="351152"/>
                    <a:pt x="908618" y="345327"/>
                  </a:cubicBezTo>
                  <a:cubicBezTo>
                    <a:pt x="903337" y="340950"/>
                    <a:pt x="896273" y="339604"/>
                    <a:pt x="890959" y="334992"/>
                  </a:cubicBezTo>
                  <a:cubicBezTo>
                    <a:pt x="875821" y="321795"/>
                    <a:pt x="874173" y="307351"/>
                    <a:pt x="867580" y="290382"/>
                  </a:cubicBezTo>
                  <a:cubicBezTo>
                    <a:pt x="859809" y="270384"/>
                    <a:pt x="855740" y="267521"/>
                    <a:pt x="835288" y="254762"/>
                  </a:cubicBezTo>
                  <a:cubicBezTo>
                    <a:pt x="753582" y="203688"/>
                    <a:pt x="685264" y="142144"/>
                    <a:pt x="608941" y="83966"/>
                  </a:cubicBezTo>
                  <a:cubicBezTo>
                    <a:pt x="572714" y="56360"/>
                    <a:pt x="536485" y="27977"/>
                    <a:pt x="500056" y="0"/>
                  </a:cubicBezTo>
                  <a:cubicBezTo>
                    <a:pt x="499316" y="2020"/>
                    <a:pt x="498542" y="4006"/>
                    <a:pt x="497499" y="5690"/>
                  </a:cubicBezTo>
                  <a:cubicBezTo>
                    <a:pt x="486769" y="22928"/>
                    <a:pt x="458144" y="16901"/>
                    <a:pt x="441089" y="20032"/>
                  </a:cubicBezTo>
                  <a:cubicBezTo>
                    <a:pt x="435774" y="21008"/>
                    <a:pt x="428643" y="21345"/>
                    <a:pt x="424203" y="24443"/>
                  </a:cubicBezTo>
                  <a:cubicBezTo>
                    <a:pt x="420167" y="27305"/>
                    <a:pt x="416400" y="32927"/>
                    <a:pt x="413136" y="36765"/>
                  </a:cubicBezTo>
                  <a:cubicBezTo>
                    <a:pt x="407620" y="43195"/>
                    <a:pt x="401902" y="48178"/>
                    <a:pt x="398605" y="56191"/>
                  </a:cubicBezTo>
                  <a:cubicBezTo>
                    <a:pt x="395779" y="63059"/>
                    <a:pt x="394299" y="70837"/>
                    <a:pt x="393290" y="78142"/>
                  </a:cubicBezTo>
                  <a:cubicBezTo>
                    <a:pt x="391137" y="93528"/>
                    <a:pt x="387572" y="109756"/>
                    <a:pt x="388279" y="125310"/>
                  </a:cubicBezTo>
                  <a:cubicBezTo>
                    <a:pt x="389758" y="158641"/>
                    <a:pt x="404054" y="189918"/>
                    <a:pt x="404592" y="223148"/>
                  </a:cubicBezTo>
                  <a:cubicBezTo>
                    <a:pt x="404929" y="243652"/>
                    <a:pt x="400455" y="260317"/>
                    <a:pt x="395174" y="279979"/>
                  </a:cubicBezTo>
                  <a:cubicBezTo>
                    <a:pt x="390801" y="296207"/>
                    <a:pt x="391171" y="317215"/>
                    <a:pt x="396385" y="333174"/>
                  </a:cubicBezTo>
                  <a:cubicBezTo>
                    <a:pt x="401633" y="349266"/>
                    <a:pt x="410378" y="363239"/>
                    <a:pt x="413776" y="379938"/>
                  </a:cubicBezTo>
                  <a:cubicBezTo>
                    <a:pt x="416735" y="394381"/>
                    <a:pt x="413372" y="407343"/>
                    <a:pt x="410781" y="421753"/>
                  </a:cubicBezTo>
                  <a:cubicBezTo>
                    <a:pt x="408730" y="433099"/>
                    <a:pt x="409437" y="443839"/>
                    <a:pt x="409200" y="455252"/>
                  </a:cubicBezTo>
                  <a:cubicBezTo>
                    <a:pt x="409033" y="463770"/>
                    <a:pt x="406644" y="472018"/>
                    <a:pt x="406577" y="480469"/>
                  </a:cubicBezTo>
                  <a:cubicBezTo>
                    <a:pt x="406510" y="489996"/>
                    <a:pt x="408696" y="499828"/>
                    <a:pt x="409066" y="509390"/>
                  </a:cubicBezTo>
                  <a:cubicBezTo>
                    <a:pt x="409369" y="517234"/>
                    <a:pt x="410849" y="525718"/>
                    <a:pt x="411926" y="533528"/>
                  </a:cubicBezTo>
                  <a:cubicBezTo>
                    <a:pt x="413910" y="547669"/>
                    <a:pt x="419696" y="561507"/>
                    <a:pt x="420705" y="575815"/>
                  </a:cubicBezTo>
                  <a:cubicBezTo>
                    <a:pt x="421613" y="588407"/>
                    <a:pt x="420604" y="601538"/>
                    <a:pt x="420604" y="614163"/>
                  </a:cubicBezTo>
                  <a:cubicBezTo>
                    <a:pt x="420604" y="624263"/>
                    <a:pt x="418956" y="636282"/>
                    <a:pt x="421647" y="646080"/>
                  </a:cubicBezTo>
                  <a:cubicBezTo>
                    <a:pt x="424573" y="656719"/>
                    <a:pt x="433622" y="663452"/>
                    <a:pt x="438129" y="673282"/>
                  </a:cubicBezTo>
                  <a:cubicBezTo>
                    <a:pt x="441931" y="681599"/>
                    <a:pt x="436380" y="692877"/>
                    <a:pt x="432175" y="700149"/>
                  </a:cubicBezTo>
                  <a:cubicBezTo>
                    <a:pt x="427971" y="707388"/>
                    <a:pt x="422151" y="710991"/>
                    <a:pt x="414314" y="712774"/>
                  </a:cubicBezTo>
                  <a:cubicBezTo>
                    <a:pt x="401834" y="715603"/>
                    <a:pt x="391440" y="714222"/>
                    <a:pt x="378658" y="712236"/>
                  </a:cubicBezTo>
                  <a:cubicBezTo>
                    <a:pt x="362108" y="709678"/>
                    <a:pt x="345223" y="710182"/>
                    <a:pt x="328437" y="710419"/>
                  </a:cubicBezTo>
                  <a:cubicBezTo>
                    <a:pt x="317673" y="710553"/>
                    <a:pt x="307246" y="712909"/>
                    <a:pt x="296448" y="712909"/>
                  </a:cubicBezTo>
                  <a:cubicBezTo>
                    <a:pt x="282690" y="712909"/>
                    <a:pt x="269201" y="710754"/>
                    <a:pt x="255510" y="710451"/>
                  </a:cubicBezTo>
                  <a:cubicBezTo>
                    <a:pt x="238591" y="710048"/>
                    <a:pt x="222041" y="707388"/>
                    <a:pt x="205021" y="708062"/>
                  </a:cubicBezTo>
                  <a:cubicBezTo>
                    <a:pt x="193180" y="708533"/>
                    <a:pt x="184267" y="716445"/>
                    <a:pt x="173637" y="720687"/>
                  </a:cubicBezTo>
                  <a:cubicBezTo>
                    <a:pt x="163983" y="724558"/>
                    <a:pt x="156212" y="718667"/>
                    <a:pt x="147366" y="715065"/>
                  </a:cubicBezTo>
                  <a:cubicBezTo>
                    <a:pt x="139427" y="711832"/>
                    <a:pt x="132095" y="712304"/>
                    <a:pt x="124358" y="715569"/>
                  </a:cubicBezTo>
                  <a:cubicBezTo>
                    <a:pt x="120388" y="717252"/>
                    <a:pt x="116386" y="719845"/>
                    <a:pt x="112719" y="722000"/>
                  </a:cubicBezTo>
                  <a:cubicBezTo>
                    <a:pt x="109759" y="723751"/>
                    <a:pt x="107876" y="726713"/>
                    <a:pt x="105420" y="728397"/>
                  </a:cubicBezTo>
                  <a:cubicBezTo>
                    <a:pt x="99668" y="732335"/>
                    <a:pt x="89946" y="735063"/>
                    <a:pt x="82917" y="733682"/>
                  </a:cubicBezTo>
                  <a:cubicBezTo>
                    <a:pt x="78947" y="732908"/>
                    <a:pt x="76155" y="729710"/>
                    <a:pt x="72590" y="727992"/>
                  </a:cubicBezTo>
                  <a:cubicBezTo>
                    <a:pt x="68048" y="725805"/>
                    <a:pt x="64146" y="723313"/>
                    <a:pt x="59707" y="721091"/>
                  </a:cubicBezTo>
                  <a:cubicBezTo>
                    <a:pt x="53181" y="717792"/>
                    <a:pt x="41374" y="712909"/>
                    <a:pt x="34613" y="716175"/>
                  </a:cubicBezTo>
                  <a:cubicBezTo>
                    <a:pt x="29533" y="718633"/>
                    <a:pt x="24386" y="723313"/>
                    <a:pt x="23142" y="728901"/>
                  </a:cubicBezTo>
                  <a:cubicBezTo>
                    <a:pt x="21461" y="736577"/>
                    <a:pt x="20821" y="744018"/>
                    <a:pt x="20889" y="751997"/>
                  </a:cubicBezTo>
                  <a:cubicBezTo>
                    <a:pt x="20956" y="757991"/>
                    <a:pt x="19610" y="765128"/>
                    <a:pt x="14127" y="768124"/>
                  </a:cubicBezTo>
                  <a:cubicBezTo>
                    <a:pt x="10629" y="770044"/>
                    <a:pt x="4978" y="769134"/>
                    <a:pt x="0" y="767687"/>
                  </a:cubicBezTo>
                  <a:cubicBezTo>
                    <a:pt x="1816" y="771255"/>
                    <a:pt x="3431" y="775093"/>
                    <a:pt x="5348" y="778460"/>
                  </a:cubicBezTo>
                  <a:cubicBezTo>
                    <a:pt x="10428" y="787516"/>
                    <a:pt x="12143" y="795160"/>
                    <a:pt x="14127" y="804586"/>
                  </a:cubicBezTo>
                  <a:cubicBezTo>
                    <a:pt x="15036" y="808929"/>
                    <a:pt x="16953" y="811118"/>
                    <a:pt x="15776" y="816437"/>
                  </a:cubicBezTo>
                  <a:cubicBezTo>
                    <a:pt x="15305" y="818558"/>
                    <a:pt x="13758" y="819973"/>
                    <a:pt x="13387" y="822935"/>
                  </a:cubicBezTo>
                  <a:cubicBezTo>
                    <a:pt x="13018" y="826066"/>
                    <a:pt x="13656" y="828692"/>
                    <a:pt x="12815" y="831890"/>
                  </a:cubicBezTo>
                  <a:cubicBezTo>
                    <a:pt x="10562" y="840509"/>
                    <a:pt x="9048" y="850711"/>
                    <a:pt x="10394" y="860037"/>
                  </a:cubicBezTo>
                  <a:cubicBezTo>
                    <a:pt x="11941" y="870709"/>
                    <a:pt x="16045" y="877072"/>
                    <a:pt x="21595" y="885860"/>
                  </a:cubicBezTo>
                  <a:cubicBezTo>
                    <a:pt x="27078" y="894512"/>
                    <a:pt x="29331" y="901481"/>
                    <a:pt x="31854" y="911211"/>
                  </a:cubicBezTo>
                  <a:cubicBezTo>
                    <a:pt x="32830" y="915016"/>
                    <a:pt x="34949" y="917103"/>
                    <a:pt x="33907" y="922220"/>
                  </a:cubicBezTo>
                  <a:cubicBezTo>
                    <a:pt x="32796" y="927708"/>
                    <a:pt x="30038" y="933466"/>
                    <a:pt x="27515" y="938516"/>
                  </a:cubicBezTo>
                  <a:cubicBezTo>
                    <a:pt x="24925" y="943599"/>
                    <a:pt x="22839" y="948716"/>
                    <a:pt x="19443" y="953329"/>
                  </a:cubicBezTo>
                  <a:cubicBezTo>
                    <a:pt x="17693" y="955685"/>
                    <a:pt x="14833" y="958143"/>
                    <a:pt x="12210" y="960602"/>
                  </a:cubicBezTo>
                  <a:cubicBezTo>
                    <a:pt x="15372" y="963632"/>
                    <a:pt x="18500" y="965955"/>
                    <a:pt x="23580" y="965988"/>
                  </a:cubicBezTo>
                  <a:cubicBezTo>
                    <a:pt x="28121" y="966022"/>
                    <a:pt x="31586" y="966425"/>
                    <a:pt x="34982" y="969052"/>
                  </a:cubicBezTo>
                  <a:cubicBezTo>
                    <a:pt x="42282" y="974742"/>
                    <a:pt x="45915" y="984168"/>
                    <a:pt x="53416" y="989656"/>
                  </a:cubicBezTo>
                  <a:cubicBezTo>
                    <a:pt x="60917" y="995145"/>
                    <a:pt x="77871" y="998107"/>
                    <a:pt x="83017" y="988040"/>
                  </a:cubicBezTo>
                  <a:cubicBezTo>
                    <a:pt x="87188" y="979859"/>
                    <a:pt x="93882" y="972654"/>
                    <a:pt x="103234" y="970768"/>
                  </a:cubicBezTo>
                  <a:cubicBezTo>
                    <a:pt x="106799" y="970061"/>
                    <a:pt x="113257" y="969995"/>
                    <a:pt x="116452" y="971375"/>
                  </a:cubicBezTo>
                  <a:cubicBezTo>
                    <a:pt x="119413" y="972654"/>
                    <a:pt x="122642" y="974977"/>
                    <a:pt x="125232" y="976896"/>
                  </a:cubicBezTo>
                  <a:cubicBezTo>
                    <a:pt x="134011" y="983394"/>
                    <a:pt x="147265" y="981239"/>
                    <a:pt x="157390" y="978378"/>
                  </a:cubicBezTo>
                  <a:cubicBezTo>
                    <a:pt x="162100" y="977065"/>
                    <a:pt x="164824" y="973597"/>
                    <a:pt x="166472" y="969052"/>
                  </a:cubicBezTo>
                  <a:cubicBezTo>
                    <a:pt x="167885" y="965112"/>
                    <a:pt x="167683" y="961948"/>
                    <a:pt x="168322" y="958008"/>
                  </a:cubicBezTo>
                  <a:cubicBezTo>
                    <a:pt x="169803" y="948986"/>
                    <a:pt x="178582" y="942084"/>
                    <a:pt x="187328" y="940602"/>
                  </a:cubicBezTo>
                  <a:cubicBezTo>
                    <a:pt x="198193" y="938751"/>
                    <a:pt x="199437" y="950434"/>
                    <a:pt x="201858" y="958042"/>
                  </a:cubicBezTo>
                  <a:cubicBezTo>
                    <a:pt x="203541" y="963363"/>
                    <a:pt x="204684" y="969355"/>
                    <a:pt x="205828" y="974977"/>
                  </a:cubicBezTo>
                  <a:cubicBezTo>
                    <a:pt x="206333" y="977334"/>
                    <a:pt x="206063" y="979354"/>
                    <a:pt x="206131" y="981745"/>
                  </a:cubicBezTo>
                  <a:cubicBezTo>
                    <a:pt x="206198" y="984674"/>
                    <a:pt x="207375" y="986694"/>
                    <a:pt x="207846" y="989455"/>
                  </a:cubicBezTo>
                  <a:cubicBezTo>
                    <a:pt x="208283" y="992013"/>
                    <a:pt x="207039" y="995009"/>
                    <a:pt x="207678" y="997501"/>
                  </a:cubicBezTo>
                  <a:cubicBezTo>
                    <a:pt x="208014" y="998848"/>
                    <a:pt x="208889" y="999925"/>
                    <a:pt x="209326" y="1001271"/>
                  </a:cubicBezTo>
                  <a:cubicBezTo>
                    <a:pt x="210604" y="1005211"/>
                    <a:pt x="212151" y="1008039"/>
                    <a:pt x="214440" y="1011541"/>
                  </a:cubicBezTo>
                  <a:cubicBezTo>
                    <a:pt x="217063" y="1015513"/>
                    <a:pt x="220023" y="1017667"/>
                    <a:pt x="224295" y="1019654"/>
                  </a:cubicBezTo>
                  <a:cubicBezTo>
                    <a:pt x="227154" y="1021000"/>
                    <a:pt x="231931" y="1023257"/>
                    <a:pt x="232873" y="1026522"/>
                  </a:cubicBezTo>
                  <a:cubicBezTo>
                    <a:pt x="234790" y="1033087"/>
                    <a:pt x="232906" y="1042649"/>
                    <a:pt x="229004" y="1047867"/>
                  </a:cubicBezTo>
                  <a:cubicBezTo>
                    <a:pt x="224766" y="1053523"/>
                    <a:pt x="220326" y="1059988"/>
                    <a:pt x="220360" y="1067496"/>
                  </a:cubicBezTo>
                  <a:cubicBezTo>
                    <a:pt x="220393" y="1085912"/>
                    <a:pt x="241652" y="1086450"/>
                    <a:pt x="251440" y="1097089"/>
                  </a:cubicBezTo>
                  <a:cubicBezTo>
                    <a:pt x="256519" y="1102611"/>
                    <a:pt x="261666" y="1107761"/>
                    <a:pt x="266409" y="1113553"/>
                  </a:cubicBezTo>
                  <a:cubicBezTo>
                    <a:pt x="266645" y="1113855"/>
                    <a:pt x="266880" y="1114158"/>
                    <a:pt x="267115" y="1114462"/>
                  </a:cubicBezTo>
                  <a:cubicBezTo>
                    <a:pt x="267284" y="1114293"/>
                    <a:pt x="267384" y="1114158"/>
                    <a:pt x="267587" y="1113957"/>
                  </a:cubicBezTo>
                  <a:cubicBezTo>
                    <a:pt x="272497" y="1109243"/>
                    <a:pt x="278048" y="1105641"/>
                    <a:pt x="284910" y="1104462"/>
                  </a:cubicBezTo>
                  <a:cubicBezTo>
                    <a:pt x="290427" y="1103520"/>
                    <a:pt x="298668" y="1103689"/>
                    <a:pt x="303007" y="1106920"/>
                  </a:cubicBezTo>
                  <a:cubicBezTo>
                    <a:pt x="308120" y="1110725"/>
                    <a:pt x="313804" y="1112610"/>
                    <a:pt x="320297" y="1112442"/>
                  </a:cubicBezTo>
                  <a:cubicBezTo>
                    <a:pt x="326856" y="1112307"/>
                    <a:pt x="332877" y="1110152"/>
                    <a:pt x="338495" y="1106516"/>
                  </a:cubicBezTo>
                  <a:cubicBezTo>
                    <a:pt x="344415" y="1102678"/>
                    <a:pt x="347005" y="1095877"/>
                    <a:pt x="352623" y="1091837"/>
                  </a:cubicBezTo>
                  <a:cubicBezTo>
                    <a:pt x="356962" y="1088706"/>
                    <a:pt x="365606" y="1086956"/>
                    <a:pt x="370786" y="1089514"/>
                  </a:cubicBezTo>
                  <a:cubicBezTo>
                    <a:pt x="375731" y="1091972"/>
                    <a:pt x="377312" y="1100053"/>
                    <a:pt x="379801" y="1104462"/>
                  </a:cubicBezTo>
                  <a:cubicBezTo>
                    <a:pt x="384006" y="1112004"/>
                    <a:pt x="388783" y="1116078"/>
                    <a:pt x="396822" y="1119142"/>
                  </a:cubicBezTo>
                  <a:cubicBezTo>
                    <a:pt x="403247" y="1121599"/>
                    <a:pt x="410748" y="1119108"/>
                    <a:pt x="417072" y="1116953"/>
                  </a:cubicBezTo>
                  <a:cubicBezTo>
                    <a:pt x="422656" y="1115034"/>
                    <a:pt x="428711" y="1112845"/>
                    <a:pt x="434093" y="1109984"/>
                  </a:cubicBezTo>
                  <a:cubicBezTo>
                    <a:pt x="434261" y="1110287"/>
                    <a:pt x="434396" y="1110590"/>
                    <a:pt x="434563" y="1110893"/>
                  </a:cubicBezTo>
                  <a:cubicBezTo>
                    <a:pt x="432512" y="1107189"/>
                    <a:pt x="430729" y="1103553"/>
                    <a:pt x="428711" y="1099782"/>
                  </a:cubicBezTo>
                  <a:cubicBezTo>
                    <a:pt x="426424" y="1095507"/>
                    <a:pt x="423867" y="1093285"/>
                    <a:pt x="422824" y="1088470"/>
                  </a:cubicBezTo>
                  <a:cubicBezTo>
                    <a:pt x="421613" y="1082949"/>
                    <a:pt x="419796" y="1079313"/>
                    <a:pt x="421411" y="1073590"/>
                  </a:cubicBezTo>
                  <a:cubicBezTo>
                    <a:pt x="423934" y="1064735"/>
                    <a:pt x="429014" y="1057328"/>
                    <a:pt x="434126" y="1049854"/>
                  </a:cubicBezTo>
                  <a:cubicBezTo>
                    <a:pt x="436009" y="1047094"/>
                    <a:pt x="437591" y="1045006"/>
                    <a:pt x="438735" y="1041807"/>
                  </a:cubicBezTo>
                  <a:cubicBezTo>
                    <a:pt x="439610" y="1039282"/>
                    <a:pt x="441560" y="1037093"/>
                    <a:pt x="442300" y="1034636"/>
                  </a:cubicBezTo>
                  <a:cubicBezTo>
                    <a:pt x="444049" y="1028812"/>
                    <a:pt x="441863" y="1022314"/>
                    <a:pt x="439744" y="1016994"/>
                  </a:cubicBezTo>
                  <a:cubicBezTo>
                    <a:pt x="436447" y="1008746"/>
                    <a:pt x="433184" y="998410"/>
                    <a:pt x="435909" y="989555"/>
                  </a:cubicBezTo>
                  <a:cubicBezTo>
                    <a:pt x="439273" y="978613"/>
                    <a:pt x="452964" y="985852"/>
                    <a:pt x="460868" y="986660"/>
                  </a:cubicBezTo>
                  <a:cubicBezTo>
                    <a:pt x="471632" y="987771"/>
                    <a:pt x="483069" y="983596"/>
                    <a:pt x="490536" y="975886"/>
                  </a:cubicBezTo>
                  <a:cubicBezTo>
                    <a:pt x="493833" y="972486"/>
                    <a:pt x="495380" y="970196"/>
                    <a:pt x="496658" y="965853"/>
                  </a:cubicBezTo>
                  <a:cubicBezTo>
                    <a:pt x="497870" y="961746"/>
                    <a:pt x="497062" y="958851"/>
                    <a:pt x="496356" y="954508"/>
                  </a:cubicBezTo>
                  <a:cubicBezTo>
                    <a:pt x="495784" y="950939"/>
                    <a:pt x="493228" y="946292"/>
                    <a:pt x="493429" y="942724"/>
                  </a:cubicBezTo>
                  <a:cubicBezTo>
                    <a:pt x="493597" y="939997"/>
                    <a:pt x="496053" y="936361"/>
                    <a:pt x="497601" y="934173"/>
                  </a:cubicBezTo>
                  <a:cubicBezTo>
                    <a:pt x="500493" y="930099"/>
                    <a:pt x="504328" y="929189"/>
                    <a:pt x="508432" y="926900"/>
                  </a:cubicBezTo>
                  <a:cubicBezTo>
                    <a:pt x="511257" y="925318"/>
                    <a:pt x="515597" y="923634"/>
                    <a:pt x="516741" y="920369"/>
                  </a:cubicBezTo>
                  <a:cubicBezTo>
                    <a:pt x="518085" y="916496"/>
                    <a:pt x="517379" y="910133"/>
                    <a:pt x="516707" y="906194"/>
                  </a:cubicBezTo>
                  <a:cubicBezTo>
                    <a:pt x="515764" y="900505"/>
                    <a:pt x="514554" y="893974"/>
                    <a:pt x="515866" y="888216"/>
                  </a:cubicBezTo>
                  <a:cubicBezTo>
                    <a:pt x="516976" y="883267"/>
                    <a:pt x="519330" y="877813"/>
                    <a:pt x="523569" y="875018"/>
                  </a:cubicBezTo>
                  <a:cubicBezTo>
                    <a:pt x="529489" y="871147"/>
                    <a:pt x="534871" y="872628"/>
                    <a:pt x="541464" y="873739"/>
                  </a:cubicBezTo>
                  <a:cubicBezTo>
                    <a:pt x="551118" y="875355"/>
                    <a:pt x="568844" y="880877"/>
                    <a:pt x="577523" y="873537"/>
                  </a:cubicBezTo>
                  <a:cubicBezTo>
                    <a:pt x="585529" y="866770"/>
                    <a:pt x="585193" y="854448"/>
                    <a:pt x="589801" y="845728"/>
                  </a:cubicBezTo>
                  <a:cubicBezTo>
                    <a:pt x="591348" y="842832"/>
                    <a:pt x="594174" y="839499"/>
                    <a:pt x="596999" y="837748"/>
                  </a:cubicBezTo>
                  <a:cubicBezTo>
                    <a:pt x="600969" y="835291"/>
                    <a:pt x="604971" y="836738"/>
                    <a:pt x="609176" y="836166"/>
                  </a:cubicBezTo>
                  <a:cubicBezTo>
                    <a:pt x="612675" y="835661"/>
                    <a:pt x="615802" y="834381"/>
                    <a:pt x="616442" y="830679"/>
                  </a:cubicBezTo>
                  <a:cubicBezTo>
                    <a:pt x="616845" y="828322"/>
                    <a:pt x="616105" y="825864"/>
                    <a:pt x="616576" y="823406"/>
                  </a:cubicBezTo>
                  <a:cubicBezTo>
                    <a:pt x="617317" y="819467"/>
                    <a:pt x="619503" y="814821"/>
                    <a:pt x="621824" y="811556"/>
                  </a:cubicBezTo>
                  <a:cubicBezTo>
                    <a:pt x="624784" y="807347"/>
                    <a:pt x="629965" y="803744"/>
                    <a:pt x="635413" y="804216"/>
                  </a:cubicBezTo>
                  <a:cubicBezTo>
                    <a:pt x="640695" y="804687"/>
                    <a:pt x="644900" y="807818"/>
                    <a:pt x="650449" y="806876"/>
                  </a:cubicBezTo>
                  <a:cubicBezTo>
                    <a:pt x="666529" y="804081"/>
                    <a:pt x="680690" y="792062"/>
                    <a:pt x="690580" y="779503"/>
                  </a:cubicBezTo>
                  <a:cubicBezTo>
                    <a:pt x="700435" y="766980"/>
                    <a:pt x="712679" y="757754"/>
                    <a:pt x="725696" y="748765"/>
                  </a:cubicBezTo>
                  <a:cubicBezTo>
                    <a:pt x="739993" y="738900"/>
                    <a:pt x="758527" y="731931"/>
                    <a:pt x="775548" y="739406"/>
                  </a:cubicBezTo>
                  <a:cubicBezTo>
                    <a:pt x="786614" y="744287"/>
                    <a:pt x="798321" y="752065"/>
                    <a:pt x="807100" y="760414"/>
                  </a:cubicBezTo>
                  <a:cubicBezTo>
                    <a:pt x="808446" y="761693"/>
                    <a:pt x="809757" y="763074"/>
                    <a:pt x="811069" y="764387"/>
                  </a:cubicBezTo>
                  <a:cubicBezTo>
                    <a:pt x="815240" y="760549"/>
                    <a:pt x="820386" y="757822"/>
                    <a:pt x="825802" y="757115"/>
                  </a:cubicBezTo>
                  <a:cubicBezTo>
                    <a:pt x="837710" y="755566"/>
                    <a:pt x="848306" y="759505"/>
                    <a:pt x="859709" y="760044"/>
                  </a:cubicBezTo>
                  <a:cubicBezTo>
                    <a:pt x="869396" y="760515"/>
                    <a:pt x="877638" y="758023"/>
                    <a:pt x="883424" y="750213"/>
                  </a:cubicBezTo>
                  <a:cubicBezTo>
                    <a:pt x="889579" y="741930"/>
                    <a:pt x="894355" y="733750"/>
                    <a:pt x="903876" y="728194"/>
                  </a:cubicBezTo>
                  <a:cubicBezTo>
                    <a:pt x="926648" y="714929"/>
                    <a:pt x="952011" y="723245"/>
                    <a:pt x="976297" y="726141"/>
                  </a:cubicBezTo>
                  <a:cubicBezTo>
                    <a:pt x="986792" y="727387"/>
                    <a:pt x="997421" y="731190"/>
                    <a:pt x="1008454" y="728397"/>
                  </a:cubicBezTo>
                  <a:cubicBezTo>
                    <a:pt x="1013298" y="727151"/>
                    <a:pt x="1016797" y="725771"/>
                    <a:pt x="1020328" y="723448"/>
                  </a:cubicBezTo>
                  <a:cubicBezTo>
                    <a:pt x="1025441" y="720081"/>
                    <a:pt x="1030420" y="717926"/>
                    <a:pt x="1033110" y="712135"/>
                  </a:cubicBezTo>
                  <a:cubicBezTo>
                    <a:pt x="1037417" y="702910"/>
                    <a:pt x="1036037" y="693382"/>
                    <a:pt x="1040141" y="684022"/>
                  </a:cubicBezTo>
                  <a:cubicBezTo>
                    <a:pt x="1042663" y="678232"/>
                    <a:pt x="1043437" y="674899"/>
                    <a:pt x="1047810" y="669983"/>
                  </a:cubicBezTo>
                  <a:cubicBezTo>
                    <a:pt x="1051578" y="665708"/>
                    <a:pt x="1055076" y="661566"/>
                    <a:pt x="1059113" y="657627"/>
                  </a:cubicBezTo>
                  <a:cubicBezTo>
                    <a:pt x="1065268" y="651601"/>
                    <a:pt x="1068733" y="644699"/>
                    <a:pt x="1070953" y="636384"/>
                  </a:cubicBezTo>
                  <a:cubicBezTo>
                    <a:pt x="1072736" y="629717"/>
                    <a:pt x="1073980" y="624196"/>
                    <a:pt x="1072433" y="617260"/>
                  </a:cubicBezTo>
                  <a:cubicBezTo>
                    <a:pt x="1070347" y="607800"/>
                    <a:pt x="1070246" y="598911"/>
                    <a:pt x="1070246" y="589013"/>
                  </a:cubicBezTo>
                  <a:cubicBezTo>
                    <a:pt x="1070246" y="574267"/>
                    <a:pt x="1070381" y="560564"/>
                    <a:pt x="1073073" y="546053"/>
                  </a:cubicBezTo>
                  <a:cubicBezTo>
                    <a:pt x="1076100" y="529758"/>
                    <a:pt x="1080876" y="512823"/>
                    <a:pt x="1081549" y="49622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2" name="Freeform 1036">
              <a:extLst>
                <a:ext uri="{FF2B5EF4-FFF2-40B4-BE49-F238E27FC236}">
                  <a16:creationId xmlns:a16="http://schemas.microsoft.com/office/drawing/2014/main" id="{5D977419-07DE-D474-71FD-6BE693B1F074}"/>
                </a:ext>
              </a:extLst>
            </p:cNvPr>
            <p:cNvSpPr>
              <a:spLocks/>
            </p:cNvSpPr>
            <p:nvPr/>
          </p:nvSpPr>
          <p:spPr>
            <a:xfrm>
              <a:off x="10274480" y="6778521"/>
              <a:ext cx="350603" cy="424637"/>
            </a:xfrm>
            <a:custGeom>
              <a:avLst/>
              <a:gdLst>
                <a:gd name="connsiteX0" fmla="*/ 133282 w 360885"/>
                <a:gd name="connsiteY0" fmla="*/ 420837 h 437333"/>
                <a:gd name="connsiteX1" fmla="*/ 139975 w 360885"/>
                <a:gd name="connsiteY1" fmla="*/ 406899 h 437333"/>
                <a:gd name="connsiteX2" fmla="*/ 143877 w 360885"/>
                <a:gd name="connsiteY2" fmla="*/ 399895 h 437333"/>
                <a:gd name="connsiteX3" fmla="*/ 158240 w 360885"/>
                <a:gd name="connsiteY3" fmla="*/ 392321 h 437333"/>
                <a:gd name="connsiteX4" fmla="*/ 162815 w 360885"/>
                <a:gd name="connsiteY4" fmla="*/ 393701 h 437333"/>
                <a:gd name="connsiteX5" fmla="*/ 170384 w 360885"/>
                <a:gd name="connsiteY5" fmla="*/ 393970 h 437333"/>
                <a:gd name="connsiteX6" fmla="*/ 186160 w 360885"/>
                <a:gd name="connsiteY6" fmla="*/ 395216 h 437333"/>
                <a:gd name="connsiteX7" fmla="*/ 202407 w 360885"/>
                <a:gd name="connsiteY7" fmla="*/ 392085 h 437333"/>
                <a:gd name="connsiteX8" fmla="*/ 219729 w 360885"/>
                <a:gd name="connsiteY8" fmla="*/ 377070 h 437333"/>
                <a:gd name="connsiteX9" fmla="*/ 224036 w 360885"/>
                <a:gd name="connsiteY9" fmla="*/ 365488 h 437333"/>
                <a:gd name="connsiteX10" fmla="*/ 224170 w 360885"/>
                <a:gd name="connsiteY10" fmla="*/ 359696 h 437333"/>
                <a:gd name="connsiteX11" fmla="*/ 215155 w 360885"/>
                <a:gd name="connsiteY11" fmla="*/ 347779 h 437333"/>
                <a:gd name="connsiteX12" fmla="*/ 210244 w 360885"/>
                <a:gd name="connsiteY12" fmla="*/ 318455 h 437333"/>
                <a:gd name="connsiteX13" fmla="*/ 215256 w 360885"/>
                <a:gd name="connsiteY13" fmla="*/ 308388 h 437333"/>
                <a:gd name="connsiteX14" fmla="*/ 220335 w 360885"/>
                <a:gd name="connsiteY14" fmla="*/ 303775 h 437333"/>
                <a:gd name="connsiteX15" fmla="*/ 233017 w 360885"/>
                <a:gd name="connsiteY15" fmla="*/ 303675 h 437333"/>
                <a:gd name="connsiteX16" fmla="*/ 259691 w 360885"/>
                <a:gd name="connsiteY16" fmla="*/ 317276 h 437333"/>
                <a:gd name="connsiteX17" fmla="*/ 276174 w 360885"/>
                <a:gd name="connsiteY17" fmla="*/ 328588 h 437333"/>
                <a:gd name="connsiteX18" fmla="*/ 296356 w 360885"/>
                <a:gd name="connsiteY18" fmla="*/ 327780 h 437333"/>
                <a:gd name="connsiteX19" fmla="*/ 336116 w 360885"/>
                <a:gd name="connsiteY19" fmla="*/ 330540 h 437333"/>
                <a:gd name="connsiteX20" fmla="*/ 339042 w 360885"/>
                <a:gd name="connsiteY20" fmla="*/ 332931 h 437333"/>
                <a:gd name="connsiteX21" fmla="*/ 346140 w 360885"/>
                <a:gd name="connsiteY21" fmla="*/ 325794 h 437333"/>
                <a:gd name="connsiteX22" fmla="*/ 354213 w 360885"/>
                <a:gd name="connsiteY22" fmla="*/ 310980 h 437333"/>
                <a:gd name="connsiteX23" fmla="*/ 360604 w 360885"/>
                <a:gd name="connsiteY23" fmla="*/ 294684 h 437333"/>
                <a:gd name="connsiteX24" fmla="*/ 358552 w 360885"/>
                <a:gd name="connsiteY24" fmla="*/ 283675 h 437333"/>
                <a:gd name="connsiteX25" fmla="*/ 348293 w 360885"/>
                <a:gd name="connsiteY25" fmla="*/ 258324 h 437333"/>
                <a:gd name="connsiteX26" fmla="*/ 337091 w 360885"/>
                <a:gd name="connsiteY26" fmla="*/ 232501 h 437333"/>
                <a:gd name="connsiteX27" fmla="*/ 339513 w 360885"/>
                <a:gd name="connsiteY27" fmla="*/ 204355 h 437333"/>
                <a:gd name="connsiteX28" fmla="*/ 340085 w 360885"/>
                <a:gd name="connsiteY28" fmla="*/ 195400 h 437333"/>
                <a:gd name="connsiteX29" fmla="*/ 342473 w 360885"/>
                <a:gd name="connsiteY29" fmla="*/ 188901 h 437333"/>
                <a:gd name="connsiteX30" fmla="*/ 340825 w 360885"/>
                <a:gd name="connsiteY30" fmla="*/ 177051 h 437333"/>
                <a:gd name="connsiteX31" fmla="*/ 332046 w 360885"/>
                <a:gd name="connsiteY31" fmla="*/ 150925 h 437333"/>
                <a:gd name="connsiteX32" fmla="*/ 326698 w 360885"/>
                <a:gd name="connsiteY32" fmla="*/ 140151 h 437333"/>
                <a:gd name="connsiteX33" fmla="*/ 326698 w 360885"/>
                <a:gd name="connsiteY33" fmla="*/ 140151 h 437333"/>
                <a:gd name="connsiteX34" fmla="*/ 319667 w 360885"/>
                <a:gd name="connsiteY34" fmla="*/ 137727 h 437333"/>
                <a:gd name="connsiteX35" fmla="*/ 291142 w 360885"/>
                <a:gd name="connsiteY35" fmla="*/ 121028 h 437333"/>
                <a:gd name="connsiteX36" fmla="*/ 265443 w 360885"/>
                <a:gd name="connsiteY36" fmla="*/ 93993 h 437333"/>
                <a:gd name="connsiteX37" fmla="*/ 250642 w 360885"/>
                <a:gd name="connsiteY37" fmla="*/ 70864 h 437333"/>
                <a:gd name="connsiteX38" fmla="*/ 227063 w 360885"/>
                <a:gd name="connsiteY38" fmla="*/ 53121 h 437333"/>
                <a:gd name="connsiteX39" fmla="*/ 210379 w 360885"/>
                <a:gd name="connsiteY39" fmla="*/ 38778 h 437333"/>
                <a:gd name="connsiteX40" fmla="*/ 181080 w 360885"/>
                <a:gd name="connsiteY40" fmla="*/ 8209 h 437333"/>
                <a:gd name="connsiteX41" fmla="*/ 152185 w 360885"/>
                <a:gd name="connsiteY41" fmla="*/ 27 h 437333"/>
                <a:gd name="connsiteX42" fmla="*/ 125107 w 360885"/>
                <a:gd name="connsiteY42" fmla="*/ 5077 h 437333"/>
                <a:gd name="connsiteX43" fmla="*/ 88039 w 360885"/>
                <a:gd name="connsiteY43" fmla="*/ 15245 h 437333"/>
                <a:gd name="connsiteX44" fmla="*/ 59951 w 360885"/>
                <a:gd name="connsiteY44" fmla="*/ 12349 h 437333"/>
                <a:gd name="connsiteX45" fmla="*/ 51138 w 360885"/>
                <a:gd name="connsiteY45" fmla="*/ 7669 h 437333"/>
                <a:gd name="connsiteX46" fmla="*/ 50095 w 360885"/>
                <a:gd name="connsiteY46" fmla="*/ 9016 h 437333"/>
                <a:gd name="connsiteX47" fmla="*/ 32907 w 360885"/>
                <a:gd name="connsiteY47" fmla="*/ 44872 h 437333"/>
                <a:gd name="connsiteX48" fmla="*/ 23085 w 360885"/>
                <a:gd name="connsiteY48" fmla="*/ 84970 h 437333"/>
                <a:gd name="connsiteX49" fmla="*/ 10806 w 360885"/>
                <a:gd name="connsiteY49" fmla="*/ 100626 h 437333"/>
                <a:gd name="connsiteX50" fmla="*/ 3272 w 360885"/>
                <a:gd name="connsiteY50" fmla="*/ 116719 h 437333"/>
                <a:gd name="connsiteX51" fmla="*/ 1825 w 360885"/>
                <a:gd name="connsiteY51" fmla="*/ 126718 h 437333"/>
                <a:gd name="connsiteX52" fmla="*/ 178 w 360885"/>
                <a:gd name="connsiteY52" fmla="*/ 134866 h 437333"/>
                <a:gd name="connsiteX53" fmla="*/ 3508 w 360885"/>
                <a:gd name="connsiteY53" fmla="*/ 159442 h 437333"/>
                <a:gd name="connsiteX54" fmla="*/ 10336 w 360885"/>
                <a:gd name="connsiteY54" fmla="*/ 180451 h 437333"/>
                <a:gd name="connsiteX55" fmla="*/ 13396 w 360885"/>
                <a:gd name="connsiteY55" fmla="*/ 188834 h 437333"/>
                <a:gd name="connsiteX56" fmla="*/ 15684 w 360885"/>
                <a:gd name="connsiteY56" fmla="*/ 199641 h 437333"/>
                <a:gd name="connsiteX57" fmla="*/ 33109 w 360885"/>
                <a:gd name="connsiteY57" fmla="*/ 231491 h 437333"/>
                <a:gd name="connsiteX58" fmla="*/ 10840 w 360885"/>
                <a:gd name="connsiteY58" fmla="*/ 274788 h 437333"/>
                <a:gd name="connsiteX59" fmla="*/ 22950 w 360885"/>
                <a:gd name="connsiteY59" fmla="*/ 361717 h 437333"/>
                <a:gd name="connsiteX60" fmla="*/ 68899 w 360885"/>
                <a:gd name="connsiteY60" fmla="*/ 375554 h 437333"/>
                <a:gd name="connsiteX61" fmla="*/ 87063 w 360885"/>
                <a:gd name="connsiteY61" fmla="*/ 388651 h 437333"/>
                <a:gd name="connsiteX62" fmla="*/ 94867 w 360885"/>
                <a:gd name="connsiteY62" fmla="*/ 408312 h 437333"/>
                <a:gd name="connsiteX63" fmla="*/ 119658 w 360885"/>
                <a:gd name="connsiteY63" fmla="*/ 426595 h 437333"/>
                <a:gd name="connsiteX64" fmla="*/ 132945 w 360885"/>
                <a:gd name="connsiteY64" fmla="*/ 437334 h 437333"/>
                <a:gd name="connsiteX65" fmla="*/ 133282 w 360885"/>
                <a:gd name="connsiteY65" fmla="*/ 420837 h 437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60885" h="437333">
                  <a:moveTo>
                    <a:pt x="133282" y="420837"/>
                  </a:moveTo>
                  <a:cubicBezTo>
                    <a:pt x="134492" y="415585"/>
                    <a:pt x="137789" y="411646"/>
                    <a:pt x="139975" y="406899"/>
                  </a:cubicBezTo>
                  <a:cubicBezTo>
                    <a:pt x="141152" y="404239"/>
                    <a:pt x="141758" y="402051"/>
                    <a:pt x="143877" y="399895"/>
                  </a:cubicBezTo>
                  <a:cubicBezTo>
                    <a:pt x="146871" y="396899"/>
                    <a:pt x="153968" y="392927"/>
                    <a:pt x="158240" y="392321"/>
                  </a:cubicBezTo>
                  <a:cubicBezTo>
                    <a:pt x="160729" y="391984"/>
                    <a:pt x="160729" y="393196"/>
                    <a:pt x="162815" y="393701"/>
                  </a:cubicBezTo>
                  <a:cubicBezTo>
                    <a:pt x="165203" y="394273"/>
                    <a:pt x="167894" y="393398"/>
                    <a:pt x="170384" y="393970"/>
                  </a:cubicBezTo>
                  <a:cubicBezTo>
                    <a:pt x="175597" y="395149"/>
                    <a:pt x="180677" y="395520"/>
                    <a:pt x="186160" y="395216"/>
                  </a:cubicBezTo>
                  <a:cubicBezTo>
                    <a:pt x="191373" y="394947"/>
                    <a:pt x="197462" y="393869"/>
                    <a:pt x="202407" y="392085"/>
                  </a:cubicBezTo>
                  <a:cubicBezTo>
                    <a:pt x="208663" y="389863"/>
                    <a:pt x="216601" y="383129"/>
                    <a:pt x="219729" y="377070"/>
                  </a:cubicBezTo>
                  <a:cubicBezTo>
                    <a:pt x="221344" y="373905"/>
                    <a:pt x="223228" y="368888"/>
                    <a:pt x="224036" y="365488"/>
                  </a:cubicBezTo>
                  <a:cubicBezTo>
                    <a:pt x="224473" y="363636"/>
                    <a:pt x="224641" y="361549"/>
                    <a:pt x="224170" y="359696"/>
                  </a:cubicBezTo>
                  <a:cubicBezTo>
                    <a:pt x="222892" y="354546"/>
                    <a:pt x="218148" y="351853"/>
                    <a:pt x="215155" y="347779"/>
                  </a:cubicBezTo>
                  <a:cubicBezTo>
                    <a:pt x="209941" y="340675"/>
                    <a:pt x="208764" y="327040"/>
                    <a:pt x="210244" y="318455"/>
                  </a:cubicBezTo>
                  <a:cubicBezTo>
                    <a:pt x="210950" y="314447"/>
                    <a:pt x="212465" y="311216"/>
                    <a:pt x="215256" y="308388"/>
                  </a:cubicBezTo>
                  <a:cubicBezTo>
                    <a:pt x="216568" y="307041"/>
                    <a:pt x="218720" y="304448"/>
                    <a:pt x="220335" y="303775"/>
                  </a:cubicBezTo>
                  <a:cubicBezTo>
                    <a:pt x="222959" y="302698"/>
                    <a:pt x="230292" y="303304"/>
                    <a:pt x="233017" y="303675"/>
                  </a:cubicBezTo>
                  <a:cubicBezTo>
                    <a:pt x="243142" y="304954"/>
                    <a:pt x="252426" y="310644"/>
                    <a:pt x="259691" y="317276"/>
                  </a:cubicBezTo>
                  <a:cubicBezTo>
                    <a:pt x="264905" y="322023"/>
                    <a:pt x="269177" y="326332"/>
                    <a:pt x="276174" y="328588"/>
                  </a:cubicBezTo>
                  <a:cubicBezTo>
                    <a:pt x="283944" y="331113"/>
                    <a:pt x="288922" y="330305"/>
                    <a:pt x="296356" y="327780"/>
                  </a:cubicBezTo>
                  <a:cubicBezTo>
                    <a:pt x="308567" y="323605"/>
                    <a:pt x="326361" y="320373"/>
                    <a:pt x="336116" y="330540"/>
                  </a:cubicBezTo>
                  <a:cubicBezTo>
                    <a:pt x="337091" y="331550"/>
                    <a:pt x="338100" y="332090"/>
                    <a:pt x="339042" y="332931"/>
                  </a:cubicBezTo>
                  <a:cubicBezTo>
                    <a:pt x="341633" y="330508"/>
                    <a:pt x="344424" y="328117"/>
                    <a:pt x="346140" y="325794"/>
                  </a:cubicBezTo>
                  <a:cubicBezTo>
                    <a:pt x="349503" y="321215"/>
                    <a:pt x="351623" y="316098"/>
                    <a:pt x="354213" y="310980"/>
                  </a:cubicBezTo>
                  <a:cubicBezTo>
                    <a:pt x="356769" y="305964"/>
                    <a:pt x="359493" y="300173"/>
                    <a:pt x="360604" y="294684"/>
                  </a:cubicBezTo>
                  <a:cubicBezTo>
                    <a:pt x="361647" y="289534"/>
                    <a:pt x="359527" y="287446"/>
                    <a:pt x="358552" y="283675"/>
                  </a:cubicBezTo>
                  <a:cubicBezTo>
                    <a:pt x="356029" y="273945"/>
                    <a:pt x="353776" y="266976"/>
                    <a:pt x="348293" y="258324"/>
                  </a:cubicBezTo>
                  <a:cubicBezTo>
                    <a:pt x="342709" y="249537"/>
                    <a:pt x="338605" y="243173"/>
                    <a:pt x="337091" y="232501"/>
                  </a:cubicBezTo>
                  <a:cubicBezTo>
                    <a:pt x="335746" y="223175"/>
                    <a:pt x="337260" y="212974"/>
                    <a:pt x="339513" y="204355"/>
                  </a:cubicBezTo>
                  <a:cubicBezTo>
                    <a:pt x="340354" y="201157"/>
                    <a:pt x="339715" y="198530"/>
                    <a:pt x="340085" y="195400"/>
                  </a:cubicBezTo>
                  <a:cubicBezTo>
                    <a:pt x="340455" y="192403"/>
                    <a:pt x="341968" y="191023"/>
                    <a:pt x="342473" y="188901"/>
                  </a:cubicBezTo>
                  <a:cubicBezTo>
                    <a:pt x="343651" y="183582"/>
                    <a:pt x="341733" y="181394"/>
                    <a:pt x="340825" y="177051"/>
                  </a:cubicBezTo>
                  <a:cubicBezTo>
                    <a:pt x="338841" y="167624"/>
                    <a:pt x="337125" y="159982"/>
                    <a:pt x="332046" y="150925"/>
                  </a:cubicBezTo>
                  <a:cubicBezTo>
                    <a:pt x="330128" y="147525"/>
                    <a:pt x="328514" y="143720"/>
                    <a:pt x="326698" y="140151"/>
                  </a:cubicBezTo>
                  <a:lnTo>
                    <a:pt x="326698" y="140151"/>
                  </a:lnTo>
                  <a:cubicBezTo>
                    <a:pt x="324006" y="139377"/>
                    <a:pt x="321450" y="138502"/>
                    <a:pt x="319667" y="137727"/>
                  </a:cubicBezTo>
                  <a:cubicBezTo>
                    <a:pt x="309643" y="133418"/>
                    <a:pt x="299720" y="127762"/>
                    <a:pt x="291142" y="121028"/>
                  </a:cubicBezTo>
                  <a:cubicBezTo>
                    <a:pt x="280984" y="113049"/>
                    <a:pt x="271431" y="105810"/>
                    <a:pt x="265443" y="93993"/>
                  </a:cubicBezTo>
                  <a:cubicBezTo>
                    <a:pt x="261272" y="85778"/>
                    <a:pt x="257034" y="77900"/>
                    <a:pt x="250642" y="70864"/>
                  </a:cubicBezTo>
                  <a:cubicBezTo>
                    <a:pt x="243344" y="62884"/>
                    <a:pt x="235573" y="59114"/>
                    <a:pt x="227063" y="53121"/>
                  </a:cubicBezTo>
                  <a:cubicBezTo>
                    <a:pt x="221041" y="48878"/>
                    <a:pt x="214483" y="45075"/>
                    <a:pt x="210379" y="38778"/>
                  </a:cubicBezTo>
                  <a:cubicBezTo>
                    <a:pt x="202306" y="26422"/>
                    <a:pt x="192349" y="17501"/>
                    <a:pt x="181080" y="8209"/>
                  </a:cubicBezTo>
                  <a:cubicBezTo>
                    <a:pt x="174049" y="2451"/>
                    <a:pt x="161268" y="465"/>
                    <a:pt x="152185" y="27"/>
                  </a:cubicBezTo>
                  <a:cubicBezTo>
                    <a:pt x="143641" y="-377"/>
                    <a:pt x="133617" y="3865"/>
                    <a:pt x="125107" y="5077"/>
                  </a:cubicBezTo>
                  <a:cubicBezTo>
                    <a:pt x="112425" y="6862"/>
                    <a:pt x="100619" y="12552"/>
                    <a:pt x="88039" y="15245"/>
                  </a:cubicBezTo>
                  <a:cubicBezTo>
                    <a:pt x="77207" y="17568"/>
                    <a:pt x="70009" y="15582"/>
                    <a:pt x="59951" y="12349"/>
                  </a:cubicBezTo>
                  <a:cubicBezTo>
                    <a:pt x="56621" y="11271"/>
                    <a:pt x="53830" y="9488"/>
                    <a:pt x="51138" y="7669"/>
                  </a:cubicBezTo>
                  <a:cubicBezTo>
                    <a:pt x="50768" y="8107"/>
                    <a:pt x="50466" y="8612"/>
                    <a:pt x="50095" y="9016"/>
                  </a:cubicBezTo>
                  <a:cubicBezTo>
                    <a:pt x="40038" y="20429"/>
                    <a:pt x="32806" y="29115"/>
                    <a:pt x="32907" y="44872"/>
                  </a:cubicBezTo>
                  <a:cubicBezTo>
                    <a:pt x="33007" y="60965"/>
                    <a:pt x="33512" y="72749"/>
                    <a:pt x="23085" y="84970"/>
                  </a:cubicBezTo>
                  <a:cubicBezTo>
                    <a:pt x="18577" y="90290"/>
                    <a:pt x="14406" y="94667"/>
                    <a:pt x="10806" y="100626"/>
                  </a:cubicBezTo>
                  <a:cubicBezTo>
                    <a:pt x="7745" y="105710"/>
                    <a:pt x="4517" y="111063"/>
                    <a:pt x="3272" y="116719"/>
                  </a:cubicBezTo>
                  <a:cubicBezTo>
                    <a:pt x="2531" y="120052"/>
                    <a:pt x="2599" y="123620"/>
                    <a:pt x="1825" y="126718"/>
                  </a:cubicBezTo>
                  <a:cubicBezTo>
                    <a:pt x="1085" y="129545"/>
                    <a:pt x="312" y="131398"/>
                    <a:pt x="178" y="134866"/>
                  </a:cubicBezTo>
                  <a:cubicBezTo>
                    <a:pt x="-193" y="143855"/>
                    <a:pt x="379" y="151093"/>
                    <a:pt x="3508" y="159442"/>
                  </a:cubicBezTo>
                  <a:cubicBezTo>
                    <a:pt x="6198" y="166648"/>
                    <a:pt x="8351" y="173280"/>
                    <a:pt x="10336" y="180451"/>
                  </a:cubicBezTo>
                  <a:cubicBezTo>
                    <a:pt x="11278" y="183851"/>
                    <a:pt x="12892" y="184827"/>
                    <a:pt x="13396" y="188834"/>
                  </a:cubicBezTo>
                  <a:cubicBezTo>
                    <a:pt x="14002" y="193682"/>
                    <a:pt x="13330" y="195635"/>
                    <a:pt x="15684" y="199641"/>
                  </a:cubicBezTo>
                  <a:cubicBezTo>
                    <a:pt x="22647" y="211425"/>
                    <a:pt x="36169" y="214893"/>
                    <a:pt x="33109" y="231491"/>
                  </a:cubicBezTo>
                  <a:cubicBezTo>
                    <a:pt x="30048" y="248156"/>
                    <a:pt x="20024" y="260647"/>
                    <a:pt x="10840" y="274788"/>
                  </a:cubicBezTo>
                  <a:cubicBezTo>
                    <a:pt x="-6819" y="302058"/>
                    <a:pt x="-2985" y="341113"/>
                    <a:pt x="22950" y="361717"/>
                  </a:cubicBezTo>
                  <a:cubicBezTo>
                    <a:pt x="34857" y="371177"/>
                    <a:pt x="55174" y="370470"/>
                    <a:pt x="68899" y="375554"/>
                  </a:cubicBezTo>
                  <a:cubicBezTo>
                    <a:pt x="76031" y="378180"/>
                    <a:pt x="83700" y="381009"/>
                    <a:pt x="87063" y="388651"/>
                  </a:cubicBezTo>
                  <a:cubicBezTo>
                    <a:pt x="89889" y="395149"/>
                    <a:pt x="90360" y="402051"/>
                    <a:pt x="94867" y="408312"/>
                  </a:cubicBezTo>
                  <a:cubicBezTo>
                    <a:pt x="101123" y="416999"/>
                    <a:pt x="111552" y="420467"/>
                    <a:pt x="119658" y="426595"/>
                  </a:cubicBezTo>
                  <a:cubicBezTo>
                    <a:pt x="124401" y="430129"/>
                    <a:pt x="128572" y="433833"/>
                    <a:pt x="132945" y="437334"/>
                  </a:cubicBezTo>
                  <a:cubicBezTo>
                    <a:pt x="131633" y="431711"/>
                    <a:pt x="131902" y="426864"/>
                    <a:pt x="133282" y="42083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3" name="Freeform 1037">
              <a:extLst>
                <a:ext uri="{FF2B5EF4-FFF2-40B4-BE49-F238E27FC236}">
                  <a16:creationId xmlns:a16="http://schemas.microsoft.com/office/drawing/2014/main" id="{01DF97A2-88B5-45E4-BED4-DEFAF2C26B8F}"/>
                </a:ext>
              </a:extLst>
            </p:cNvPr>
            <p:cNvSpPr>
              <a:spLocks/>
            </p:cNvSpPr>
            <p:nvPr/>
          </p:nvSpPr>
          <p:spPr>
            <a:xfrm>
              <a:off x="14099198" y="8888983"/>
              <a:ext cx="486892" cy="985750"/>
            </a:xfrm>
            <a:custGeom>
              <a:avLst/>
              <a:gdLst>
                <a:gd name="connsiteX0" fmla="*/ 459223 w 501171"/>
                <a:gd name="connsiteY0" fmla="*/ 17583 h 1015222"/>
                <a:gd name="connsiteX1" fmla="*/ 440621 w 501171"/>
                <a:gd name="connsiteY1" fmla="*/ 42 h 1015222"/>
                <a:gd name="connsiteX2" fmla="*/ 417008 w 501171"/>
                <a:gd name="connsiteY2" fmla="*/ 8493 h 1015222"/>
                <a:gd name="connsiteX3" fmla="*/ 414484 w 501171"/>
                <a:gd name="connsiteY3" fmla="*/ 48826 h 1015222"/>
                <a:gd name="connsiteX4" fmla="*/ 417377 w 501171"/>
                <a:gd name="connsiteY4" fmla="*/ 54987 h 1015222"/>
                <a:gd name="connsiteX5" fmla="*/ 414889 w 501171"/>
                <a:gd name="connsiteY5" fmla="*/ 65592 h 1015222"/>
                <a:gd name="connsiteX6" fmla="*/ 408228 w 501171"/>
                <a:gd name="connsiteY6" fmla="*/ 82123 h 1015222"/>
                <a:gd name="connsiteX7" fmla="*/ 393898 w 501171"/>
                <a:gd name="connsiteY7" fmla="*/ 90338 h 1015222"/>
                <a:gd name="connsiteX8" fmla="*/ 387306 w 501171"/>
                <a:gd name="connsiteY8" fmla="*/ 92594 h 1015222"/>
                <a:gd name="connsiteX9" fmla="*/ 375230 w 501171"/>
                <a:gd name="connsiteY9" fmla="*/ 96196 h 1015222"/>
                <a:gd name="connsiteX10" fmla="*/ 351246 w 501171"/>
                <a:gd name="connsiteY10" fmla="*/ 125791 h 1015222"/>
                <a:gd name="connsiteX11" fmla="*/ 345225 w 501171"/>
                <a:gd name="connsiteY11" fmla="*/ 142153 h 1015222"/>
                <a:gd name="connsiteX12" fmla="*/ 342332 w 501171"/>
                <a:gd name="connsiteY12" fmla="*/ 163161 h 1015222"/>
                <a:gd name="connsiteX13" fmla="*/ 324235 w 501171"/>
                <a:gd name="connsiteY13" fmla="*/ 196088 h 1015222"/>
                <a:gd name="connsiteX14" fmla="*/ 291204 w 501171"/>
                <a:gd name="connsiteY14" fmla="*/ 227635 h 1015222"/>
                <a:gd name="connsiteX15" fmla="*/ 276873 w 501171"/>
                <a:gd name="connsiteY15" fmla="*/ 239586 h 1015222"/>
                <a:gd name="connsiteX16" fmla="*/ 271492 w 501171"/>
                <a:gd name="connsiteY16" fmla="*/ 250225 h 1015222"/>
                <a:gd name="connsiteX17" fmla="*/ 261063 w 501171"/>
                <a:gd name="connsiteY17" fmla="*/ 260730 h 1015222"/>
                <a:gd name="connsiteX18" fmla="*/ 255379 w 501171"/>
                <a:gd name="connsiteY18" fmla="*/ 269888 h 1015222"/>
                <a:gd name="connsiteX19" fmla="*/ 244850 w 501171"/>
                <a:gd name="connsiteY19" fmla="*/ 277227 h 1015222"/>
                <a:gd name="connsiteX20" fmla="*/ 216965 w 501171"/>
                <a:gd name="connsiteY20" fmla="*/ 284734 h 1015222"/>
                <a:gd name="connsiteX21" fmla="*/ 188003 w 501171"/>
                <a:gd name="connsiteY21" fmla="*/ 282041 h 1015222"/>
                <a:gd name="connsiteX22" fmla="*/ 163717 w 501171"/>
                <a:gd name="connsiteY22" fmla="*/ 278742 h 1015222"/>
                <a:gd name="connsiteX23" fmla="*/ 127959 w 501171"/>
                <a:gd name="connsiteY23" fmla="*/ 295171 h 1015222"/>
                <a:gd name="connsiteX24" fmla="*/ 111814 w 501171"/>
                <a:gd name="connsiteY24" fmla="*/ 317964 h 1015222"/>
                <a:gd name="connsiteX25" fmla="*/ 105389 w 501171"/>
                <a:gd name="connsiteY25" fmla="*/ 341026 h 1015222"/>
                <a:gd name="connsiteX26" fmla="*/ 102059 w 501171"/>
                <a:gd name="connsiteY26" fmla="*/ 354661 h 1015222"/>
                <a:gd name="connsiteX27" fmla="*/ 101689 w 501171"/>
                <a:gd name="connsiteY27" fmla="*/ 366513 h 1015222"/>
                <a:gd name="connsiteX28" fmla="*/ 84130 w 501171"/>
                <a:gd name="connsiteY28" fmla="*/ 396174 h 1015222"/>
                <a:gd name="connsiteX29" fmla="*/ 76662 w 501171"/>
                <a:gd name="connsiteY29" fmla="*/ 403514 h 1015222"/>
                <a:gd name="connsiteX30" fmla="*/ 72155 w 501171"/>
                <a:gd name="connsiteY30" fmla="*/ 415735 h 1015222"/>
                <a:gd name="connsiteX31" fmla="*/ 68892 w 501171"/>
                <a:gd name="connsiteY31" fmla="*/ 449907 h 1015222"/>
                <a:gd name="connsiteX32" fmla="*/ 79690 w 501171"/>
                <a:gd name="connsiteY32" fmla="*/ 515626 h 1015222"/>
                <a:gd name="connsiteX33" fmla="*/ 72323 w 501171"/>
                <a:gd name="connsiteY33" fmla="*/ 626561 h 1015222"/>
                <a:gd name="connsiteX34" fmla="*/ 60012 w 501171"/>
                <a:gd name="connsiteY34" fmla="*/ 636729 h 1015222"/>
                <a:gd name="connsiteX35" fmla="*/ 49652 w 501171"/>
                <a:gd name="connsiteY35" fmla="*/ 649623 h 1015222"/>
                <a:gd name="connsiteX36" fmla="*/ 33842 w 501171"/>
                <a:gd name="connsiteY36" fmla="*/ 672180 h 1015222"/>
                <a:gd name="connsiteX37" fmla="*/ 19680 w 501171"/>
                <a:gd name="connsiteY37" fmla="*/ 695747 h 1015222"/>
                <a:gd name="connsiteX38" fmla="*/ 6159 w 501171"/>
                <a:gd name="connsiteY38" fmla="*/ 724668 h 1015222"/>
                <a:gd name="connsiteX39" fmla="*/ 3433 w 501171"/>
                <a:gd name="connsiteY39" fmla="*/ 778468 h 1015222"/>
                <a:gd name="connsiteX40" fmla="*/ 23582 w 501171"/>
                <a:gd name="connsiteY40" fmla="*/ 818533 h 1015222"/>
                <a:gd name="connsiteX41" fmla="*/ 20589 w 501171"/>
                <a:gd name="connsiteY41" fmla="*/ 849372 h 1015222"/>
                <a:gd name="connsiteX42" fmla="*/ 12079 w 501171"/>
                <a:gd name="connsiteY42" fmla="*/ 868697 h 1015222"/>
                <a:gd name="connsiteX43" fmla="*/ 6797 w 501171"/>
                <a:gd name="connsiteY43" fmla="*/ 892029 h 1015222"/>
                <a:gd name="connsiteX44" fmla="*/ 33068 w 501171"/>
                <a:gd name="connsiteY44" fmla="*/ 968252 h 1015222"/>
                <a:gd name="connsiteX45" fmla="*/ 46557 w 501171"/>
                <a:gd name="connsiteY45" fmla="*/ 981517 h 1015222"/>
                <a:gd name="connsiteX46" fmla="*/ 62871 w 501171"/>
                <a:gd name="connsiteY46" fmla="*/ 993469 h 1015222"/>
                <a:gd name="connsiteX47" fmla="*/ 95029 w 501171"/>
                <a:gd name="connsiteY47" fmla="*/ 1012828 h 1015222"/>
                <a:gd name="connsiteX48" fmla="*/ 141751 w 501171"/>
                <a:gd name="connsiteY48" fmla="*/ 987409 h 1015222"/>
                <a:gd name="connsiteX49" fmla="*/ 167384 w 501171"/>
                <a:gd name="connsiteY49" fmla="*/ 976737 h 1015222"/>
                <a:gd name="connsiteX50" fmla="*/ 207076 w 501171"/>
                <a:gd name="connsiteY50" fmla="*/ 984749 h 1015222"/>
                <a:gd name="connsiteX51" fmla="*/ 249223 w 501171"/>
                <a:gd name="connsiteY51" fmla="*/ 942429 h 1015222"/>
                <a:gd name="connsiteX52" fmla="*/ 259550 w 501171"/>
                <a:gd name="connsiteY52" fmla="*/ 901893 h 1015222"/>
                <a:gd name="connsiteX53" fmla="*/ 284004 w 501171"/>
                <a:gd name="connsiteY53" fmla="*/ 826681 h 1015222"/>
                <a:gd name="connsiteX54" fmla="*/ 309166 w 501171"/>
                <a:gd name="connsiteY54" fmla="*/ 786414 h 1015222"/>
                <a:gd name="connsiteX55" fmla="*/ 328440 w 501171"/>
                <a:gd name="connsiteY55" fmla="*/ 743556 h 1015222"/>
                <a:gd name="connsiteX56" fmla="*/ 335504 w 501171"/>
                <a:gd name="connsiteY56" fmla="*/ 696151 h 1015222"/>
                <a:gd name="connsiteX57" fmla="*/ 339708 w 501171"/>
                <a:gd name="connsiteY57" fmla="*/ 639691 h 1015222"/>
                <a:gd name="connsiteX58" fmla="*/ 348186 w 501171"/>
                <a:gd name="connsiteY58" fmla="*/ 618178 h 1015222"/>
                <a:gd name="connsiteX59" fmla="*/ 357032 w 501171"/>
                <a:gd name="connsiteY59" fmla="*/ 595721 h 1015222"/>
                <a:gd name="connsiteX60" fmla="*/ 393327 w 501171"/>
                <a:gd name="connsiteY60" fmla="*/ 534446 h 1015222"/>
                <a:gd name="connsiteX61" fmla="*/ 418656 w 501171"/>
                <a:gd name="connsiteY61" fmla="*/ 495224 h 1015222"/>
                <a:gd name="connsiteX62" fmla="*/ 427435 w 501171"/>
                <a:gd name="connsiteY62" fmla="*/ 480039 h 1015222"/>
                <a:gd name="connsiteX63" fmla="*/ 434029 w 501171"/>
                <a:gd name="connsiteY63" fmla="*/ 458559 h 1015222"/>
                <a:gd name="connsiteX64" fmla="*/ 436416 w 501171"/>
                <a:gd name="connsiteY64" fmla="*/ 427485 h 1015222"/>
                <a:gd name="connsiteX65" fmla="*/ 429251 w 501171"/>
                <a:gd name="connsiteY65" fmla="*/ 391124 h 1015222"/>
                <a:gd name="connsiteX66" fmla="*/ 447079 w 501171"/>
                <a:gd name="connsiteY66" fmla="*/ 359712 h 1015222"/>
                <a:gd name="connsiteX67" fmla="*/ 468271 w 501171"/>
                <a:gd name="connsiteY67" fmla="*/ 343383 h 1015222"/>
                <a:gd name="connsiteX68" fmla="*/ 452932 w 501171"/>
                <a:gd name="connsiteY68" fmla="*/ 284700 h 1015222"/>
                <a:gd name="connsiteX69" fmla="*/ 492356 w 501171"/>
                <a:gd name="connsiteY69" fmla="*/ 259484 h 1015222"/>
                <a:gd name="connsiteX70" fmla="*/ 501168 w 501171"/>
                <a:gd name="connsiteY70" fmla="*/ 232213 h 1015222"/>
                <a:gd name="connsiteX71" fmla="*/ 498175 w 501171"/>
                <a:gd name="connsiteY71" fmla="*/ 197334 h 1015222"/>
                <a:gd name="connsiteX72" fmla="*/ 489396 w 501171"/>
                <a:gd name="connsiteY72" fmla="*/ 139190 h 1015222"/>
                <a:gd name="connsiteX73" fmla="*/ 489968 w 501171"/>
                <a:gd name="connsiteY73" fmla="*/ 102964 h 1015222"/>
                <a:gd name="connsiteX74" fmla="*/ 477824 w 501171"/>
                <a:gd name="connsiteY74" fmla="*/ 64852 h 1015222"/>
                <a:gd name="connsiteX75" fmla="*/ 468843 w 501171"/>
                <a:gd name="connsiteY75" fmla="*/ 41554 h 1015222"/>
                <a:gd name="connsiteX76" fmla="*/ 459223 w 501171"/>
                <a:gd name="connsiteY76" fmla="*/ 17583 h 1015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01171" h="1015222">
                  <a:moveTo>
                    <a:pt x="459223" y="17583"/>
                  </a:moveTo>
                  <a:cubicBezTo>
                    <a:pt x="456061" y="9200"/>
                    <a:pt x="450679" y="648"/>
                    <a:pt x="440621" y="42"/>
                  </a:cubicBezTo>
                  <a:cubicBezTo>
                    <a:pt x="433490" y="-396"/>
                    <a:pt x="421515" y="2600"/>
                    <a:pt x="417008" y="8493"/>
                  </a:cubicBezTo>
                  <a:cubicBezTo>
                    <a:pt x="411457" y="15765"/>
                    <a:pt x="412366" y="39972"/>
                    <a:pt x="414484" y="48826"/>
                  </a:cubicBezTo>
                  <a:cubicBezTo>
                    <a:pt x="415023" y="51049"/>
                    <a:pt x="416839" y="52361"/>
                    <a:pt x="417377" y="54987"/>
                  </a:cubicBezTo>
                  <a:cubicBezTo>
                    <a:pt x="418252" y="59129"/>
                    <a:pt x="415796" y="61956"/>
                    <a:pt x="414889" y="65592"/>
                  </a:cubicBezTo>
                  <a:cubicBezTo>
                    <a:pt x="413173" y="72495"/>
                    <a:pt x="413341" y="76569"/>
                    <a:pt x="408228" y="82123"/>
                  </a:cubicBezTo>
                  <a:cubicBezTo>
                    <a:pt x="403856" y="86871"/>
                    <a:pt x="399920" y="88351"/>
                    <a:pt x="393898" y="90338"/>
                  </a:cubicBezTo>
                  <a:cubicBezTo>
                    <a:pt x="391477" y="91146"/>
                    <a:pt x="390299" y="92089"/>
                    <a:pt x="387306" y="92594"/>
                  </a:cubicBezTo>
                  <a:cubicBezTo>
                    <a:pt x="382899" y="93335"/>
                    <a:pt x="379199" y="93571"/>
                    <a:pt x="375230" y="96196"/>
                  </a:cubicBezTo>
                  <a:cubicBezTo>
                    <a:pt x="363928" y="103737"/>
                    <a:pt x="356460" y="113704"/>
                    <a:pt x="351246" y="125791"/>
                  </a:cubicBezTo>
                  <a:cubicBezTo>
                    <a:pt x="348892" y="131210"/>
                    <a:pt x="346671" y="136260"/>
                    <a:pt x="345225" y="142153"/>
                  </a:cubicBezTo>
                  <a:cubicBezTo>
                    <a:pt x="343409" y="149458"/>
                    <a:pt x="343307" y="155620"/>
                    <a:pt x="342332" y="163161"/>
                  </a:cubicBezTo>
                  <a:cubicBezTo>
                    <a:pt x="340617" y="176561"/>
                    <a:pt x="332342" y="186358"/>
                    <a:pt x="324235" y="196088"/>
                  </a:cubicBezTo>
                  <a:cubicBezTo>
                    <a:pt x="314346" y="208006"/>
                    <a:pt x="303380" y="218376"/>
                    <a:pt x="291204" y="227635"/>
                  </a:cubicBezTo>
                  <a:cubicBezTo>
                    <a:pt x="287032" y="230799"/>
                    <a:pt x="280136" y="235378"/>
                    <a:pt x="276873" y="239586"/>
                  </a:cubicBezTo>
                  <a:cubicBezTo>
                    <a:pt x="274485" y="242684"/>
                    <a:pt x="273813" y="247027"/>
                    <a:pt x="271492" y="250225"/>
                  </a:cubicBezTo>
                  <a:cubicBezTo>
                    <a:pt x="268565" y="254231"/>
                    <a:pt x="264124" y="256857"/>
                    <a:pt x="261063" y="260730"/>
                  </a:cubicBezTo>
                  <a:cubicBezTo>
                    <a:pt x="258844" y="263557"/>
                    <a:pt x="257902" y="267362"/>
                    <a:pt x="255379" y="269888"/>
                  </a:cubicBezTo>
                  <a:cubicBezTo>
                    <a:pt x="252587" y="272681"/>
                    <a:pt x="248080" y="274870"/>
                    <a:pt x="244850" y="277227"/>
                  </a:cubicBezTo>
                  <a:cubicBezTo>
                    <a:pt x="235903" y="283792"/>
                    <a:pt x="227931" y="284802"/>
                    <a:pt x="216965" y="284734"/>
                  </a:cubicBezTo>
                  <a:cubicBezTo>
                    <a:pt x="206402" y="284667"/>
                    <a:pt x="198161" y="284027"/>
                    <a:pt x="188003" y="282041"/>
                  </a:cubicBezTo>
                  <a:cubicBezTo>
                    <a:pt x="180031" y="280459"/>
                    <a:pt x="171958" y="278439"/>
                    <a:pt x="163717" y="278742"/>
                  </a:cubicBezTo>
                  <a:cubicBezTo>
                    <a:pt x="150934" y="279180"/>
                    <a:pt x="136840" y="285509"/>
                    <a:pt x="127959" y="295171"/>
                  </a:cubicBezTo>
                  <a:cubicBezTo>
                    <a:pt x="122242" y="301433"/>
                    <a:pt x="115951" y="310356"/>
                    <a:pt x="111814" y="317964"/>
                  </a:cubicBezTo>
                  <a:cubicBezTo>
                    <a:pt x="107273" y="326314"/>
                    <a:pt x="106264" y="331836"/>
                    <a:pt x="105389" y="341026"/>
                  </a:cubicBezTo>
                  <a:cubicBezTo>
                    <a:pt x="104918" y="345774"/>
                    <a:pt x="102496" y="349915"/>
                    <a:pt x="102059" y="354661"/>
                  </a:cubicBezTo>
                  <a:cubicBezTo>
                    <a:pt x="101689" y="358735"/>
                    <a:pt x="102833" y="362473"/>
                    <a:pt x="101689" y="366513"/>
                  </a:cubicBezTo>
                  <a:cubicBezTo>
                    <a:pt x="99099" y="375771"/>
                    <a:pt x="91396" y="389710"/>
                    <a:pt x="84130" y="396174"/>
                  </a:cubicBezTo>
                  <a:cubicBezTo>
                    <a:pt x="80766" y="399171"/>
                    <a:pt x="78950" y="399372"/>
                    <a:pt x="76662" y="403514"/>
                  </a:cubicBezTo>
                  <a:cubicBezTo>
                    <a:pt x="74678" y="407116"/>
                    <a:pt x="73635" y="411863"/>
                    <a:pt x="72155" y="415735"/>
                  </a:cubicBezTo>
                  <a:cubicBezTo>
                    <a:pt x="67412" y="428024"/>
                    <a:pt x="67312" y="437079"/>
                    <a:pt x="68892" y="449907"/>
                  </a:cubicBezTo>
                  <a:cubicBezTo>
                    <a:pt x="71583" y="472094"/>
                    <a:pt x="75384" y="493708"/>
                    <a:pt x="79690" y="515626"/>
                  </a:cubicBezTo>
                  <a:cubicBezTo>
                    <a:pt x="86518" y="550000"/>
                    <a:pt x="97013" y="595620"/>
                    <a:pt x="72323" y="626561"/>
                  </a:cubicBezTo>
                  <a:cubicBezTo>
                    <a:pt x="68926" y="630803"/>
                    <a:pt x="63713" y="632755"/>
                    <a:pt x="60012" y="636729"/>
                  </a:cubicBezTo>
                  <a:cubicBezTo>
                    <a:pt x="56278" y="640769"/>
                    <a:pt x="53722" y="645684"/>
                    <a:pt x="49652" y="649623"/>
                  </a:cubicBezTo>
                  <a:cubicBezTo>
                    <a:pt x="42856" y="656121"/>
                    <a:pt x="39191" y="664437"/>
                    <a:pt x="33842" y="672180"/>
                  </a:cubicBezTo>
                  <a:cubicBezTo>
                    <a:pt x="28326" y="680126"/>
                    <a:pt x="24188" y="687061"/>
                    <a:pt x="19680" y="695747"/>
                  </a:cubicBezTo>
                  <a:cubicBezTo>
                    <a:pt x="14803" y="705140"/>
                    <a:pt x="10699" y="715005"/>
                    <a:pt x="6159" y="724668"/>
                  </a:cubicBezTo>
                  <a:cubicBezTo>
                    <a:pt x="-1747" y="741502"/>
                    <a:pt x="-1343" y="760725"/>
                    <a:pt x="3433" y="778468"/>
                  </a:cubicBezTo>
                  <a:cubicBezTo>
                    <a:pt x="7369" y="793114"/>
                    <a:pt x="20219" y="803181"/>
                    <a:pt x="23582" y="818533"/>
                  </a:cubicBezTo>
                  <a:cubicBezTo>
                    <a:pt x="25736" y="828464"/>
                    <a:pt x="23852" y="839912"/>
                    <a:pt x="20589" y="849372"/>
                  </a:cubicBezTo>
                  <a:cubicBezTo>
                    <a:pt x="18234" y="856173"/>
                    <a:pt x="13962" y="861661"/>
                    <a:pt x="12079" y="868697"/>
                  </a:cubicBezTo>
                  <a:cubicBezTo>
                    <a:pt x="10061" y="876273"/>
                    <a:pt x="8143" y="884286"/>
                    <a:pt x="6797" y="892029"/>
                  </a:cubicBezTo>
                  <a:cubicBezTo>
                    <a:pt x="2055" y="919535"/>
                    <a:pt x="12785" y="949904"/>
                    <a:pt x="33068" y="968252"/>
                  </a:cubicBezTo>
                  <a:cubicBezTo>
                    <a:pt x="37744" y="972494"/>
                    <a:pt x="41949" y="977207"/>
                    <a:pt x="46557" y="981517"/>
                  </a:cubicBezTo>
                  <a:cubicBezTo>
                    <a:pt x="51536" y="986164"/>
                    <a:pt x="57590" y="989194"/>
                    <a:pt x="62871" y="993469"/>
                  </a:cubicBezTo>
                  <a:cubicBezTo>
                    <a:pt x="72559" y="1001280"/>
                    <a:pt x="84063" y="1007172"/>
                    <a:pt x="95029" y="1012828"/>
                  </a:cubicBezTo>
                  <a:cubicBezTo>
                    <a:pt x="115279" y="1023265"/>
                    <a:pt x="128229" y="996769"/>
                    <a:pt x="141751" y="987409"/>
                  </a:cubicBezTo>
                  <a:cubicBezTo>
                    <a:pt x="148613" y="982662"/>
                    <a:pt x="158570" y="976434"/>
                    <a:pt x="167384" y="976737"/>
                  </a:cubicBezTo>
                  <a:cubicBezTo>
                    <a:pt x="180636" y="977174"/>
                    <a:pt x="193385" y="985490"/>
                    <a:pt x="207076" y="984749"/>
                  </a:cubicBezTo>
                  <a:cubicBezTo>
                    <a:pt x="232203" y="983403"/>
                    <a:pt x="241352" y="962495"/>
                    <a:pt x="249223" y="942429"/>
                  </a:cubicBezTo>
                  <a:cubicBezTo>
                    <a:pt x="254269" y="929535"/>
                    <a:pt x="255715" y="915259"/>
                    <a:pt x="259550" y="901893"/>
                  </a:cubicBezTo>
                  <a:cubicBezTo>
                    <a:pt x="266951" y="875903"/>
                    <a:pt x="271021" y="850753"/>
                    <a:pt x="284004" y="826681"/>
                  </a:cubicBezTo>
                  <a:cubicBezTo>
                    <a:pt x="291539" y="812742"/>
                    <a:pt x="302506" y="800891"/>
                    <a:pt x="309166" y="786414"/>
                  </a:cubicBezTo>
                  <a:cubicBezTo>
                    <a:pt x="315658" y="772307"/>
                    <a:pt x="322856" y="757965"/>
                    <a:pt x="328440" y="743556"/>
                  </a:cubicBezTo>
                  <a:cubicBezTo>
                    <a:pt x="334158" y="728843"/>
                    <a:pt x="333418" y="711638"/>
                    <a:pt x="335504" y="696151"/>
                  </a:cubicBezTo>
                  <a:cubicBezTo>
                    <a:pt x="338027" y="677466"/>
                    <a:pt x="335773" y="658343"/>
                    <a:pt x="339708" y="639691"/>
                  </a:cubicBezTo>
                  <a:cubicBezTo>
                    <a:pt x="341255" y="632284"/>
                    <a:pt x="345730" y="625349"/>
                    <a:pt x="348186" y="618178"/>
                  </a:cubicBezTo>
                  <a:cubicBezTo>
                    <a:pt x="350842" y="610434"/>
                    <a:pt x="353298" y="603027"/>
                    <a:pt x="357032" y="595721"/>
                  </a:cubicBezTo>
                  <a:cubicBezTo>
                    <a:pt x="368032" y="574275"/>
                    <a:pt x="378694" y="553738"/>
                    <a:pt x="393327" y="534446"/>
                  </a:cubicBezTo>
                  <a:cubicBezTo>
                    <a:pt x="403048" y="521653"/>
                    <a:pt x="410650" y="509028"/>
                    <a:pt x="418656" y="495224"/>
                  </a:cubicBezTo>
                  <a:cubicBezTo>
                    <a:pt x="421650" y="490072"/>
                    <a:pt x="425283" y="485629"/>
                    <a:pt x="427435" y="480039"/>
                  </a:cubicBezTo>
                  <a:cubicBezTo>
                    <a:pt x="430126" y="473003"/>
                    <a:pt x="431102" y="465562"/>
                    <a:pt x="434029" y="458559"/>
                  </a:cubicBezTo>
                  <a:cubicBezTo>
                    <a:pt x="438401" y="447988"/>
                    <a:pt x="439949" y="438696"/>
                    <a:pt x="436416" y="427485"/>
                  </a:cubicBezTo>
                  <a:cubicBezTo>
                    <a:pt x="433086" y="416980"/>
                    <a:pt x="427166" y="402369"/>
                    <a:pt x="429251" y="391124"/>
                  </a:cubicBezTo>
                  <a:cubicBezTo>
                    <a:pt x="431169" y="380755"/>
                    <a:pt x="439275" y="366513"/>
                    <a:pt x="447079" y="359712"/>
                  </a:cubicBezTo>
                  <a:cubicBezTo>
                    <a:pt x="454009" y="353685"/>
                    <a:pt x="463596" y="351463"/>
                    <a:pt x="468271" y="343383"/>
                  </a:cubicBezTo>
                  <a:cubicBezTo>
                    <a:pt x="481289" y="320961"/>
                    <a:pt x="454345" y="305373"/>
                    <a:pt x="452932" y="284700"/>
                  </a:cubicBezTo>
                  <a:cubicBezTo>
                    <a:pt x="451621" y="265679"/>
                    <a:pt x="482164" y="267732"/>
                    <a:pt x="492356" y="259484"/>
                  </a:cubicBezTo>
                  <a:cubicBezTo>
                    <a:pt x="500328" y="253020"/>
                    <a:pt x="501236" y="241405"/>
                    <a:pt x="501168" y="232213"/>
                  </a:cubicBezTo>
                  <a:cubicBezTo>
                    <a:pt x="501068" y="220126"/>
                    <a:pt x="501808" y="208982"/>
                    <a:pt x="498175" y="197334"/>
                  </a:cubicBezTo>
                  <a:cubicBezTo>
                    <a:pt x="492289" y="178413"/>
                    <a:pt x="485964" y="159290"/>
                    <a:pt x="489396" y="139190"/>
                  </a:cubicBezTo>
                  <a:cubicBezTo>
                    <a:pt x="491615" y="126161"/>
                    <a:pt x="492658" y="116464"/>
                    <a:pt x="489968" y="102964"/>
                  </a:cubicBezTo>
                  <a:cubicBezTo>
                    <a:pt x="487276" y="89564"/>
                    <a:pt x="482466" y="77511"/>
                    <a:pt x="477824" y="64852"/>
                  </a:cubicBezTo>
                  <a:cubicBezTo>
                    <a:pt x="474931" y="57041"/>
                    <a:pt x="471669" y="49331"/>
                    <a:pt x="468843" y="41554"/>
                  </a:cubicBezTo>
                  <a:cubicBezTo>
                    <a:pt x="466589" y="35258"/>
                    <a:pt x="466656" y="20849"/>
                    <a:pt x="459223" y="1758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4" name="Freeform 1038">
              <a:extLst>
                <a:ext uri="{FF2B5EF4-FFF2-40B4-BE49-F238E27FC236}">
                  <a16:creationId xmlns:a16="http://schemas.microsoft.com/office/drawing/2014/main" id="{4E80E7EA-96D8-898F-748A-CCDB33CD6F35}"/>
                </a:ext>
              </a:extLst>
            </p:cNvPr>
            <p:cNvSpPr>
              <a:spLocks/>
            </p:cNvSpPr>
            <p:nvPr/>
          </p:nvSpPr>
          <p:spPr>
            <a:xfrm>
              <a:off x="12532330" y="4000774"/>
              <a:ext cx="162872" cy="77416"/>
            </a:xfrm>
            <a:custGeom>
              <a:avLst/>
              <a:gdLst>
                <a:gd name="connsiteX0" fmla="*/ 1917 w 167648"/>
                <a:gd name="connsiteY0" fmla="*/ 58305 h 79731"/>
                <a:gd name="connsiteX1" fmla="*/ 20787 w 167648"/>
                <a:gd name="connsiteY1" fmla="*/ 68607 h 79731"/>
                <a:gd name="connsiteX2" fmla="*/ 59201 w 167648"/>
                <a:gd name="connsiteY2" fmla="*/ 69853 h 79731"/>
                <a:gd name="connsiteX3" fmla="*/ 78072 w 167648"/>
                <a:gd name="connsiteY3" fmla="*/ 72277 h 79731"/>
                <a:gd name="connsiteX4" fmla="*/ 97818 w 167648"/>
                <a:gd name="connsiteY4" fmla="*/ 76822 h 79731"/>
                <a:gd name="connsiteX5" fmla="*/ 139865 w 167648"/>
                <a:gd name="connsiteY5" fmla="*/ 74330 h 79731"/>
                <a:gd name="connsiteX6" fmla="*/ 150495 w 167648"/>
                <a:gd name="connsiteY6" fmla="*/ 66957 h 79731"/>
                <a:gd name="connsiteX7" fmla="*/ 158736 w 167648"/>
                <a:gd name="connsiteY7" fmla="*/ 57362 h 79731"/>
                <a:gd name="connsiteX8" fmla="*/ 165631 w 167648"/>
                <a:gd name="connsiteY8" fmla="*/ 53659 h 79731"/>
                <a:gd name="connsiteX9" fmla="*/ 167649 w 167648"/>
                <a:gd name="connsiteY9" fmla="*/ 53692 h 79731"/>
                <a:gd name="connsiteX10" fmla="*/ 160585 w 167648"/>
                <a:gd name="connsiteY10" fmla="*/ 36825 h 79731"/>
                <a:gd name="connsiteX11" fmla="*/ 154160 w 167648"/>
                <a:gd name="connsiteY11" fmla="*/ 20765 h 79731"/>
                <a:gd name="connsiteX12" fmla="*/ 87424 w 167648"/>
                <a:gd name="connsiteY12" fmla="*/ 969 h 79731"/>
                <a:gd name="connsiteX13" fmla="*/ 51600 w 167648"/>
                <a:gd name="connsiteY13" fmla="*/ 834 h 79731"/>
                <a:gd name="connsiteX14" fmla="*/ 19475 w 167648"/>
                <a:gd name="connsiteY14" fmla="*/ 18779 h 79731"/>
                <a:gd name="connsiteX15" fmla="*/ 1009 w 167648"/>
                <a:gd name="connsiteY15" fmla="*/ 54130 h 79731"/>
                <a:gd name="connsiteX16" fmla="*/ 0 w 167648"/>
                <a:gd name="connsiteY16" fmla="*/ 56689 h 79731"/>
                <a:gd name="connsiteX17" fmla="*/ 1917 w 167648"/>
                <a:gd name="connsiteY17" fmla="*/ 58305 h 7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648" h="79731">
                  <a:moveTo>
                    <a:pt x="1917" y="58305"/>
                  </a:moveTo>
                  <a:cubicBezTo>
                    <a:pt x="7838" y="64331"/>
                    <a:pt x="12075" y="68169"/>
                    <a:pt x="20787" y="68607"/>
                  </a:cubicBezTo>
                  <a:cubicBezTo>
                    <a:pt x="33670" y="69247"/>
                    <a:pt x="46487" y="67630"/>
                    <a:pt x="59201" y="69853"/>
                  </a:cubicBezTo>
                  <a:cubicBezTo>
                    <a:pt x="65627" y="70963"/>
                    <a:pt x="71614" y="70492"/>
                    <a:pt x="78072" y="72277"/>
                  </a:cubicBezTo>
                  <a:cubicBezTo>
                    <a:pt x="84632" y="74061"/>
                    <a:pt x="91158" y="75475"/>
                    <a:pt x="97818" y="76822"/>
                  </a:cubicBezTo>
                  <a:cubicBezTo>
                    <a:pt x="111676" y="79616"/>
                    <a:pt x="127351" y="82613"/>
                    <a:pt x="139865" y="74330"/>
                  </a:cubicBezTo>
                  <a:cubicBezTo>
                    <a:pt x="143532" y="71906"/>
                    <a:pt x="147299" y="69953"/>
                    <a:pt x="150495" y="66957"/>
                  </a:cubicBezTo>
                  <a:cubicBezTo>
                    <a:pt x="153690" y="63961"/>
                    <a:pt x="155843" y="60425"/>
                    <a:pt x="158736" y="57362"/>
                  </a:cubicBezTo>
                  <a:cubicBezTo>
                    <a:pt x="160485" y="55477"/>
                    <a:pt x="163142" y="54096"/>
                    <a:pt x="165631" y="53659"/>
                  </a:cubicBezTo>
                  <a:cubicBezTo>
                    <a:pt x="166337" y="53524"/>
                    <a:pt x="166943" y="53759"/>
                    <a:pt x="167649" y="53692"/>
                  </a:cubicBezTo>
                  <a:cubicBezTo>
                    <a:pt x="165598" y="47901"/>
                    <a:pt x="162705" y="42616"/>
                    <a:pt x="160585" y="36825"/>
                  </a:cubicBezTo>
                  <a:cubicBezTo>
                    <a:pt x="158500" y="31169"/>
                    <a:pt x="157592" y="25782"/>
                    <a:pt x="154160" y="20765"/>
                  </a:cubicBezTo>
                  <a:cubicBezTo>
                    <a:pt x="139865" y="-142"/>
                    <a:pt x="109928" y="969"/>
                    <a:pt x="87424" y="969"/>
                  </a:cubicBezTo>
                  <a:cubicBezTo>
                    <a:pt x="76155" y="969"/>
                    <a:pt x="62666" y="-1118"/>
                    <a:pt x="51600" y="834"/>
                  </a:cubicBezTo>
                  <a:cubicBezTo>
                    <a:pt x="40029" y="2888"/>
                    <a:pt x="27616" y="9790"/>
                    <a:pt x="19475" y="18779"/>
                  </a:cubicBezTo>
                  <a:cubicBezTo>
                    <a:pt x="9923" y="29317"/>
                    <a:pt x="6055" y="41134"/>
                    <a:pt x="1009" y="54130"/>
                  </a:cubicBezTo>
                  <a:cubicBezTo>
                    <a:pt x="706" y="54904"/>
                    <a:pt x="303" y="55847"/>
                    <a:pt x="0" y="56689"/>
                  </a:cubicBezTo>
                  <a:cubicBezTo>
                    <a:pt x="606" y="57261"/>
                    <a:pt x="1244" y="57631"/>
                    <a:pt x="1917" y="5830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5" name="Freeform 1039">
              <a:extLst>
                <a:ext uri="{FF2B5EF4-FFF2-40B4-BE49-F238E27FC236}">
                  <a16:creationId xmlns:a16="http://schemas.microsoft.com/office/drawing/2014/main" id="{4D5C93F4-1B7C-F9F0-CACF-C3B89E9E4C4F}"/>
                </a:ext>
              </a:extLst>
            </p:cNvPr>
            <p:cNvSpPr>
              <a:spLocks/>
            </p:cNvSpPr>
            <p:nvPr/>
          </p:nvSpPr>
          <p:spPr>
            <a:xfrm>
              <a:off x="14519489" y="4878688"/>
              <a:ext cx="878475" cy="540089"/>
            </a:xfrm>
            <a:custGeom>
              <a:avLst/>
              <a:gdLst>
                <a:gd name="connsiteX0" fmla="*/ 889512 w 904237"/>
                <a:gd name="connsiteY0" fmla="*/ 347118 h 556236"/>
                <a:gd name="connsiteX1" fmla="*/ 760378 w 904237"/>
                <a:gd name="connsiteY1" fmla="*/ 287965 h 556236"/>
                <a:gd name="connsiteX2" fmla="*/ 723679 w 904237"/>
                <a:gd name="connsiteY2" fmla="*/ 262546 h 556236"/>
                <a:gd name="connsiteX3" fmla="*/ 690816 w 904237"/>
                <a:gd name="connsiteY3" fmla="*/ 243894 h 556236"/>
                <a:gd name="connsiteX4" fmla="*/ 658624 w 904237"/>
                <a:gd name="connsiteY4" fmla="*/ 226824 h 556236"/>
                <a:gd name="connsiteX5" fmla="*/ 647423 w 904237"/>
                <a:gd name="connsiteY5" fmla="*/ 216825 h 556236"/>
                <a:gd name="connsiteX6" fmla="*/ 636187 w 904237"/>
                <a:gd name="connsiteY6" fmla="*/ 208475 h 556236"/>
                <a:gd name="connsiteX7" fmla="*/ 623843 w 904237"/>
                <a:gd name="connsiteY7" fmla="*/ 195109 h 556236"/>
                <a:gd name="connsiteX8" fmla="*/ 611834 w 904237"/>
                <a:gd name="connsiteY8" fmla="*/ 184740 h 556236"/>
                <a:gd name="connsiteX9" fmla="*/ 603761 w 904237"/>
                <a:gd name="connsiteY9" fmla="*/ 173057 h 556236"/>
                <a:gd name="connsiteX10" fmla="*/ 596395 w 904237"/>
                <a:gd name="connsiteY10" fmla="*/ 163630 h 556236"/>
                <a:gd name="connsiteX11" fmla="*/ 571267 w 904237"/>
                <a:gd name="connsiteY11" fmla="*/ 124071 h 556236"/>
                <a:gd name="connsiteX12" fmla="*/ 478024 w 904237"/>
                <a:gd name="connsiteY12" fmla="*/ 111749 h 556236"/>
                <a:gd name="connsiteX13" fmla="*/ 468707 w 904237"/>
                <a:gd name="connsiteY13" fmla="*/ 76600 h 556236"/>
                <a:gd name="connsiteX14" fmla="*/ 440720 w 904237"/>
                <a:gd name="connsiteY14" fmla="*/ 50474 h 556236"/>
                <a:gd name="connsiteX15" fmla="*/ 411522 w 904237"/>
                <a:gd name="connsiteY15" fmla="*/ 28758 h 556236"/>
                <a:gd name="connsiteX16" fmla="*/ 399009 w 904237"/>
                <a:gd name="connsiteY16" fmla="*/ 15089 h 556236"/>
                <a:gd name="connsiteX17" fmla="*/ 379062 w 904237"/>
                <a:gd name="connsiteY17" fmla="*/ 5629 h 556236"/>
                <a:gd name="connsiteX18" fmla="*/ 331768 w 904237"/>
                <a:gd name="connsiteY18" fmla="*/ 5023 h 556236"/>
                <a:gd name="connsiteX19" fmla="*/ 323964 w 904237"/>
                <a:gd name="connsiteY19" fmla="*/ 17480 h 556236"/>
                <a:gd name="connsiteX20" fmla="*/ 321441 w 904237"/>
                <a:gd name="connsiteY20" fmla="*/ 30980 h 556236"/>
                <a:gd name="connsiteX21" fmla="*/ 289788 w 904237"/>
                <a:gd name="connsiteY21" fmla="*/ 39734 h 556236"/>
                <a:gd name="connsiteX22" fmla="*/ 271355 w 904237"/>
                <a:gd name="connsiteY22" fmla="*/ 64884 h 556236"/>
                <a:gd name="connsiteX23" fmla="*/ 274719 w 904237"/>
                <a:gd name="connsiteY23" fmla="*/ 95858 h 556236"/>
                <a:gd name="connsiteX24" fmla="*/ 246396 w 904237"/>
                <a:gd name="connsiteY24" fmla="*/ 103029 h 556236"/>
                <a:gd name="connsiteX25" fmla="*/ 176665 w 904237"/>
                <a:gd name="connsiteY25" fmla="*/ 91178 h 556236"/>
                <a:gd name="connsiteX26" fmla="*/ 126074 w 904237"/>
                <a:gd name="connsiteY26" fmla="*/ 43067 h 556236"/>
                <a:gd name="connsiteX27" fmla="*/ 70908 w 904237"/>
                <a:gd name="connsiteY27" fmla="*/ 10174 h 556236"/>
                <a:gd name="connsiteX28" fmla="*/ 10865 w 904237"/>
                <a:gd name="connsiteY28" fmla="*/ 46568 h 556236"/>
                <a:gd name="connsiteX29" fmla="*/ 0 w 904237"/>
                <a:gd name="connsiteY29" fmla="*/ 67173 h 556236"/>
                <a:gd name="connsiteX30" fmla="*/ 10327 w 904237"/>
                <a:gd name="connsiteY30" fmla="*/ 68890 h 556236"/>
                <a:gd name="connsiteX31" fmla="*/ 27078 w 904237"/>
                <a:gd name="connsiteY31" fmla="*/ 67442 h 556236"/>
                <a:gd name="connsiteX32" fmla="*/ 37136 w 904237"/>
                <a:gd name="connsiteY32" fmla="*/ 66129 h 556236"/>
                <a:gd name="connsiteX33" fmla="*/ 45008 w 904237"/>
                <a:gd name="connsiteY33" fmla="*/ 63941 h 556236"/>
                <a:gd name="connsiteX34" fmla="*/ 71581 w 904237"/>
                <a:gd name="connsiteY34" fmla="*/ 71987 h 556236"/>
                <a:gd name="connsiteX35" fmla="*/ 79586 w 904237"/>
                <a:gd name="connsiteY35" fmla="*/ 81852 h 556236"/>
                <a:gd name="connsiteX36" fmla="*/ 76324 w 904237"/>
                <a:gd name="connsiteY36" fmla="*/ 95016 h 556236"/>
                <a:gd name="connsiteX37" fmla="*/ 87323 w 904237"/>
                <a:gd name="connsiteY37" fmla="*/ 112994 h 556236"/>
                <a:gd name="connsiteX38" fmla="*/ 100712 w 904237"/>
                <a:gd name="connsiteY38" fmla="*/ 129155 h 556236"/>
                <a:gd name="connsiteX39" fmla="*/ 89779 w 904237"/>
                <a:gd name="connsiteY39" fmla="*/ 166391 h 556236"/>
                <a:gd name="connsiteX40" fmla="*/ 58900 w 904237"/>
                <a:gd name="connsiteY40" fmla="*/ 168075 h 556236"/>
                <a:gd name="connsiteX41" fmla="*/ 29130 w 904237"/>
                <a:gd name="connsiteY41" fmla="*/ 176693 h 556236"/>
                <a:gd name="connsiteX42" fmla="*/ 24253 w 904237"/>
                <a:gd name="connsiteY42" fmla="*/ 199385 h 556236"/>
                <a:gd name="connsiteX43" fmla="*/ 52071 w 904237"/>
                <a:gd name="connsiteY43" fmla="*/ 216455 h 556236"/>
                <a:gd name="connsiteX44" fmla="*/ 71648 w 904237"/>
                <a:gd name="connsiteY44" fmla="*/ 229349 h 556236"/>
                <a:gd name="connsiteX45" fmla="*/ 73195 w 904237"/>
                <a:gd name="connsiteY45" fmla="*/ 260324 h 556236"/>
                <a:gd name="connsiteX46" fmla="*/ 99097 w 904237"/>
                <a:gd name="connsiteY46" fmla="*/ 282207 h 556236"/>
                <a:gd name="connsiteX47" fmla="*/ 116319 w 904237"/>
                <a:gd name="connsiteY47" fmla="*/ 296617 h 556236"/>
                <a:gd name="connsiteX48" fmla="*/ 110870 w 904237"/>
                <a:gd name="connsiteY48" fmla="*/ 329308 h 556236"/>
                <a:gd name="connsiteX49" fmla="*/ 112215 w 904237"/>
                <a:gd name="connsiteY49" fmla="*/ 351697 h 556236"/>
                <a:gd name="connsiteX50" fmla="*/ 132432 w 904237"/>
                <a:gd name="connsiteY50" fmla="*/ 382469 h 556236"/>
                <a:gd name="connsiteX51" fmla="*/ 164555 w 904237"/>
                <a:gd name="connsiteY51" fmla="*/ 426944 h 556236"/>
                <a:gd name="connsiteX52" fmla="*/ 173806 w 904237"/>
                <a:gd name="connsiteY52" fmla="*/ 415228 h 556236"/>
                <a:gd name="connsiteX53" fmla="*/ 185209 w 904237"/>
                <a:gd name="connsiteY53" fmla="*/ 384051 h 556236"/>
                <a:gd name="connsiteX54" fmla="*/ 191801 w 904237"/>
                <a:gd name="connsiteY54" fmla="*/ 369440 h 556236"/>
                <a:gd name="connsiteX55" fmla="*/ 204517 w 904237"/>
                <a:gd name="connsiteY55" fmla="*/ 354121 h 556236"/>
                <a:gd name="connsiteX56" fmla="*/ 305093 w 904237"/>
                <a:gd name="connsiteY56" fmla="*/ 326749 h 556236"/>
                <a:gd name="connsiteX57" fmla="*/ 323930 w 904237"/>
                <a:gd name="connsiteY57" fmla="*/ 329140 h 556236"/>
                <a:gd name="connsiteX58" fmla="*/ 341119 w 904237"/>
                <a:gd name="connsiteY58" fmla="*/ 344156 h 556236"/>
                <a:gd name="connsiteX59" fmla="*/ 353262 w 904237"/>
                <a:gd name="connsiteY59" fmla="*/ 361090 h 556236"/>
                <a:gd name="connsiteX60" fmla="*/ 381753 w 904237"/>
                <a:gd name="connsiteY60" fmla="*/ 375567 h 556236"/>
                <a:gd name="connsiteX61" fmla="*/ 407687 w 904237"/>
                <a:gd name="connsiteY61" fmla="*/ 379338 h 556236"/>
                <a:gd name="connsiteX62" fmla="*/ 426357 w 904237"/>
                <a:gd name="connsiteY62" fmla="*/ 382133 h 556236"/>
                <a:gd name="connsiteX63" fmla="*/ 451517 w 904237"/>
                <a:gd name="connsiteY63" fmla="*/ 383883 h 556236"/>
                <a:gd name="connsiteX64" fmla="*/ 479134 w 904237"/>
                <a:gd name="connsiteY64" fmla="*/ 396711 h 556236"/>
                <a:gd name="connsiteX65" fmla="*/ 504026 w 904237"/>
                <a:gd name="connsiteY65" fmla="*/ 415598 h 556236"/>
                <a:gd name="connsiteX66" fmla="*/ 538235 w 904237"/>
                <a:gd name="connsiteY66" fmla="*/ 437448 h 556236"/>
                <a:gd name="connsiteX67" fmla="*/ 552699 w 904237"/>
                <a:gd name="connsiteY67" fmla="*/ 447414 h 556236"/>
                <a:gd name="connsiteX68" fmla="*/ 563800 w 904237"/>
                <a:gd name="connsiteY68" fmla="*/ 450309 h 556236"/>
                <a:gd name="connsiteX69" fmla="*/ 592122 w 904237"/>
                <a:gd name="connsiteY69" fmla="*/ 464146 h 556236"/>
                <a:gd name="connsiteX70" fmla="*/ 623473 w 904237"/>
                <a:gd name="connsiteY70" fmla="*/ 500104 h 556236"/>
                <a:gd name="connsiteX71" fmla="*/ 626231 w 904237"/>
                <a:gd name="connsiteY71" fmla="*/ 535151 h 556236"/>
                <a:gd name="connsiteX72" fmla="*/ 646851 w 904237"/>
                <a:gd name="connsiteY72" fmla="*/ 542019 h 556236"/>
                <a:gd name="connsiteX73" fmla="*/ 708979 w 904237"/>
                <a:gd name="connsiteY73" fmla="*/ 546531 h 556236"/>
                <a:gd name="connsiteX74" fmla="*/ 718398 w 904237"/>
                <a:gd name="connsiteY74" fmla="*/ 530034 h 556236"/>
                <a:gd name="connsiteX75" fmla="*/ 740868 w 904237"/>
                <a:gd name="connsiteY75" fmla="*/ 520809 h 556236"/>
                <a:gd name="connsiteX76" fmla="*/ 773598 w 904237"/>
                <a:gd name="connsiteY76" fmla="*/ 512628 h 556236"/>
                <a:gd name="connsiteX77" fmla="*/ 806461 w 904237"/>
                <a:gd name="connsiteY77" fmla="*/ 494986 h 556236"/>
                <a:gd name="connsiteX78" fmla="*/ 808513 w 904237"/>
                <a:gd name="connsiteY78" fmla="*/ 461083 h 556236"/>
                <a:gd name="connsiteX79" fmla="*/ 805418 w 904237"/>
                <a:gd name="connsiteY79" fmla="*/ 441792 h 556236"/>
                <a:gd name="connsiteX80" fmla="*/ 812852 w 904237"/>
                <a:gd name="connsiteY80" fmla="*/ 423442 h 556236"/>
                <a:gd name="connsiteX81" fmla="*/ 842185 w 904237"/>
                <a:gd name="connsiteY81" fmla="*/ 394017 h 556236"/>
                <a:gd name="connsiteX82" fmla="*/ 876158 w 904237"/>
                <a:gd name="connsiteY82" fmla="*/ 386071 h 556236"/>
                <a:gd name="connsiteX83" fmla="*/ 904144 w 904237"/>
                <a:gd name="connsiteY83" fmla="*/ 368262 h 556236"/>
                <a:gd name="connsiteX84" fmla="*/ 889512 w 904237"/>
                <a:gd name="connsiteY84" fmla="*/ 347118 h 556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04237" h="556236">
                  <a:moveTo>
                    <a:pt x="889512" y="347118"/>
                  </a:moveTo>
                  <a:cubicBezTo>
                    <a:pt x="851804" y="317053"/>
                    <a:pt x="800306" y="314023"/>
                    <a:pt x="760378" y="287965"/>
                  </a:cubicBezTo>
                  <a:cubicBezTo>
                    <a:pt x="747831" y="279783"/>
                    <a:pt x="735957" y="270895"/>
                    <a:pt x="723679" y="262546"/>
                  </a:cubicBezTo>
                  <a:cubicBezTo>
                    <a:pt x="713017" y="255273"/>
                    <a:pt x="702790" y="248809"/>
                    <a:pt x="690816" y="243894"/>
                  </a:cubicBezTo>
                  <a:cubicBezTo>
                    <a:pt x="679446" y="239214"/>
                    <a:pt x="668749" y="233793"/>
                    <a:pt x="658624" y="226824"/>
                  </a:cubicBezTo>
                  <a:cubicBezTo>
                    <a:pt x="654151" y="223760"/>
                    <a:pt x="651224" y="220562"/>
                    <a:pt x="647423" y="216825"/>
                  </a:cubicBezTo>
                  <a:cubicBezTo>
                    <a:pt x="643891" y="213324"/>
                    <a:pt x="640056" y="211438"/>
                    <a:pt x="636187" y="208475"/>
                  </a:cubicBezTo>
                  <a:cubicBezTo>
                    <a:pt x="631244" y="204705"/>
                    <a:pt x="628182" y="199452"/>
                    <a:pt x="623843" y="195109"/>
                  </a:cubicBezTo>
                  <a:cubicBezTo>
                    <a:pt x="620109" y="191339"/>
                    <a:pt x="615601" y="188443"/>
                    <a:pt x="611834" y="184740"/>
                  </a:cubicBezTo>
                  <a:cubicBezTo>
                    <a:pt x="608100" y="181070"/>
                    <a:pt x="606587" y="177232"/>
                    <a:pt x="603761" y="173057"/>
                  </a:cubicBezTo>
                  <a:cubicBezTo>
                    <a:pt x="601474" y="169691"/>
                    <a:pt x="598379" y="167300"/>
                    <a:pt x="596395" y="163630"/>
                  </a:cubicBezTo>
                  <a:cubicBezTo>
                    <a:pt x="588994" y="149759"/>
                    <a:pt x="582401" y="135484"/>
                    <a:pt x="571267" y="124071"/>
                  </a:cubicBezTo>
                  <a:cubicBezTo>
                    <a:pt x="544693" y="96902"/>
                    <a:pt x="506616" y="132892"/>
                    <a:pt x="478024" y="111749"/>
                  </a:cubicBezTo>
                  <a:cubicBezTo>
                    <a:pt x="465410" y="102423"/>
                    <a:pt x="469816" y="90000"/>
                    <a:pt x="468707" y="76600"/>
                  </a:cubicBezTo>
                  <a:cubicBezTo>
                    <a:pt x="467462" y="61618"/>
                    <a:pt x="451686" y="57477"/>
                    <a:pt x="440720" y="50474"/>
                  </a:cubicBezTo>
                  <a:cubicBezTo>
                    <a:pt x="430696" y="44111"/>
                    <a:pt x="419864" y="37209"/>
                    <a:pt x="411522" y="28758"/>
                  </a:cubicBezTo>
                  <a:cubicBezTo>
                    <a:pt x="407284" y="24449"/>
                    <a:pt x="403920" y="18759"/>
                    <a:pt x="399009" y="15089"/>
                  </a:cubicBezTo>
                  <a:cubicBezTo>
                    <a:pt x="393257" y="10813"/>
                    <a:pt x="385891" y="7750"/>
                    <a:pt x="379062" y="5629"/>
                  </a:cubicBezTo>
                  <a:cubicBezTo>
                    <a:pt x="364867" y="1185"/>
                    <a:pt x="344617" y="-4135"/>
                    <a:pt x="331768" y="5023"/>
                  </a:cubicBezTo>
                  <a:cubicBezTo>
                    <a:pt x="326453" y="8794"/>
                    <a:pt x="324199" y="10881"/>
                    <a:pt x="323964" y="17480"/>
                  </a:cubicBezTo>
                  <a:cubicBezTo>
                    <a:pt x="323762" y="23001"/>
                    <a:pt x="324771" y="26537"/>
                    <a:pt x="321441" y="30980"/>
                  </a:cubicBezTo>
                  <a:cubicBezTo>
                    <a:pt x="313974" y="41013"/>
                    <a:pt x="300686" y="37983"/>
                    <a:pt x="289788" y="39734"/>
                  </a:cubicBezTo>
                  <a:cubicBezTo>
                    <a:pt x="278755" y="41518"/>
                    <a:pt x="271624" y="54750"/>
                    <a:pt x="271355" y="64884"/>
                  </a:cubicBezTo>
                  <a:cubicBezTo>
                    <a:pt x="271086" y="74815"/>
                    <a:pt x="280639" y="87272"/>
                    <a:pt x="274719" y="95858"/>
                  </a:cubicBezTo>
                  <a:cubicBezTo>
                    <a:pt x="268226" y="105318"/>
                    <a:pt x="256318" y="103029"/>
                    <a:pt x="246396" y="103029"/>
                  </a:cubicBezTo>
                  <a:cubicBezTo>
                    <a:pt x="221908" y="103029"/>
                    <a:pt x="199606" y="99662"/>
                    <a:pt x="176665" y="91178"/>
                  </a:cubicBezTo>
                  <a:cubicBezTo>
                    <a:pt x="152143" y="82121"/>
                    <a:pt x="139495" y="64413"/>
                    <a:pt x="126074" y="43067"/>
                  </a:cubicBezTo>
                  <a:cubicBezTo>
                    <a:pt x="114132" y="24078"/>
                    <a:pt x="92840" y="12228"/>
                    <a:pt x="70908" y="10174"/>
                  </a:cubicBezTo>
                  <a:cubicBezTo>
                    <a:pt x="47530" y="8019"/>
                    <a:pt x="22672" y="27883"/>
                    <a:pt x="10865" y="46568"/>
                  </a:cubicBezTo>
                  <a:cubicBezTo>
                    <a:pt x="6728" y="53100"/>
                    <a:pt x="3229" y="60069"/>
                    <a:pt x="0" y="67173"/>
                  </a:cubicBezTo>
                  <a:cubicBezTo>
                    <a:pt x="3263" y="68015"/>
                    <a:pt x="6694" y="68587"/>
                    <a:pt x="10327" y="68890"/>
                  </a:cubicBezTo>
                  <a:cubicBezTo>
                    <a:pt x="16079" y="69429"/>
                    <a:pt x="21529" y="68553"/>
                    <a:pt x="27078" y="67442"/>
                  </a:cubicBezTo>
                  <a:cubicBezTo>
                    <a:pt x="30442" y="66769"/>
                    <a:pt x="33739" y="66466"/>
                    <a:pt x="37136" y="66129"/>
                  </a:cubicBezTo>
                  <a:cubicBezTo>
                    <a:pt x="40029" y="65860"/>
                    <a:pt x="42518" y="64277"/>
                    <a:pt x="45008" y="63941"/>
                  </a:cubicBezTo>
                  <a:cubicBezTo>
                    <a:pt x="53013" y="62830"/>
                    <a:pt x="64854" y="67880"/>
                    <a:pt x="71581" y="71987"/>
                  </a:cubicBezTo>
                  <a:cubicBezTo>
                    <a:pt x="75046" y="74109"/>
                    <a:pt x="78914" y="77711"/>
                    <a:pt x="79586" y="81852"/>
                  </a:cubicBezTo>
                  <a:cubicBezTo>
                    <a:pt x="80394" y="86633"/>
                    <a:pt x="76290" y="90538"/>
                    <a:pt x="76324" y="95016"/>
                  </a:cubicBezTo>
                  <a:cubicBezTo>
                    <a:pt x="76358" y="101648"/>
                    <a:pt x="83724" y="107945"/>
                    <a:pt x="87323" y="112994"/>
                  </a:cubicBezTo>
                  <a:cubicBezTo>
                    <a:pt x="91259" y="118516"/>
                    <a:pt x="97482" y="123263"/>
                    <a:pt x="100712" y="129155"/>
                  </a:cubicBezTo>
                  <a:cubicBezTo>
                    <a:pt x="108246" y="142959"/>
                    <a:pt x="102359" y="159085"/>
                    <a:pt x="89779" y="166391"/>
                  </a:cubicBezTo>
                  <a:cubicBezTo>
                    <a:pt x="78511" y="172923"/>
                    <a:pt x="71177" y="170498"/>
                    <a:pt x="58900" y="168075"/>
                  </a:cubicBezTo>
                  <a:cubicBezTo>
                    <a:pt x="49347" y="166189"/>
                    <a:pt x="36195" y="168478"/>
                    <a:pt x="29130" y="176693"/>
                  </a:cubicBezTo>
                  <a:cubicBezTo>
                    <a:pt x="23176" y="183595"/>
                    <a:pt x="19174" y="190800"/>
                    <a:pt x="24253" y="199385"/>
                  </a:cubicBezTo>
                  <a:cubicBezTo>
                    <a:pt x="30846" y="210529"/>
                    <a:pt x="40399" y="213425"/>
                    <a:pt x="52071" y="216455"/>
                  </a:cubicBezTo>
                  <a:cubicBezTo>
                    <a:pt x="59236" y="218340"/>
                    <a:pt x="69832" y="221135"/>
                    <a:pt x="71648" y="229349"/>
                  </a:cubicBezTo>
                  <a:cubicBezTo>
                    <a:pt x="73902" y="239450"/>
                    <a:pt x="69193" y="250156"/>
                    <a:pt x="73195" y="260324"/>
                  </a:cubicBezTo>
                  <a:cubicBezTo>
                    <a:pt x="78308" y="273386"/>
                    <a:pt x="87189" y="277965"/>
                    <a:pt x="99097" y="282207"/>
                  </a:cubicBezTo>
                  <a:cubicBezTo>
                    <a:pt x="106060" y="284699"/>
                    <a:pt x="115209" y="288975"/>
                    <a:pt x="116319" y="296617"/>
                  </a:cubicBezTo>
                  <a:cubicBezTo>
                    <a:pt x="117934" y="307593"/>
                    <a:pt x="110802" y="318131"/>
                    <a:pt x="110870" y="329308"/>
                  </a:cubicBezTo>
                  <a:cubicBezTo>
                    <a:pt x="110903" y="336883"/>
                    <a:pt x="110466" y="344257"/>
                    <a:pt x="112215" y="351697"/>
                  </a:cubicBezTo>
                  <a:cubicBezTo>
                    <a:pt x="115075" y="363885"/>
                    <a:pt x="123888" y="373682"/>
                    <a:pt x="132432" y="382469"/>
                  </a:cubicBezTo>
                  <a:cubicBezTo>
                    <a:pt x="145214" y="395633"/>
                    <a:pt x="157256" y="410245"/>
                    <a:pt x="164555" y="426944"/>
                  </a:cubicBezTo>
                  <a:cubicBezTo>
                    <a:pt x="168121" y="423375"/>
                    <a:pt x="171451" y="419571"/>
                    <a:pt x="173806" y="415228"/>
                  </a:cubicBezTo>
                  <a:cubicBezTo>
                    <a:pt x="179121" y="405363"/>
                    <a:pt x="181038" y="394253"/>
                    <a:pt x="185209" y="384051"/>
                  </a:cubicBezTo>
                  <a:cubicBezTo>
                    <a:pt x="187261" y="379035"/>
                    <a:pt x="189178" y="374254"/>
                    <a:pt x="191801" y="369440"/>
                  </a:cubicBezTo>
                  <a:cubicBezTo>
                    <a:pt x="195199" y="363178"/>
                    <a:pt x="199404" y="359272"/>
                    <a:pt x="204517" y="354121"/>
                  </a:cubicBezTo>
                  <a:cubicBezTo>
                    <a:pt x="229476" y="328837"/>
                    <a:pt x="271556" y="326817"/>
                    <a:pt x="305093" y="326749"/>
                  </a:cubicBezTo>
                  <a:cubicBezTo>
                    <a:pt x="312022" y="326716"/>
                    <a:pt x="317539" y="326076"/>
                    <a:pt x="323930" y="329140"/>
                  </a:cubicBezTo>
                  <a:cubicBezTo>
                    <a:pt x="330658" y="332338"/>
                    <a:pt x="336510" y="338466"/>
                    <a:pt x="341119" y="344156"/>
                  </a:cubicBezTo>
                  <a:cubicBezTo>
                    <a:pt x="345357" y="349408"/>
                    <a:pt x="347846" y="356882"/>
                    <a:pt x="353262" y="361090"/>
                  </a:cubicBezTo>
                  <a:cubicBezTo>
                    <a:pt x="360898" y="367050"/>
                    <a:pt x="373075" y="371393"/>
                    <a:pt x="381753" y="375567"/>
                  </a:cubicBezTo>
                  <a:cubicBezTo>
                    <a:pt x="390768" y="379877"/>
                    <a:pt x="398068" y="379203"/>
                    <a:pt x="407687" y="379338"/>
                  </a:cubicBezTo>
                  <a:cubicBezTo>
                    <a:pt x="414213" y="379405"/>
                    <a:pt x="419831" y="381897"/>
                    <a:pt x="426357" y="382133"/>
                  </a:cubicBezTo>
                  <a:cubicBezTo>
                    <a:pt x="435170" y="382469"/>
                    <a:pt x="442873" y="381863"/>
                    <a:pt x="451517" y="383883"/>
                  </a:cubicBezTo>
                  <a:cubicBezTo>
                    <a:pt x="461542" y="386240"/>
                    <a:pt x="470456" y="391088"/>
                    <a:pt x="479134" y="396711"/>
                  </a:cubicBezTo>
                  <a:cubicBezTo>
                    <a:pt x="487644" y="402232"/>
                    <a:pt x="495785" y="409504"/>
                    <a:pt x="504026" y="415598"/>
                  </a:cubicBezTo>
                  <a:cubicBezTo>
                    <a:pt x="514958" y="423678"/>
                    <a:pt x="527270" y="429435"/>
                    <a:pt x="538235" y="437448"/>
                  </a:cubicBezTo>
                  <a:cubicBezTo>
                    <a:pt x="543046" y="440950"/>
                    <a:pt x="546981" y="445293"/>
                    <a:pt x="552699" y="447414"/>
                  </a:cubicBezTo>
                  <a:cubicBezTo>
                    <a:pt x="556198" y="448727"/>
                    <a:pt x="560268" y="449063"/>
                    <a:pt x="563800" y="450309"/>
                  </a:cubicBezTo>
                  <a:cubicBezTo>
                    <a:pt x="573454" y="453709"/>
                    <a:pt x="583680" y="458356"/>
                    <a:pt x="592122" y="464146"/>
                  </a:cubicBezTo>
                  <a:cubicBezTo>
                    <a:pt x="605443" y="473271"/>
                    <a:pt x="619773" y="483674"/>
                    <a:pt x="623473" y="500104"/>
                  </a:cubicBezTo>
                  <a:cubicBezTo>
                    <a:pt x="626097" y="511685"/>
                    <a:pt x="626736" y="523435"/>
                    <a:pt x="626231" y="535151"/>
                  </a:cubicBezTo>
                  <a:cubicBezTo>
                    <a:pt x="633194" y="537070"/>
                    <a:pt x="640090" y="539326"/>
                    <a:pt x="646851" y="542019"/>
                  </a:cubicBezTo>
                  <a:cubicBezTo>
                    <a:pt x="664780" y="549123"/>
                    <a:pt x="693910" y="567439"/>
                    <a:pt x="708979" y="546531"/>
                  </a:cubicBezTo>
                  <a:cubicBezTo>
                    <a:pt x="713252" y="540606"/>
                    <a:pt x="712814" y="534882"/>
                    <a:pt x="718398" y="530034"/>
                  </a:cubicBezTo>
                  <a:cubicBezTo>
                    <a:pt x="725193" y="524108"/>
                    <a:pt x="732122" y="522896"/>
                    <a:pt x="740868" y="520809"/>
                  </a:cubicBezTo>
                  <a:cubicBezTo>
                    <a:pt x="751868" y="518183"/>
                    <a:pt x="762799" y="516163"/>
                    <a:pt x="773598" y="512628"/>
                  </a:cubicBezTo>
                  <a:cubicBezTo>
                    <a:pt x="785943" y="508588"/>
                    <a:pt x="799364" y="507409"/>
                    <a:pt x="806461" y="494986"/>
                  </a:cubicBezTo>
                  <a:cubicBezTo>
                    <a:pt x="812281" y="484819"/>
                    <a:pt x="811338" y="472025"/>
                    <a:pt x="808513" y="461083"/>
                  </a:cubicBezTo>
                  <a:cubicBezTo>
                    <a:pt x="806932" y="454989"/>
                    <a:pt x="804477" y="448188"/>
                    <a:pt x="805418" y="441792"/>
                  </a:cubicBezTo>
                  <a:cubicBezTo>
                    <a:pt x="806361" y="435563"/>
                    <a:pt x="810296" y="429132"/>
                    <a:pt x="812852" y="423442"/>
                  </a:cubicBezTo>
                  <a:cubicBezTo>
                    <a:pt x="818403" y="411221"/>
                    <a:pt x="829739" y="399505"/>
                    <a:pt x="842185" y="394017"/>
                  </a:cubicBezTo>
                  <a:cubicBezTo>
                    <a:pt x="853150" y="389169"/>
                    <a:pt x="865293" y="391055"/>
                    <a:pt x="876158" y="386071"/>
                  </a:cubicBezTo>
                  <a:cubicBezTo>
                    <a:pt x="883558" y="382638"/>
                    <a:pt x="902665" y="378328"/>
                    <a:pt x="904144" y="368262"/>
                  </a:cubicBezTo>
                  <a:cubicBezTo>
                    <a:pt x="905356" y="360787"/>
                    <a:pt x="894423" y="351024"/>
                    <a:pt x="889512" y="34711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6" name="Freeform 1040">
              <a:extLst>
                <a:ext uri="{FF2B5EF4-FFF2-40B4-BE49-F238E27FC236}">
                  <a16:creationId xmlns:a16="http://schemas.microsoft.com/office/drawing/2014/main" id="{5F78C13F-065B-4B8D-9E05-7E61B87E27DC}"/>
                </a:ext>
              </a:extLst>
            </p:cNvPr>
            <p:cNvSpPr>
              <a:spLocks/>
            </p:cNvSpPr>
            <p:nvPr/>
          </p:nvSpPr>
          <p:spPr>
            <a:xfrm>
              <a:off x="15424343" y="5017685"/>
              <a:ext cx="495135" cy="291173"/>
            </a:xfrm>
            <a:custGeom>
              <a:avLst/>
              <a:gdLst>
                <a:gd name="connsiteX0" fmla="*/ 509240 w 509655"/>
                <a:gd name="connsiteY0" fmla="*/ 239047 h 299878"/>
                <a:gd name="connsiteX1" fmla="*/ 504027 w 509655"/>
                <a:gd name="connsiteY1" fmla="*/ 222449 h 299878"/>
                <a:gd name="connsiteX2" fmla="*/ 495517 w 509655"/>
                <a:gd name="connsiteY2" fmla="*/ 205447 h 299878"/>
                <a:gd name="connsiteX3" fmla="*/ 464973 w 509655"/>
                <a:gd name="connsiteY3" fmla="*/ 182385 h 299878"/>
                <a:gd name="connsiteX4" fmla="*/ 398741 w 509655"/>
                <a:gd name="connsiteY4" fmla="*/ 173160 h 299878"/>
                <a:gd name="connsiteX5" fmla="*/ 384714 w 509655"/>
                <a:gd name="connsiteY5" fmla="*/ 143061 h 299878"/>
                <a:gd name="connsiteX6" fmla="*/ 353700 w 509655"/>
                <a:gd name="connsiteY6" fmla="*/ 126698 h 299878"/>
                <a:gd name="connsiteX7" fmla="*/ 315690 w 509655"/>
                <a:gd name="connsiteY7" fmla="*/ 121345 h 299878"/>
                <a:gd name="connsiteX8" fmla="*/ 284407 w 509655"/>
                <a:gd name="connsiteY8" fmla="*/ 130301 h 299878"/>
                <a:gd name="connsiteX9" fmla="*/ 246599 w 509655"/>
                <a:gd name="connsiteY9" fmla="*/ 115756 h 299878"/>
                <a:gd name="connsiteX10" fmla="*/ 210909 w 509655"/>
                <a:gd name="connsiteY10" fmla="*/ 104781 h 299878"/>
                <a:gd name="connsiteX11" fmla="*/ 137411 w 509655"/>
                <a:gd name="connsiteY11" fmla="*/ 100269 h 299878"/>
                <a:gd name="connsiteX12" fmla="*/ 139429 w 509655"/>
                <a:gd name="connsiteY12" fmla="*/ 72224 h 299878"/>
                <a:gd name="connsiteX13" fmla="*/ 156315 w 509655"/>
                <a:gd name="connsiteY13" fmla="*/ 66837 h 299878"/>
                <a:gd name="connsiteX14" fmla="*/ 169871 w 509655"/>
                <a:gd name="connsiteY14" fmla="*/ 63673 h 299878"/>
                <a:gd name="connsiteX15" fmla="*/ 202432 w 509655"/>
                <a:gd name="connsiteY15" fmla="*/ 50341 h 299878"/>
                <a:gd name="connsiteX16" fmla="*/ 214777 w 509655"/>
                <a:gd name="connsiteY16" fmla="*/ 37648 h 299878"/>
                <a:gd name="connsiteX17" fmla="*/ 212019 w 509655"/>
                <a:gd name="connsiteY17" fmla="*/ 36470 h 299878"/>
                <a:gd name="connsiteX18" fmla="*/ 185882 w 509655"/>
                <a:gd name="connsiteY18" fmla="*/ 16505 h 299878"/>
                <a:gd name="connsiteX19" fmla="*/ 152178 w 509655"/>
                <a:gd name="connsiteY19" fmla="*/ 647 h 299878"/>
                <a:gd name="connsiteX20" fmla="*/ 123855 w 509655"/>
                <a:gd name="connsiteY20" fmla="*/ 9132 h 299878"/>
                <a:gd name="connsiteX21" fmla="*/ 100645 w 509655"/>
                <a:gd name="connsiteY21" fmla="*/ 36436 h 299878"/>
                <a:gd name="connsiteX22" fmla="*/ 53518 w 509655"/>
                <a:gd name="connsiteY22" fmla="*/ 77409 h 299878"/>
                <a:gd name="connsiteX23" fmla="*/ 30511 w 509655"/>
                <a:gd name="connsiteY23" fmla="*/ 101683 h 299878"/>
                <a:gd name="connsiteX24" fmla="*/ 809 w 509655"/>
                <a:gd name="connsiteY24" fmla="*/ 125520 h 299878"/>
                <a:gd name="connsiteX25" fmla="*/ 13423 w 509655"/>
                <a:gd name="connsiteY25" fmla="*/ 160298 h 299878"/>
                <a:gd name="connsiteX26" fmla="*/ 30410 w 509655"/>
                <a:gd name="connsiteY26" fmla="*/ 175247 h 299878"/>
                <a:gd name="connsiteX27" fmla="*/ 49684 w 509655"/>
                <a:gd name="connsiteY27" fmla="*/ 195077 h 299878"/>
                <a:gd name="connsiteX28" fmla="*/ 60717 w 509655"/>
                <a:gd name="connsiteY28" fmla="*/ 214099 h 299878"/>
                <a:gd name="connsiteX29" fmla="*/ 68622 w 509655"/>
                <a:gd name="connsiteY29" fmla="*/ 226388 h 299878"/>
                <a:gd name="connsiteX30" fmla="*/ 63273 w 509655"/>
                <a:gd name="connsiteY30" fmla="*/ 247598 h 299878"/>
                <a:gd name="connsiteX31" fmla="*/ 47094 w 509655"/>
                <a:gd name="connsiteY31" fmla="*/ 266284 h 299878"/>
                <a:gd name="connsiteX32" fmla="*/ 32697 w 509655"/>
                <a:gd name="connsiteY32" fmla="*/ 287057 h 299878"/>
                <a:gd name="connsiteX33" fmla="*/ 29367 w 509655"/>
                <a:gd name="connsiteY33" fmla="*/ 289447 h 299878"/>
                <a:gd name="connsiteX34" fmla="*/ 46993 w 509655"/>
                <a:gd name="connsiteY34" fmla="*/ 298268 h 299878"/>
                <a:gd name="connsiteX35" fmla="*/ 89208 w 509655"/>
                <a:gd name="connsiteY35" fmla="*/ 298268 h 299878"/>
                <a:gd name="connsiteX36" fmla="*/ 131188 w 509655"/>
                <a:gd name="connsiteY36" fmla="*/ 283117 h 299878"/>
                <a:gd name="connsiteX37" fmla="*/ 170207 w 509655"/>
                <a:gd name="connsiteY37" fmla="*/ 278067 h 299878"/>
                <a:gd name="connsiteX38" fmla="*/ 190995 w 509655"/>
                <a:gd name="connsiteY38" fmla="*/ 244467 h 299878"/>
                <a:gd name="connsiteX39" fmla="*/ 244547 w 509655"/>
                <a:gd name="connsiteY39" fmla="*/ 196996 h 299878"/>
                <a:gd name="connsiteX40" fmla="*/ 277781 w 509655"/>
                <a:gd name="connsiteY40" fmla="*/ 220631 h 299878"/>
                <a:gd name="connsiteX41" fmla="*/ 283297 w 509655"/>
                <a:gd name="connsiteY41" fmla="*/ 267698 h 299878"/>
                <a:gd name="connsiteX42" fmla="*/ 303143 w 509655"/>
                <a:gd name="connsiteY42" fmla="*/ 290794 h 299878"/>
                <a:gd name="connsiteX43" fmla="*/ 310308 w 509655"/>
                <a:gd name="connsiteY43" fmla="*/ 293150 h 299878"/>
                <a:gd name="connsiteX44" fmla="*/ 332744 w 509655"/>
                <a:gd name="connsiteY44" fmla="*/ 293857 h 299878"/>
                <a:gd name="connsiteX45" fmla="*/ 368535 w 509655"/>
                <a:gd name="connsiteY45" fmla="*/ 279616 h 299878"/>
                <a:gd name="connsiteX46" fmla="*/ 395714 w 509655"/>
                <a:gd name="connsiteY46" fmla="*/ 264230 h 299878"/>
                <a:gd name="connsiteX47" fmla="*/ 413441 w 509655"/>
                <a:gd name="connsiteY47" fmla="*/ 267732 h 299878"/>
                <a:gd name="connsiteX48" fmla="*/ 429284 w 509655"/>
                <a:gd name="connsiteY48" fmla="*/ 269583 h 299878"/>
                <a:gd name="connsiteX49" fmla="*/ 460735 w 509655"/>
                <a:gd name="connsiteY49" fmla="*/ 277091 h 299878"/>
                <a:gd name="connsiteX50" fmla="*/ 498241 w 509655"/>
                <a:gd name="connsiteY50" fmla="*/ 273051 h 299878"/>
                <a:gd name="connsiteX51" fmla="*/ 509240 w 509655"/>
                <a:gd name="connsiteY51" fmla="*/ 239047 h 29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09655" h="299878">
                  <a:moveTo>
                    <a:pt x="509240" y="239047"/>
                  </a:moveTo>
                  <a:cubicBezTo>
                    <a:pt x="507895" y="233660"/>
                    <a:pt x="505675" y="228240"/>
                    <a:pt x="504027" y="222449"/>
                  </a:cubicBezTo>
                  <a:cubicBezTo>
                    <a:pt x="502614" y="217533"/>
                    <a:pt x="498443" y="209554"/>
                    <a:pt x="495517" y="205447"/>
                  </a:cubicBezTo>
                  <a:cubicBezTo>
                    <a:pt x="488486" y="195481"/>
                    <a:pt x="476714" y="186660"/>
                    <a:pt x="464973" y="182385"/>
                  </a:cubicBezTo>
                  <a:cubicBezTo>
                    <a:pt x="447684" y="176122"/>
                    <a:pt x="409808" y="190397"/>
                    <a:pt x="398741" y="173160"/>
                  </a:cubicBezTo>
                  <a:cubicBezTo>
                    <a:pt x="392014" y="162689"/>
                    <a:pt x="396723" y="151915"/>
                    <a:pt x="384714" y="143061"/>
                  </a:cubicBezTo>
                  <a:cubicBezTo>
                    <a:pt x="376405" y="136933"/>
                    <a:pt x="363725" y="130368"/>
                    <a:pt x="353700" y="126698"/>
                  </a:cubicBezTo>
                  <a:cubicBezTo>
                    <a:pt x="342802" y="122726"/>
                    <a:pt x="327530" y="118450"/>
                    <a:pt x="315690" y="121345"/>
                  </a:cubicBezTo>
                  <a:cubicBezTo>
                    <a:pt x="306440" y="123601"/>
                    <a:pt x="294801" y="130436"/>
                    <a:pt x="284407" y="130301"/>
                  </a:cubicBezTo>
                  <a:cubicBezTo>
                    <a:pt x="271390" y="130099"/>
                    <a:pt x="257329" y="122524"/>
                    <a:pt x="246599" y="115756"/>
                  </a:cubicBezTo>
                  <a:cubicBezTo>
                    <a:pt x="234388" y="108046"/>
                    <a:pt x="225171" y="104680"/>
                    <a:pt x="210909" y="104781"/>
                  </a:cubicBezTo>
                  <a:cubicBezTo>
                    <a:pt x="188271" y="104949"/>
                    <a:pt x="158098" y="109932"/>
                    <a:pt x="137411" y="100269"/>
                  </a:cubicBezTo>
                  <a:cubicBezTo>
                    <a:pt x="119953" y="92088"/>
                    <a:pt x="126412" y="79295"/>
                    <a:pt x="139429" y="72224"/>
                  </a:cubicBezTo>
                  <a:cubicBezTo>
                    <a:pt x="145349" y="68992"/>
                    <a:pt x="149621" y="67107"/>
                    <a:pt x="156315" y="66837"/>
                  </a:cubicBezTo>
                  <a:cubicBezTo>
                    <a:pt x="162874" y="66602"/>
                    <a:pt x="164657" y="65289"/>
                    <a:pt x="169871" y="63673"/>
                  </a:cubicBezTo>
                  <a:cubicBezTo>
                    <a:pt x="182216" y="59801"/>
                    <a:pt x="191971" y="59027"/>
                    <a:pt x="202432" y="50341"/>
                  </a:cubicBezTo>
                  <a:cubicBezTo>
                    <a:pt x="206133" y="47243"/>
                    <a:pt x="211279" y="42429"/>
                    <a:pt x="214777" y="37648"/>
                  </a:cubicBezTo>
                  <a:cubicBezTo>
                    <a:pt x="213836" y="37244"/>
                    <a:pt x="213028" y="36975"/>
                    <a:pt x="212019" y="36470"/>
                  </a:cubicBezTo>
                  <a:cubicBezTo>
                    <a:pt x="202297" y="31655"/>
                    <a:pt x="195301" y="23002"/>
                    <a:pt x="185882" y="16505"/>
                  </a:cubicBezTo>
                  <a:cubicBezTo>
                    <a:pt x="176363" y="9939"/>
                    <a:pt x="163379" y="3543"/>
                    <a:pt x="152178" y="647"/>
                  </a:cubicBezTo>
                  <a:cubicBezTo>
                    <a:pt x="142692" y="-1811"/>
                    <a:pt x="130818" y="3105"/>
                    <a:pt x="123855" y="9132"/>
                  </a:cubicBezTo>
                  <a:cubicBezTo>
                    <a:pt x="114369" y="17346"/>
                    <a:pt x="109593" y="28019"/>
                    <a:pt x="100645" y="36436"/>
                  </a:cubicBezTo>
                  <a:cubicBezTo>
                    <a:pt x="84937" y="51216"/>
                    <a:pt x="66604" y="58791"/>
                    <a:pt x="53518" y="77409"/>
                  </a:cubicBezTo>
                  <a:cubicBezTo>
                    <a:pt x="47094" y="86533"/>
                    <a:pt x="40131" y="95926"/>
                    <a:pt x="30511" y="101683"/>
                  </a:cubicBezTo>
                  <a:cubicBezTo>
                    <a:pt x="20554" y="107643"/>
                    <a:pt x="4273" y="112760"/>
                    <a:pt x="809" y="125520"/>
                  </a:cubicBezTo>
                  <a:cubicBezTo>
                    <a:pt x="-2589" y="138112"/>
                    <a:pt x="5316" y="152117"/>
                    <a:pt x="13423" y="160298"/>
                  </a:cubicBezTo>
                  <a:cubicBezTo>
                    <a:pt x="18536" y="165450"/>
                    <a:pt x="24456" y="170971"/>
                    <a:pt x="30410" y="175247"/>
                  </a:cubicBezTo>
                  <a:cubicBezTo>
                    <a:pt x="39694" y="181880"/>
                    <a:pt x="42653" y="186256"/>
                    <a:pt x="49684" y="195077"/>
                  </a:cubicBezTo>
                  <a:cubicBezTo>
                    <a:pt x="55773" y="202686"/>
                    <a:pt x="57488" y="205615"/>
                    <a:pt x="60717" y="214099"/>
                  </a:cubicBezTo>
                  <a:cubicBezTo>
                    <a:pt x="62433" y="218543"/>
                    <a:pt x="68218" y="221944"/>
                    <a:pt x="68622" y="226388"/>
                  </a:cubicBezTo>
                  <a:cubicBezTo>
                    <a:pt x="68824" y="228677"/>
                    <a:pt x="64283" y="244871"/>
                    <a:pt x="63273" y="247598"/>
                  </a:cubicBezTo>
                  <a:cubicBezTo>
                    <a:pt x="60381" y="255645"/>
                    <a:pt x="52005" y="260224"/>
                    <a:pt x="47094" y="266284"/>
                  </a:cubicBezTo>
                  <a:cubicBezTo>
                    <a:pt x="41140" y="273590"/>
                    <a:pt x="41006" y="280862"/>
                    <a:pt x="32697" y="287057"/>
                  </a:cubicBezTo>
                  <a:cubicBezTo>
                    <a:pt x="31688" y="287797"/>
                    <a:pt x="30443" y="288639"/>
                    <a:pt x="29367" y="289447"/>
                  </a:cubicBezTo>
                  <a:cubicBezTo>
                    <a:pt x="35085" y="293252"/>
                    <a:pt x="40871" y="296888"/>
                    <a:pt x="46993" y="298268"/>
                  </a:cubicBezTo>
                  <a:cubicBezTo>
                    <a:pt x="57656" y="300692"/>
                    <a:pt x="78309" y="300120"/>
                    <a:pt x="89208" y="298268"/>
                  </a:cubicBezTo>
                  <a:cubicBezTo>
                    <a:pt x="104614" y="295675"/>
                    <a:pt x="114807" y="283017"/>
                    <a:pt x="131188" y="283117"/>
                  </a:cubicBezTo>
                  <a:cubicBezTo>
                    <a:pt x="144407" y="283185"/>
                    <a:pt x="161361" y="292376"/>
                    <a:pt x="170207" y="278067"/>
                  </a:cubicBezTo>
                  <a:cubicBezTo>
                    <a:pt x="177406" y="266486"/>
                    <a:pt x="180568" y="254669"/>
                    <a:pt x="190995" y="244467"/>
                  </a:cubicBezTo>
                  <a:cubicBezTo>
                    <a:pt x="208486" y="227364"/>
                    <a:pt x="210135" y="191037"/>
                    <a:pt x="244547" y="196996"/>
                  </a:cubicBezTo>
                  <a:cubicBezTo>
                    <a:pt x="256353" y="199050"/>
                    <a:pt x="272668" y="209521"/>
                    <a:pt x="277781" y="220631"/>
                  </a:cubicBezTo>
                  <a:cubicBezTo>
                    <a:pt x="284608" y="235478"/>
                    <a:pt x="278957" y="252548"/>
                    <a:pt x="283297" y="267698"/>
                  </a:cubicBezTo>
                  <a:cubicBezTo>
                    <a:pt x="285517" y="275408"/>
                    <a:pt x="295878" y="286417"/>
                    <a:pt x="303143" y="290794"/>
                  </a:cubicBezTo>
                  <a:cubicBezTo>
                    <a:pt x="305128" y="292006"/>
                    <a:pt x="307718" y="292578"/>
                    <a:pt x="310308" y="293150"/>
                  </a:cubicBezTo>
                  <a:cubicBezTo>
                    <a:pt x="317910" y="293150"/>
                    <a:pt x="325714" y="293824"/>
                    <a:pt x="332744" y="293857"/>
                  </a:cubicBezTo>
                  <a:cubicBezTo>
                    <a:pt x="349227" y="293958"/>
                    <a:pt x="355651" y="289346"/>
                    <a:pt x="368535" y="279616"/>
                  </a:cubicBezTo>
                  <a:cubicBezTo>
                    <a:pt x="377482" y="272849"/>
                    <a:pt x="384042" y="266284"/>
                    <a:pt x="395714" y="264230"/>
                  </a:cubicBezTo>
                  <a:cubicBezTo>
                    <a:pt x="403148" y="262917"/>
                    <a:pt x="408025" y="266519"/>
                    <a:pt x="413441" y="267732"/>
                  </a:cubicBezTo>
                  <a:cubicBezTo>
                    <a:pt x="418755" y="268876"/>
                    <a:pt x="423902" y="268203"/>
                    <a:pt x="429284" y="269583"/>
                  </a:cubicBezTo>
                  <a:cubicBezTo>
                    <a:pt x="439779" y="272277"/>
                    <a:pt x="450274" y="276654"/>
                    <a:pt x="460735" y="277091"/>
                  </a:cubicBezTo>
                  <a:cubicBezTo>
                    <a:pt x="471533" y="277562"/>
                    <a:pt x="489294" y="280289"/>
                    <a:pt x="498241" y="273051"/>
                  </a:cubicBezTo>
                  <a:cubicBezTo>
                    <a:pt x="504801" y="267732"/>
                    <a:pt x="511393" y="247666"/>
                    <a:pt x="509240" y="23904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7" name="Freeform 1041">
              <a:extLst>
                <a:ext uri="{FF2B5EF4-FFF2-40B4-BE49-F238E27FC236}">
                  <a16:creationId xmlns:a16="http://schemas.microsoft.com/office/drawing/2014/main" id="{E80DCAA5-4B85-73F0-88D8-C2C2B6663C5D}"/>
                </a:ext>
              </a:extLst>
            </p:cNvPr>
            <p:cNvSpPr>
              <a:spLocks/>
            </p:cNvSpPr>
            <p:nvPr/>
          </p:nvSpPr>
          <p:spPr>
            <a:xfrm>
              <a:off x="15547427" y="4848320"/>
              <a:ext cx="568153" cy="345866"/>
            </a:xfrm>
            <a:custGeom>
              <a:avLst/>
              <a:gdLst>
                <a:gd name="connsiteX0" fmla="*/ 563448 w 584815"/>
                <a:gd name="connsiteY0" fmla="*/ 63233 h 356207"/>
                <a:gd name="connsiteX1" fmla="*/ 555914 w 584815"/>
                <a:gd name="connsiteY1" fmla="*/ 56264 h 356207"/>
                <a:gd name="connsiteX2" fmla="*/ 531359 w 584815"/>
                <a:gd name="connsiteY2" fmla="*/ 54547 h 356207"/>
                <a:gd name="connsiteX3" fmla="*/ 491699 w 584815"/>
                <a:gd name="connsiteY3" fmla="*/ 40541 h 356207"/>
                <a:gd name="connsiteX4" fmla="*/ 424290 w 584815"/>
                <a:gd name="connsiteY4" fmla="*/ 39531 h 356207"/>
                <a:gd name="connsiteX5" fmla="*/ 390821 w 584815"/>
                <a:gd name="connsiteY5" fmla="*/ 43706 h 356207"/>
                <a:gd name="connsiteX6" fmla="*/ 351263 w 584815"/>
                <a:gd name="connsiteY6" fmla="*/ 35255 h 356207"/>
                <a:gd name="connsiteX7" fmla="*/ 329903 w 584815"/>
                <a:gd name="connsiteY7" fmla="*/ 30171 h 356207"/>
                <a:gd name="connsiteX8" fmla="*/ 306558 w 584815"/>
                <a:gd name="connsiteY8" fmla="*/ 30710 h 356207"/>
                <a:gd name="connsiteX9" fmla="*/ 252166 w 584815"/>
                <a:gd name="connsiteY9" fmla="*/ 5763 h 356207"/>
                <a:gd name="connsiteX10" fmla="*/ 197102 w 584815"/>
                <a:gd name="connsiteY10" fmla="*/ 2497 h 356207"/>
                <a:gd name="connsiteX11" fmla="*/ 176650 w 584815"/>
                <a:gd name="connsiteY11" fmla="*/ 43100 h 356207"/>
                <a:gd name="connsiteX12" fmla="*/ 167871 w 584815"/>
                <a:gd name="connsiteY12" fmla="*/ 52762 h 356207"/>
                <a:gd name="connsiteX13" fmla="*/ 139111 w 584815"/>
                <a:gd name="connsiteY13" fmla="*/ 47005 h 356207"/>
                <a:gd name="connsiteX14" fmla="*/ 97501 w 584815"/>
                <a:gd name="connsiteY14" fmla="*/ 38050 h 356207"/>
                <a:gd name="connsiteX15" fmla="*/ 66891 w 584815"/>
                <a:gd name="connsiteY15" fmla="*/ 30979 h 356207"/>
                <a:gd name="connsiteX16" fmla="*/ 42773 w 584815"/>
                <a:gd name="connsiteY16" fmla="*/ 55456 h 356207"/>
                <a:gd name="connsiteX17" fmla="*/ 49332 w 584815"/>
                <a:gd name="connsiteY17" fmla="*/ 97776 h 356207"/>
                <a:gd name="connsiteX18" fmla="*/ 24372 w 584815"/>
                <a:gd name="connsiteY18" fmla="*/ 103870 h 356207"/>
                <a:gd name="connsiteX19" fmla="*/ 13373 w 584815"/>
                <a:gd name="connsiteY19" fmla="*/ 105856 h 356207"/>
                <a:gd name="connsiteX20" fmla="*/ 20067 w 584815"/>
                <a:gd name="connsiteY20" fmla="*/ 116293 h 356207"/>
                <a:gd name="connsiteX21" fmla="*/ 30562 w 584815"/>
                <a:gd name="connsiteY21" fmla="*/ 131309 h 356207"/>
                <a:gd name="connsiteX22" fmla="*/ 50611 w 584815"/>
                <a:gd name="connsiteY22" fmla="*/ 137301 h 356207"/>
                <a:gd name="connsiteX23" fmla="*/ 67396 w 584815"/>
                <a:gd name="connsiteY23" fmla="*/ 140668 h 356207"/>
                <a:gd name="connsiteX24" fmla="*/ 88385 w 584815"/>
                <a:gd name="connsiteY24" fmla="*/ 136291 h 356207"/>
                <a:gd name="connsiteX25" fmla="*/ 154517 w 584815"/>
                <a:gd name="connsiteY25" fmla="*/ 162653 h 356207"/>
                <a:gd name="connsiteX26" fmla="*/ 172547 w 584815"/>
                <a:gd name="connsiteY26" fmla="*/ 186826 h 356207"/>
                <a:gd name="connsiteX27" fmla="*/ 151490 w 584815"/>
                <a:gd name="connsiteY27" fmla="*/ 212145 h 356207"/>
                <a:gd name="connsiteX28" fmla="*/ 134569 w 584815"/>
                <a:gd name="connsiteY28" fmla="*/ 216218 h 356207"/>
                <a:gd name="connsiteX29" fmla="*/ 122191 w 584815"/>
                <a:gd name="connsiteY29" fmla="*/ 220729 h 356207"/>
                <a:gd name="connsiteX30" fmla="*/ 100899 w 584815"/>
                <a:gd name="connsiteY30" fmla="*/ 216218 h 356207"/>
                <a:gd name="connsiteX31" fmla="*/ 85257 w 584815"/>
                <a:gd name="connsiteY31" fmla="*/ 210966 h 356207"/>
                <a:gd name="connsiteX32" fmla="*/ 88016 w 584815"/>
                <a:gd name="connsiteY32" fmla="*/ 212145 h 356207"/>
                <a:gd name="connsiteX33" fmla="*/ 75671 w 584815"/>
                <a:gd name="connsiteY33" fmla="*/ 224837 h 356207"/>
                <a:gd name="connsiteX34" fmla="*/ 43109 w 584815"/>
                <a:gd name="connsiteY34" fmla="*/ 238169 h 356207"/>
                <a:gd name="connsiteX35" fmla="*/ 29553 w 584815"/>
                <a:gd name="connsiteY35" fmla="*/ 241334 h 356207"/>
                <a:gd name="connsiteX36" fmla="*/ 12667 w 584815"/>
                <a:gd name="connsiteY36" fmla="*/ 246721 h 356207"/>
                <a:gd name="connsiteX37" fmla="*/ 10649 w 584815"/>
                <a:gd name="connsiteY37" fmla="*/ 274766 h 356207"/>
                <a:gd name="connsiteX38" fmla="*/ 84147 w 584815"/>
                <a:gd name="connsiteY38" fmla="*/ 279277 h 356207"/>
                <a:gd name="connsiteX39" fmla="*/ 119836 w 584815"/>
                <a:gd name="connsiteY39" fmla="*/ 290253 h 356207"/>
                <a:gd name="connsiteX40" fmla="*/ 157645 w 584815"/>
                <a:gd name="connsiteY40" fmla="*/ 304798 h 356207"/>
                <a:gd name="connsiteX41" fmla="*/ 188928 w 584815"/>
                <a:gd name="connsiteY41" fmla="*/ 295842 h 356207"/>
                <a:gd name="connsiteX42" fmla="*/ 226938 w 584815"/>
                <a:gd name="connsiteY42" fmla="*/ 301195 h 356207"/>
                <a:gd name="connsiteX43" fmla="*/ 257952 w 584815"/>
                <a:gd name="connsiteY43" fmla="*/ 317557 h 356207"/>
                <a:gd name="connsiteX44" fmla="*/ 271979 w 584815"/>
                <a:gd name="connsiteY44" fmla="*/ 347656 h 356207"/>
                <a:gd name="connsiteX45" fmla="*/ 290749 w 584815"/>
                <a:gd name="connsiteY45" fmla="*/ 356208 h 356207"/>
                <a:gd name="connsiteX46" fmla="*/ 269759 w 584815"/>
                <a:gd name="connsiteY46" fmla="*/ 316884 h 356207"/>
                <a:gd name="connsiteX47" fmla="*/ 256035 w 584815"/>
                <a:gd name="connsiteY47" fmla="*/ 291802 h 356207"/>
                <a:gd name="connsiteX48" fmla="*/ 264209 w 584815"/>
                <a:gd name="connsiteY48" fmla="*/ 268437 h 356207"/>
                <a:gd name="connsiteX49" fmla="*/ 293878 w 584815"/>
                <a:gd name="connsiteY49" fmla="*/ 227766 h 356207"/>
                <a:gd name="connsiteX50" fmla="*/ 316045 w 584815"/>
                <a:gd name="connsiteY50" fmla="*/ 232143 h 356207"/>
                <a:gd name="connsiteX51" fmla="*/ 347832 w 584815"/>
                <a:gd name="connsiteY51" fmla="*/ 216083 h 356207"/>
                <a:gd name="connsiteX52" fmla="*/ 369865 w 584815"/>
                <a:gd name="connsiteY52" fmla="*/ 203391 h 356207"/>
                <a:gd name="connsiteX53" fmla="*/ 392570 w 584815"/>
                <a:gd name="connsiteY53" fmla="*/ 216588 h 356207"/>
                <a:gd name="connsiteX54" fmla="*/ 420994 w 584815"/>
                <a:gd name="connsiteY54" fmla="*/ 174269 h 356207"/>
                <a:gd name="connsiteX55" fmla="*/ 445213 w 584815"/>
                <a:gd name="connsiteY55" fmla="*/ 160768 h 356207"/>
                <a:gd name="connsiteX56" fmla="*/ 457827 w 584815"/>
                <a:gd name="connsiteY56" fmla="*/ 159522 h 356207"/>
                <a:gd name="connsiteX57" fmla="*/ 474612 w 584815"/>
                <a:gd name="connsiteY57" fmla="*/ 160701 h 356207"/>
                <a:gd name="connsiteX58" fmla="*/ 527120 w 584815"/>
                <a:gd name="connsiteY58" fmla="*/ 136426 h 356207"/>
                <a:gd name="connsiteX59" fmla="*/ 556519 w 584815"/>
                <a:gd name="connsiteY59" fmla="*/ 131847 h 356207"/>
                <a:gd name="connsiteX60" fmla="*/ 578552 w 584815"/>
                <a:gd name="connsiteY60" fmla="*/ 115485 h 356207"/>
                <a:gd name="connsiteX61" fmla="*/ 583262 w 584815"/>
                <a:gd name="connsiteY61" fmla="*/ 86161 h 356207"/>
                <a:gd name="connsiteX62" fmla="*/ 563448 w 584815"/>
                <a:gd name="connsiteY62" fmla="*/ 63233 h 35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84815" h="356207">
                  <a:moveTo>
                    <a:pt x="563448" y="63233"/>
                  </a:moveTo>
                  <a:cubicBezTo>
                    <a:pt x="561061" y="60741"/>
                    <a:pt x="558403" y="58620"/>
                    <a:pt x="555914" y="56264"/>
                  </a:cubicBezTo>
                  <a:cubicBezTo>
                    <a:pt x="547841" y="57139"/>
                    <a:pt x="539667" y="56903"/>
                    <a:pt x="531359" y="54547"/>
                  </a:cubicBezTo>
                  <a:cubicBezTo>
                    <a:pt x="517702" y="50675"/>
                    <a:pt x="505828" y="43134"/>
                    <a:pt x="491699" y="40541"/>
                  </a:cubicBezTo>
                  <a:cubicBezTo>
                    <a:pt x="470508" y="36635"/>
                    <a:pt x="445684" y="39262"/>
                    <a:pt x="424290" y="39531"/>
                  </a:cubicBezTo>
                  <a:cubicBezTo>
                    <a:pt x="412517" y="39699"/>
                    <a:pt x="402291" y="42292"/>
                    <a:pt x="390821" y="43706"/>
                  </a:cubicBezTo>
                  <a:cubicBezTo>
                    <a:pt x="376962" y="45457"/>
                    <a:pt x="364079" y="39901"/>
                    <a:pt x="351263" y="35255"/>
                  </a:cubicBezTo>
                  <a:cubicBezTo>
                    <a:pt x="344031" y="32629"/>
                    <a:pt x="337303" y="31787"/>
                    <a:pt x="329903" y="30171"/>
                  </a:cubicBezTo>
                  <a:cubicBezTo>
                    <a:pt x="319610" y="27916"/>
                    <a:pt x="316347" y="29902"/>
                    <a:pt x="306558" y="30710"/>
                  </a:cubicBezTo>
                  <a:cubicBezTo>
                    <a:pt x="288730" y="32192"/>
                    <a:pt x="267943" y="12765"/>
                    <a:pt x="252166" y="5763"/>
                  </a:cubicBezTo>
                  <a:cubicBezTo>
                    <a:pt x="237971" y="-533"/>
                    <a:pt x="212137" y="-1745"/>
                    <a:pt x="197102" y="2497"/>
                  </a:cubicBezTo>
                  <a:cubicBezTo>
                    <a:pt x="178668" y="7715"/>
                    <a:pt x="177895" y="27175"/>
                    <a:pt x="176650" y="43100"/>
                  </a:cubicBezTo>
                  <a:cubicBezTo>
                    <a:pt x="176011" y="51146"/>
                    <a:pt x="177424" y="51820"/>
                    <a:pt x="167871" y="52762"/>
                  </a:cubicBezTo>
                  <a:cubicBezTo>
                    <a:pt x="158453" y="53705"/>
                    <a:pt x="148126" y="49160"/>
                    <a:pt x="139111" y="47005"/>
                  </a:cubicBezTo>
                  <a:cubicBezTo>
                    <a:pt x="125252" y="43706"/>
                    <a:pt x="111259" y="41753"/>
                    <a:pt x="97501" y="38050"/>
                  </a:cubicBezTo>
                  <a:cubicBezTo>
                    <a:pt x="88183" y="35558"/>
                    <a:pt x="76646" y="30744"/>
                    <a:pt x="66891" y="30979"/>
                  </a:cubicBezTo>
                  <a:cubicBezTo>
                    <a:pt x="54378" y="31282"/>
                    <a:pt x="45632" y="43571"/>
                    <a:pt x="42773" y="55456"/>
                  </a:cubicBezTo>
                  <a:cubicBezTo>
                    <a:pt x="39779" y="67745"/>
                    <a:pt x="58145" y="87743"/>
                    <a:pt x="49332" y="97776"/>
                  </a:cubicBezTo>
                  <a:cubicBezTo>
                    <a:pt x="45766" y="101850"/>
                    <a:pt x="29486" y="102759"/>
                    <a:pt x="24372" y="103870"/>
                  </a:cubicBezTo>
                  <a:cubicBezTo>
                    <a:pt x="20639" y="104678"/>
                    <a:pt x="17006" y="105317"/>
                    <a:pt x="13373" y="105856"/>
                  </a:cubicBezTo>
                  <a:cubicBezTo>
                    <a:pt x="15493" y="109324"/>
                    <a:pt x="17578" y="112758"/>
                    <a:pt x="20067" y="116293"/>
                  </a:cubicBezTo>
                  <a:cubicBezTo>
                    <a:pt x="23397" y="120973"/>
                    <a:pt x="26392" y="127504"/>
                    <a:pt x="30562" y="131309"/>
                  </a:cubicBezTo>
                  <a:cubicBezTo>
                    <a:pt x="36751" y="136965"/>
                    <a:pt x="43311" y="135483"/>
                    <a:pt x="50611" y="137301"/>
                  </a:cubicBezTo>
                  <a:cubicBezTo>
                    <a:pt x="56834" y="138850"/>
                    <a:pt x="60499" y="141140"/>
                    <a:pt x="67396" y="140668"/>
                  </a:cubicBezTo>
                  <a:cubicBezTo>
                    <a:pt x="74964" y="140163"/>
                    <a:pt x="80850" y="136695"/>
                    <a:pt x="88385" y="136291"/>
                  </a:cubicBezTo>
                  <a:cubicBezTo>
                    <a:pt x="116271" y="134777"/>
                    <a:pt x="135074" y="143159"/>
                    <a:pt x="154517" y="162653"/>
                  </a:cubicBezTo>
                  <a:cubicBezTo>
                    <a:pt x="161648" y="169791"/>
                    <a:pt x="170663" y="176356"/>
                    <a:pt x="172547" y="186826"/>
                  </a:cubicBezTo>
                  <a:cubicBezTo>
                    <a:pt x="175338" y="202415"/>
                    <a:pt x="163296" y="207734"/>
                    <a:pt x="151490" y="212145"/>
                  </a:cubicBezTo>
                  <a:cubicBezTo>
                    <a:pt x="146141" y="214131"/>
                    <a:pt x="140086" y="214636"/>
                    <a:pt x="134569" y="216218"/>
                  </a:cubicBezTo>
                  <a:cubicBezTo>
                    <a:pt x="130500" y="217396"/>
                    <a:pt x="126160" y="219989"/>
                    <a:pt x="122191" y="220729"/>
                  </a:cubicBezTo>
                  <a:cubicBezTo>
                    <a:pt x="116406" y="221807"/>
                    <a:pt x="106650" y="217195"/>
                    <a:pt x="100899" y="216218"/>
                  </a:cubicBezTo>
                  <a:cubicBezTo>
                    <a:pt x="94979" y="215208"/>
                    <a:pt x="90908" y="213760"/>
                    <a:pt x="85257" y="210966"/>
                  </a:cubicBezTo>
                  <a:cubicBezTo>
                    <a:pt x="86266" y="211471"/>
                    <a:pt x="87107" y="211740"/>
                    <a:pt x="88016" y="212145"/>
                  </a:cubicBezTo>
                  <a:cubicBezTo>
                    <a:pt x="84550" y="216925"/>
                    <a:pt x="79404" y="221739"/>
                    <a:pt x="75671" y="224837"/>
                  </a:cubicBezTo>
                  <a:cubicBezTo>
                    <a:pt x="65243" y="233523"/>
                    <a:pt x="55454" y="234297"/>
                    <a:pt x="43109" y="238169"/>
                  </a:cubicBezTo>
                  <a:cubicBezTo>
                    <a:pt x="37895" y="239819"/>
                    <a:pt x="36113" y="241099"/>
                    <a:pt x="29553" y="241334"/>
                  </a:cubicBezTo>
                  <a:cubicBezTo>
                    <a:pt x="22893" y="241604"/>
                    <a:pt x="18587" y="243489"/>
                    <a:pt x="12667" y="246721"/>
                  </a:cubicBezTo>
                  <a:cubicBezTo>
                    <a:pt x="-351" y="253791"/>
                    <a:pt x="-6843" y="266585"/>
                    <a:pt x="10649" y="274766"/>
                  </a:cubicBezTo>
                  <a:cubicBezTo>
                    <a:pt x="31335" y="284428"/>
                    <a:pt x="61508" y="279446"/>
                    <a:pt x="84147" y="279277"/>
                  </a:cubicBezTo>
                  <a:cubicBezTo>
                    <a:pt x="98409" y="279177"/>
                    <a:pt x="107626" y="282543"/>
                    <a:pt x="119836" y="290253"/>
                  </a:cubicBezTo>
                  <a:cubicBezTo>
                    <a:pt x="130567" y="297020"/>
                    <a:pt x="144627" y="304595"/>
                    <a:pt x="157645" y="304798"/>
                  </a:cubicBezTo>
                  <a:cubicBezTo>
                    <a:pt x="168006" y="304966"/>
                    <a:pt x="179644" y="298098"/>
                    <a:pt x="188928" y="295842"/>
                  </a:cubicBezTo>
                  <a:cubicBezTo>
                    <a:pt x="200769" y="292980"/>
                    <a:pt x="216040" y="297222"/>
                    <a:pt x="226938" y="301195"/>
                  </a:cubicBezTo>
                  <a:cubicBezTo>
                    <a:pt x="236962" y="304865"/>
                    <a:pt x="249644" y="311430"/>
                    <a:pt x="257952" y="317557"/>
                  </a:cubicBezTo>
                  <a:cubicBezTo>
                    <a:pt x="269961" y="326412"/>
                    <a:pt x="265285" y="337185"/>
                    <a:pt x="271979" y="347656"/>
                  </a:cubicBezTo>
                  <a:cubicBezTo>
                    <a:pt x="275713" y="353481"/>
                    <a:pt x="282676" y="355568"/>
                    <a:pt x="290749" y="356208"/>
                  </a:cubicBezTo>
                  <a:cubicBezTo>
                    <a:pt x="285603" y="342202"/>
                    <a:pt x="279312" y="328836"/>
                    <a:pt x="269759" y="316884"/>
                  </a:cubicBezTo>
                  <a:cubicBezTo>
                    <a:pt x="264613" y="310454"/>
                    <a:pt x="256439" y="300353"/>
                    <a:pt x="256035" y="291802"/>
                  </a:cubicBezTo>
                  <a:cubicBezTo>
                    <a:pt x="255665" y="284058"/>
                    <a:pt x="261585" y="275305"/>
                    <a:pt x="264209" y="268437"/>
                  </a:cubicBezTo>
                  <a:cubicBezTo>
                    <a:pt x="270162" y="252849"/>
                    <a:pt x="278975" y="236958"/>
                    <a:pt x="293878" y="227766"/>
                  </a:cubicBezTo>
                  <a:cubicBezTo>
                    <a:pt x="304911" y="220965"/>
                    <a:pt x="306761" y="229281"/>
                    <a:pt x="316045" y="232143"/>
                  </a:cubicBezTo>
                  <a:cubicBezTo>
                    <a:pt x="331014" y="236722"/>
                    <a:pt x="338986" y="226958"/>
                    <a:pt x="347832" y="216083"/>
                  </a:cubicBezTo>
                  <a:cubicBezTo>
                    <a:pt x="353079" y="209653"/>
                    <a:pt x="360210" y="201270"/>
                    <a:pt x="369865" y="203391"/>
                  </a:cubicBezTo>
                  <a:cubicBezTo>
                    <a:pt x="378173" y="205209"/>
                    <a:pt x="383925" y="215646"/>
                    <a:pt x="392570" y="216588"/>
                  </a:cubicBezTo>
                  <a:cubicBezTo>
                    <a:pt x="412954" y="218811"/>
                    <a:pt x="415107" y="186355"/>
                    <a:pt x="420994" y="174269"/>
                  </a:cubicBezTo>
                  <a:cubicBezTo>
                    <a:pt x="426813" y="162249"/>
                    <a:pt x="433675" y="163663"/>
                    <a:pt x="445213" y="160768"/>
                  </a:cubicBezTo>
                  <a:cubicBezTo>
                    <a:pt x="453050" y="158815"/>
                    <a:pt x="451201" y="158108"/>
                    <a:pt x="457827" y="159522"/>
                  </a:cubicBezTo>
                  <a:cubicBezTo>
                    <a:pt x="464117" y="160903"/>
                    <a:pt x="467313" y="162552"/>
                    <a:pt x="474612" y="160701"/>
                  </a:cubicBezTo>
                  <a:cubicBezTo>
                    <a:pt x="494122" y="155785"/>
                    <a:pt x="505996" y="137605"/>
                    <a:pt x="527120" y="136426"/>
                  </a:cubicBezTo>
                  <a:cubicBezTo>
                    <a:pt x="536808" y="135888"/>
                    <a:pt x="546900" y="133565"/>
                    <a:pt x="556519" y="131847"/>
                  </a:cubicBezTo>
                  <a:cubicBezTo>
                    <a:pt x="567620" y="129895"/>
                    <a:pt x="573406" y="124979"/>
                    <a:pt x="578552" y="115485"/>
                  </a:cubicBezTo>
                  <a:cubicBezTo>
                    <a:pt x="582925" y="107439"/>
                    <a:pt x="587197" y="95453"/>
                    <a:pt x="583262" y="86161"/>
                  </a:cubicBezTo>
                  <a:cubicBezTo>
                    <a:pt x="579864" y="77912"/>
                    <a:pt x="569436" y="69495"/>
                    <a:pt x="563448" y="6323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8" name="Freeform 1042">
              <a:extLst>
                <a:ext uri="{FF2B5EF4-FFF2-40B4-BE49-F238E27FC236}">
                  <a16:creationId xmlns:a16="http://schemas.microsoft.com/office/drawing/2014/main" id="{3BFBA5AE-B6D8-E1A2-96DC-0C611B9049C9}"/>
                </a:ext>
              </a:extLst>
            </p:cNvPr>
            <p:cNvSpPr>
              <a:spLocks/>
            </p:cNvSpPr>
            <p:nvPr/>
          </p:nvSpPr>
          <p:spPr>
            <a:xfrm>
              <a:off x="16490621" y="7313904"/>
              <a:ext cx="146081" cy="272957"/>
            </a:xfrm>
            <a:custGeom>
              <a:avLst/>
              <a:gdLst>
                <a:gd name="connsiteX0" fmla="*/ 26452 w 150365"/>
                <a:gd name="connsiteY0" fmla="*/ 2939 h 281118"/>
                <a:gd name="connsiteX1" fmla="*/ 55314 w 150365"/>
                <a:gd name="connsiteY1" fmla="*/ 885 h 281118"/>
                <a:gd name="connsiteX2" fmla="*/ 67591 w 150365"/>
                <a:gd name="connsiteY2" fmla="*/ 6003 h 281118"/>
                <a:gd name="connsiteX3" fmla="*/ 70787 w 150365"/>
                <a:gd name="connsiteY3" fmla="*/ 11592 h 281118"/>
                <a:gd name="connsiteX4" fmla="*/ 76909 w 150365"/>
                <a:gd name="connsiteY4" fmla="*/ 24015 h 281118"/>
                <a:gd name="connsiteX5" fmla="*/ 86227 w 150365"/>
                <a:gd name="connsiteY5" fmla="*/ 51993 h 281118"/>
                <a:gd name="connsiteX6" fmla="*/ 100287 w 150365"/>
                <a:gd name="connsiteY6" fmla="*/ 77715 h 281118"/>
                <a:gd name="connsiteX7" fmla="*/ 110210 w 150365"/>
                <a:gd name="connsiteY7" fmla="*/ 90138 h 281118"/>
                <a:gd name="connsiteX8" fmla="*/ 125987 w 150365"/>
                <a:gd name="connsiteY8" fmla="*/ 98522 h 281118"/>
                <a:gd name="connsiteX9" fmla="*/ 141325 w 150365"/>
                <a:gd name="connsiteY9" fmla="*/ 156834 h 281118"/>
                <a:gd name="connsiteX10" fmla="*/ 147548 w 150365"/>
                <a:gd name="connsiteY10" fmla="*/ 180031 h 281118"/>
                <a:gd name="connsiteX11" fmla="*/ 150104 w 150365"/>
                <a:gd name="connsiteY11" fmla="*/ 195652 h 281118"/>
                <a:gd name="connsiteX12" fmla="*/ 140148 w 150365"/>
                <a:gd name="connsiteY12" fmla="*/ 211207 h 281118"/>
                <a:gd name="connsiteX13" fmla="*/ 119662 w 150365"/>
                <a:gd name="connsiteY13" fmla="*/ 229656 h 281118"/>
                <a:gd name="connsiteX14" fmla="*/ 88548 w 150365"/>
                <a:gd name="connsiteY14" fmla="*/ 262179 h 281118"/>
                <a:gd name="connsiteX15" fmla="*/ 63757 w 150365"/>
                <a:gd name="connsiteY15" fmla="*/ 280360 h 281118"/>
                <a:gd name="connsiteX16" fmla="*/ 37251 w 150365"/>
                <a:gd name="connsiteY16" fmla="*/ 270225 h 281118"/>
                <a:gd name="connsiteX17" fmla="*/ 32541 w 150365"/>
                <a:gd name="connsiteY17" fmla="*/ 257769 h 281118"/>
                <a:gd name="connsiteX18" fmla="*/ 30186 w 150365"/>
                <a:gd name="connsiteY18" fmla="*/ 242214 h 281118"/>
                <a:gd name="connsiteX19" fmla="*/ 26318 w 150365"/>
                <a:gd name="connsiteY19" fmla="*/ 226660 h 281118"/>
                <a:gd name="connsiteX20" fmla="*/ 18615 w 150365"/>
                <a:gd name="connsiteY20" fmla="*/ 208277 h 281118"/>
                <a:gd name="connsiteX21" fmla="*/ 13233 w 150365"/>
                <a:gd name="connsiteY21" fmla="*/ 195585 h 281118"/>
                <a:gd name="connsiteX22" fmla="*/ 14007 w 150365"/>
                <a:gd name="connsiteY22" fmla="*/ 180031 h 281118"/>
                <a:gd name="connsiteX23" fmla="*/ 21036 w 150365"/>
                <a:gd name="connsiteY23" fmla="*/ 144982 h 281118"/>
                <a:gd name="connsiteX24" fmla="*/ 2233 w 150365"/>
                <a:gd name="connsiteY24" fmla="*/ 117914 h 281118"/>
                <a:gd name="connsiteX25" fmla="*/ 7750 w 150365"/>
                <a:gd name="connsiteY25" fmla="*/ 83573 h 281118"/>
                <a:gd name="connsiteX26" fmla="*/ 13939 w 150365"/>
                <a:gd name="connsiteY26" fmla="*/ 67413 h 281118"/>
                <a:gd name="connsiteX27" fmla="*/ 14041 w 150365"/>
                <a:gd name="connsiteY27" fmla="*/ 58558 h 281118"/>
                <a:gd name="connsiteX28" fmla="*/ 11551 w 150365"/>
                <a:gd name="connsiteY28" fmla="*/ 51185 h 281118"/>
                <a:gd name="connsiteX29" fmla="*/ 26452 w 150365"/>
                <a:gd name="connsiteY29" fmla="*/ 2939 h 28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50365" h="281118">
                  <a:moveTo>
                    <a:pt x="26452" y="2939"/>
                  </a:moveTo>
                  <a:cubicBezTo>
                    <a:pt x="36073" y="2266"/>
                    <a:pt x="45693" y="1593"/>
                    <a:pt x="55314" y="885"/>
                  </a:cubicBezTo>
                  <a:cubicBezTo>
                    <a:pt x="62377" y="-1235"/>
                    <a:pt x="66481" y="448"/>
                    <a:pt x="67591" y="6003"/>
                  </a:cubicBezTo>
                  <a:cubicBezTo>
                    <a:pt x="68768" y="7518"/>
                    <a:pt x="69711" y="9942"/>
                    <a:pt x="70787" y="11592"/>
                  </a:cubicBezTo>
                  <a:cubicBezTo>
                    <a:pt x="73747" y="16104"/>
                    <a:pt x="75160" y="18729"/>
                    <a:pt x="76909" y="24015"/>
                  </a:cubicBezTo>
                  <a:cubicBezTo>
                    <a:pt x="79802" y="32735"/>
                    <a:pt x="82594" y="42532"/>
                    <a:pt x="86227" y="51993"/>
                  </a:cubicBezTo>
                  <a:cubicBezTo>
                    <a:pt x="89557" y="60578"/>
                    <a:pt x="94636" y="70207"/>
                    <a:pt x="100287" y="77715"/>
                  </a:cubicBezTo>
                  <a:cubicBezTo>
                    <a:pt x="103415" y="81856"/>
                    <a:pt x="106207" y="86805"/>
                    <a:pt x="110210" y="90138"/>
                  </a:cubicBezTo>
                  <a:cubicBezTo>
                    <a:pt x="114852" y="94010"/>
                    <a:pt x="120873" y="95424"/>
                    <a:pt x="125987" y="98522"/>
                  </a:cubicBezTo>
                  <a:cubicBezTo>
                    <a:pt x="146606" y="111147"/>
                    <a:pt x="140248" y="136195"/>
                    <a:pt x="141325" y="156834"/>
                  </a:cubicBezTo>
                  <a:cubicBezTo>
                    <a:pt x="141762" y="165082"/>
                    <a:pt x="146001" y="172051"/>
                    <a:pt x="147548" y="180031"/>
                  </a:cubicBezTo>
                  <a:cubicBezTo>
                    <a:pt x="148489" y="184743"/>
                    <a:pt x="151215" y="191006"/>
                    <a:pt x="150104" y="195652"/>
                  </a:cubicBezTo>
                  <a:cubicBezTo>
                    <a:pt x="148725" y="201342"/>
                    <a:pt x="143713" y="207200"/>
                    <a:pt x="140148" y="211207"/>
                  </a:cubicBezTo>
                  <a:cubicBezTo>
                    <a:pt x="134160" y="218041"/>
                    <a:pt x="126659" y="223933"/>
                    <a:pt x="119662" y="229656"/>
                  </a:cubicBezTo>
                  <a:cubicBezTo>
                    <a:pt x="108091" y="239117"/>
                    <a:pt x="99177" y="251978"/>
                    <a:pt x="88548" y="262179"/>
                  </a:cubicBezTo>
                  <a:cubicBezTo>
                    <a:pt x="81282" y="269149"/>
                    <a:pt x="73410" y="277094"/>
                    <a:pt x="63757" y="280360"/>
                  </a:cubicBezTo>
                  <a:cubicBezTo>
                    <a:pt x="55247" y="283255"/>
                    <a:pt x="42565" y="277431"/>
                    <a:pt x="37251" y="270225"/>
                  </a:cubicBezTo>
                  <a:cubicBezTo>
                    <a:pt x="34122" y="265984"/>
                    <a:pt x="32777" y="262987"/>
                    <a:pt x="32541" y="257769"/>
                  </a:cubicBezTo>
                  <a:cubicBezTo>
                    <a:pt x="32272" y="251439"/>
                    <a:pt x="31599" y="248006"/>
                    <a:pt x="30186" y="242214"/>
                  </a:cubicBezTo>
                  <a:cubicBezTo>
                    <a:pt x="28908" y="236996"/>
                    <a:pt x="27495" y="231912"/>
                    <a:pt x="26318" y="226660"/>
                  </a:cubicBezTo>
                  <a:cubicBezTo>
                    <a:pt x="24771" y="219826"/>
                    <a:pt x="22382" y="214877"/>
                    <a:pt x="18615" y="208277"/>
                  </a:cubicBezTo>
                  <a:cubicBezTo>
                    <a:pt x="16125" y="203867"/>
                    <a:pt x="14781" y="200366"/>
                    <a:pt x="13233" y="195585"/>
                  </a:cubicBezTo>
                  <a:cubicBezTo>
                    <a:pt x="10979" y="188683"/>
                    <a:pt x="11417" y="186797"/>
                    <a:pt x="14007" y="180031"/>
                  </a:cubicBezTo>
                  <a:cubicBezTo>
                    <a:pt x="18683" y="167674"/>
                    <a:pt x="26689" y="158517"/>
                    <a:pt x="21036" y="144982"/>
                  </a:cubicBezTo>
                  <a:cubicBezTo>
                    <a:pt x="16832" y="134916"/>
                    <a:pt x="6371" y="128116"/>
                    <a:pt x="2233" y="117914"/>
                  </a:cubicBezTo>
                  <a:cubicBezTo>
                    <a:pt x="-2443" y="106366"/>
                    <a:pt x="619" y="93876"/>
                    <a:pt x="7750" y="83573"/>
                  </a:cubicBezTo>
                  <a:cubicBezTo>
                    <a:pt x="12460" y="76806"/>
                    <a:pt x="14007" y="76065"/>
                    <a:pt x="13939" y="67413"/>
                  </a:cubicBezTo>
                  <a:cubicBezTo>
                    <a:pt x="13906" y="64585"/>
                    <a:pt x="14343" y="61319"/>
                    <a:pt x="14041" y="58558"/>
                  </a:cubicBezTo>
                  <a:cubicBezTo>
                    <a:pt x="13670" y="55394"/>
                    <a:pt x="12123" y="53845"/>
                    <a:pt x="11551" y="51185"/>
                  </a:cubicBezTo>
                  <a:cubicBezTo>
                    <a:pt x="9062" y="39166"/>
                    <a:pt x="10946" y="24756"/>
                    <a:pt x="26452" y="293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09" name="Freeform 1043">
              <a:extLst>
                <a:ext uri="{FF2B5EF4-FFF2-40B4-BE49-F238E27FC236}">
                  <a16:creationId xmlns:a16="http://schemas.microsoft.com/office/drawing/2014/main" id="{70599913-1D8D-2580-5251-F6CBB0D014B7}"/>
                </a:ext>
              </a:extLst>
            </p:cNvPr>
            <p:cNvSpPr>
              <a:spLocks/>
            </p:cNvSpPr>
            <p:nvPr/>
          </p:nvSpPr>
          <p:spPr>
            <a:xfrm>
              <a:off x="20417903" y="8201484"/>
              <a:ext cx="616013" cy="585636"/>
            </a:xfrm>
            <a:custGeom>
              <a:avLst/>
              <a:gdLst>
                <a:gd name="connsiteX0" fmla="*/ 632949 w 634078"/>
                <a:gd name="connsiteY0" fmla="*/ 583358 h 603145"/>
                <a:gd name="connsiteX1" fmla="*/ 586763 w 634078"/>
                <a:gd name="connsiteY1" fmla="*/ 550700 h 603145"/>
                <a:gd name="connsiteX2" fmla="*/ 555784 w 634078"/>
                <a:gd name="connsiteY2" fmla="*/ 506326 h 603145"/>
                <a:gd name="connsiteX3" fmla="*/ 540243 w 634078"/>
                <a:gd name="connsiteY3" fmla="*/ 475015 h 603145"/>
                <a:gd name="connsiteX4" fmla="*/ 518513 w 634078"/>
                <a:gd name="connsiteY4" fmla="*/ 476093 h 603145"/>
                <a:gd name="connsiteX5" fmla="*/ 502973 w 634078"/>
                <a:gd name="connsiteY5" fmla="*/ 471514 h 603145"/>
                <a:gd name="connsiteX6" fmla="*/ 485044 w 634078"/>
                <a:gd name="connsiteY6" fmla="*/ 453501 h 603145"/>
                <a:gd name="connsiteX7" fmla="*/ 469436 w 634078"/>
                <a:gd name="connsiteY7" fmla="*/ 432426 h 603145"/>
                <a:gd name="connsiteX8" fmla="*/ 458873 w 634078"/>
                <a:gd name="connsiteY8" fmla="*/ 391318 h 603145"/>
                <a:gd name="connsiteX9" fmla="*/ 428231 w 634078"/>
                <a:gd name="connsiteY9" fmla="*/ 345395 h 603145"/>
                <a:gd name="connsiteX10" fmla="*/ 422006 w 634078"/>
                <a:gd name="connsiteY10" fmla="*/ 322939 h 603145"/>
                <a:gd name="connsiteX11" fmla="*/ 429239 w 634078"/>
                <a:gd name="connsiteY11" fmla="*/ 307486 h 603145"/>
                <a:gd name="connsiteX12" fmla="*/ 440878 w 634078"/>
                <a:gd name="connsiteY12" fmla="*/ 300483 h 603145"/>
                <a:gd name="connsiteX13" fmla="*/ 450162 w 634078"/>
                <a:gd name="connsiteY13" fmla="*/ 297958 h 603145"/>
                <a:gd name="connsiteX14" fmla="*/ 458807 w 634078"/>
                <a:gd name="connsiteY14" fmla="*/ 297419 h 603145"/>
                <a:gd name="connsiteX15" fmla="*/ 466476 w 634078"/>
                <a:gd name="connsiteY15" fmla="*/ 266277 h 603145"/>
                <a:gd name="connsiteX16" fmla="*/ 434655 w 634078"/>
                <a:gd name="connsiteY16" fmla="*/ 241228 h 603145"/>
                <a:gd name="connsiteX17" fmla="*/ 387898 w 634078"/>
                <a:gd name="connsiteY17" fmla="*/ 226617 h 603145"/>
                <a:gd name="connsiteX18" fmla="*/ 353891 w 634078"/>
                <a:gd name="connsiteY18" fmla="*/ 213317 h 603145"/>
                <a:gd name="connsiteX19" fmla="*/ 335019 w 634078"/>
                <a:gd name="connsiteY19" fmla="*/ 195441 h 603145"/>
                <a:gd name="connsiteX20" fmla="*/ 335323 w 634078"/>
                <a:gd name="connsiteY20" fmla="*/ 176722 h 603145"/>
                <a:gd name="connsiteX21" fmla="*/ 322136 w 634078"/>
                <a:gd name="connsiteY21" fmla="*/ 152077 h 603145"/>
                <a:gd name="connsiteX22" fmla="*/ 291796 w 634078"/>
                <a:gd name="connsiteY22" fmla="*/ 123763 h 603145"/>
                <a:gd name="connsiteX23" fmla="*/ 267073 w 634078"/>
                <a:gd name="connsiteY23" fmla="*/ 99151 h 603145"/>
                <a:gd name="connsiteX24" fmla="*/ 250691 w 634078"/>
                <a:gd name="connsiteY24" fmla="*/ 83698 h 603145"/>
                <a:gd name="connsiteX25" fmla="*/ 232762 w 634078"/>
                <a:gd name="connsiteY25" fmla="*/ 68682 h 603145"/>
                <a:gd name="connsiteX26" fmla="*/ 197038 w 634078"/>
                <a:gd name="connsiteY26" fmla="*/ 52724 h 603145"/>
                <a:gd name="connsiteX27" fmla="*/ 186173 w 634078"/>
                <a:gd name="connsiteY27" fmla="*/ 52623 h 603145"/>
                <a:gd name="connsiteX28" fmla="*/ 176857 w 634078"/>
                <a:gd name="connsiteY28" fmla="*/ 49188 h 603145"/>
                <a:gd name="connsiteX29" fmla="*/ 167540 w 634078"/>
                <a:gd name="connsiteY29" fmla="*/ 49424 h 603145"/>
                <a:gd name="connsiteX30" fmla="*/ 158221 w 634078"/>
                <a:gd name="connsiteY30" fmla="*/ 46933 h 603145"/>
                <a:gd name="connsiteX31" fmla="*/ 144363 w 634078"/>
                <a:gd name="connsiteY31" fmla="*/ 43162 h 603145"/>
                <a:gd name="connsiteX32" fmla="*/ 136423 w 634078"/>
                <a:gd name="connsiteY32" fmla="*/ 40098 h 603145"/>
                <a:gd name="connsiteX33" fmla="*/ 129529 w 634078"/>
                <a:gd name="connsiteY33" fmla="*/ 34510 h 603145"/>
                <a:gd name="connsiteX34" fmla="*/ 103896 w 634078"/>
                <a:gd name="connsiteY34" fmla="*/ 19831 h 603145"/>
                <a:gd name="connsiteX35" fmla="*/ 71133 w 634078"/>
                <a:gd name="connsiteY35" fmla="*/ 5859 h 603145"/>
                <a:gd name="connsiteX36" fmla="*/ 52264 w 634078"/>
                <a:gd name="connsiteY36" fmla="*/ 1178 h 603145"/>
                <a:gd name="connsiteX37" fmla="*/ 33527 w 634078"/>
                <a:gd name="connsiteY37" fmla="*/ 0 h 603145"/>
                <a:gd name="connsiteX38" fmla="*/ 37564 w 634078"/>
                <a:gd name="connsiteY38" fmla="*/ 5926 h 603145"/>
                <a:gd name="connsiteX39" fmla="*/ 40253 w 634078"/>
                <a:gd name="connsiteY39" fmla="*/ 40166 h 603145"/>
                <a:gd name="connsiteX40" fmla="*/ 37798 w 634078"/>
                <a:gd name="connsiteY40" fmla="*/ 67403 h 603145"/>
                <a:gd name="connsiteX41" fmla="*/ 36453 w 634078"/>
                <a:gd name="connsiteY41" fmla="*/ 88310 h 603145"/>
                <a:gd name="connsiteX42" fmla="*/ 30836 w 634078"/>
                <a:gd name="connsiteY42" fmla="*/ 165173 h 603145"/>
                <a:gd name="connsiteX43" fmla="*/ 33761 w 634078"/>
                <a:gd name="connsiteY43" fmla="*/ 188909 h 603145"/>
                <a:gd name="connsiteX44" fmla="*/ 34301 w 634078"/>
                <a:gd name="connsiteY44" fmla="*/ 209446 h 603145"/>
                <a:gd name="connsiteX45" fmla="*/ 33392 w 634078"/>
                <a:gd name="connsiteY45" fmla="*/ 251396 h 603145"/>
                <a:gd name="connsiteX46" fmla="*/ 17146 w 634078"/>
                <a:gd name="connsiteY46" fmla="*/ 285332 h 603145"/>
                <a:gd name="connsiteX47" fmla="*/ 9073 w 634078"/>
                <a:gd name="connsiteY47" fmla="*/ 318259 h 603145"/>
                <a:gd name="connsiteX48" fmla="*/ 12637 w 634078"/>
                <a:gd name="connsiteY48" fmla="*/ 361084 h 603145"/>
                <a:gd name="connsiteX49" fmla="*/ 15362 w 634078"/>
                <a:gd name="connsiteY49" fmla="*/ 407074 h 603145"/>
                <a:gd name="connsiteX50" fmla="*/ 9508 w 634078"/>
                <a:gd name="connsiteY50" fmla="*/ 436095 h 603145"/>
                <a:gd name="connsiteX51" fmla="*/ 58 w 634078"/>
                <a:gd name="connsiteY51" fmla="*/ 453738 h 603145"/>
                <a:gd name="connsiteX52" fmla="*/ 87482 w 634078"/>
                <a:gd name="connsiteY52" fmla="*/ 494543 h 603145"/>
                <a:gd name="connsiteX53" fmla="*/ 114661 w 634078"/>
                <a:gd name="connsiteY53" fmla="*/ 490738 h 603145"/>
                <a:gd name="connsiteX54" fmla="*/ 142782 w 634078"/>
                <a:gd name="connsiteY54" fmla="*/ 477473 h 603145"/>
                <a:gd name="connsiteX55" fmla="*/ 174535 w 634078"/>
                <a:gd name="connsiteY55" fmla="*/ 434648 h 603145"/>
                <a:gd name="connsiteX56" fmla="*/ 213219 w 634078"/>
                <a:gd name="connsiteY56" fmla="*/ 382530 h 603145"/>
                <a:gd name="connsiteX57" fmla="*/ 267644 w 634078"/>
                <a:gd name="connsiteY57" fmla="*/ 387951 h 603145"/>
                <a:gd name="connsiteX58" fmla="*/ 298154 w 634078"/>
                <a:gd name="connsiteY58" fmla="*/ 414986 h 603145"/>
                <a:gd name="connsiteX59" fmla="*/ 322810 w 634078"/>
                <a:gd name="connsiteY59" fmla="*/ 419195 h 603145"/>
                <a:gd name="connsiteX60" fmla="*/ 353117 w 634078"/>
                <a:gd name="connsiteY60" fmla="*/ 440978 h 603145"/>
                <a:gd name="connsiteX61" fmla="*/ 371921 w 634078"/>
                <a:gd name="connsiteY61" fmla="*/ 477810 h 603145"/>
                <a:gd name="connsiteX62" fmla="*/ 378783 w 634078"/>
                <a:gd name="connsiteY62" fmla="*/ 503364 h 603145"/>
                <a:gd name="connsiteX63" fmla="*/ 403506 w 634078"/>
                <a:gd name="connsiteY63" fmla="*/ 536863 h 603145"/>
                <a:gd name="connsiteX64" fmla="*/ 469403 w 634078"/>
                <a:gd name="connsiteY64" fmla="*/ 564975 h 603145"/>
                <a:gd name="connsiteX65" fmla="*/ 503780 w 634078"/>
                <a:gd name="connsiteY65" fmla="*/ 562888 h 603145"/>
                <a:gd name="connsiteX66" fmla="*/ 524972 w 634078"/>
                <a:gd name="connsiteY66" fmla="*/ 565918 h 603145"/>
                <a:gd name="connsiteX67" fmla="*/ 540109 w 634078"/>
                <a:gd name="connsiteY67" fmla="*/ 574638 h 603145"/>
                <a:gd name="connsiteX68" fmla="*/ 574149 w 634078"/>
                <a:gd name="connsiteY68" fmla="*/ 594030 h 603145"/>
                <a:gd name="connsiteX69" fmla="*/ 632949 w 634078"/>
                <a:gd name="connsiteY69" fmla="*/ 583358 h 60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34078" h="603145">
                  <a:moveTo>
                    <a:pt x="632949" y="583358"/>
                  </a:moveTo>
                  <a:cubicBezTo>
                    <a:pt x="627330" y="563931"/>
                    <a:pt x="602574" y="558039"/>
                    <a:pt x="586763" y="550700"/>
                  </a:cubicBezTo>
                  <a:cubicBezTo>
                    <a:pt x="567961" y="541980"/>
                    <a:pt x="555581" y="527200"/>
                    <a:pt x="555784" y="506326"/>
                  </a:cubicBezTo>
                  <a:cubicBezTo>
                    <a:pt x="555885" y="495384"/>
                    <a:pt x="552656" y="478045"/>
                    <a:pt x="540243" y="475015"/>
                  </a:cubicBezTo>
                  <a:cubicBezTo>
                    <a:pt x="533348" y="473332"/>
                    <a:pt x="525173" y="476497"/>
                    <a:pt x="518513" y="476093"/>
                  </a:cubicBezTo>
                  <a:cubicBezTo>
                    <a:pt x="513132" y="475756"/>
                    <a:pt x="507615" y="474577"/>
                    <a:pt x="502973" y="471514"/>
                  </a:cubicBezTo>
                  <a:cubicBezTo>
                    <a:pt x="496481" y="467204"/>
                    <a:pt x="489552" y="459831"/>
                    <a:pt x="485044" y="453501"/>
                  </a:cubicBezTo>
                  <a:cubicBezTo>
                    <a:pt x="479964" y="446398"/>
                    <a:pt x="473505" y="440271"/>
                    <a:pt x="469436" y="432426"/>
                  </a:cubicBezTo>
                  <a:cubicBezTo>
                    <a:pt x="462708" y="419396"/>
                    <a:pt x="465264" y="404347"/>
                    <a:pt x="458873" y="391318"/>
                  </a:cubicBezTo>
                  <a:cubicBezTo>
                    <a:pt x="450733" y="374787"/>
                    <a:pt x="437211" y="361287"/>
                    <a:pt x="428231" y="345395"/>
                  </a:cubicBezTo>
                  <a:cubicBezTo>
                    <a:pt x="425404" y="340446"/>
                    <a:pt x="421368" y="328764"/>
                    <a:pt x="422006" y="322939"/>
                  </a:cubicBezTo>
                  <a:cubicBezTo>
                    <a:pt x="422679" y="317048"/>
                    <a:pt x="426482" y="312267"/>
                    <a:pt x="429239" y="307486"/>
                  </a:cubicBezTo>
                  <a:cubicBezTo>
                    <a:pt x="433310" y="300415"/>
                    <a:pt x="433713" y="302234"/>
                    <a:pt x="440878" y="300483"/>
                  </a:cubicBezTo>
                  <a:cubicBezTo>
                    <a:pt x="444510" y="299608"/>
                    <a:pt x="446158" y="298160"/>
                    <a:pt x="450162" y="297958"/>
                  </a:cubicBezTo>
                  <a:cubicBezTo>
                    <a:pt x="453324" y="297823"/>
                    <a:pt x="455746" y="298564"/>
                    <a:pt x="458807" y="297419"/>
                  </a:cubicBezTo>
                  <a:cubicBezTo>
                    <a:pt x="474483" y="291426"/>
                    <a:pt x="473540" y="277488"/>
                    <a:pt x="466476" y="266277"/>
                  </a:cubicBezTo>
                  <a:cubicBezTo>
                    <a:pt x="458436" y="253450"/>
                    <a:pt x="447437" y="248466"/>
                    <a:pt x="434655" y="241228"/>
                  </a:cubicBezTo>
                  <a:cubicBezTo>
                    <a:pt x="419618" y="232744"/>
                    <a:pt x="403978" y="230657"/>
                    <a:pt x="387898" y="226617"/>
                  </a:cubicBezTo>
                  <a:cubicBezTo>
                    <a:pt x="375754" y="223587"/>
                    <a:pt x="365395" y="218941"/>
                    <a:pt x="353891" y="213317"/>
                  </a:cubicBezTo>
                  <a:cubicBezTo>
                    <a:pt x="346558" y="209749"/>
                    <a:pt x="336736" y="204127"/>
                    <a:pt x="335019" y="195441"/>
                  </a:cubicBezTo>
                  <a:cubicBezTo>
                    <a:pt x="333876" y="189548"/>
                    <a:pt x="336062" y="182714"/>
                    <a:pt x="335323" y="176722"/>
                  </a:cubicBezTo>
                  <a:cubicBezTo>
                    <a:pt x="334247" y="168102"/>
                    <a:pt x="327721" y="158911"/>
                    <a:pt x="322136" y="152077"/>
                  </a:cubicBezTo>
                  <a:cubicBezTo>
                    <a:pt x="312887" y="140731"/>
                    <a:pt x="303334" y="132718"/>
                    <a:pt x="291796" y="123763"/>
                  </a:cubicBezTo>
                  <a:cubicBezTo>
                    <a:pt x="282142" y="116288"/>
                    <a:pt x="274909" y="108713"/>
                    <a:pt x="267073" y="99151"/>
                  </a:cubicBezTo>
                  <a:cubicBezTo>
                    <a:pt x="262295" y="93294"/>
                    <a:pt x="255771" y="88917"/>
                    <a:pt x="250691" y="83698"/>
                  </a:cubicBezTo>
                  <a:cubicBezTo>
                    <a:pt x="245039" y="77874"/>
                    <a:pt x="239826" y="72991"/>
                    <a:pt x="232762" y="68682"/>
                  </a:cubicBezTo>
                  <a:cubicBezTo>
                    <a:pt x="222638" y="62488"/>
                    <a:pt x="208644" y="54878"/>
                    <a:pt x="197038" y="52724"/>
                  </a:cubicBezTo>
                  <a:cubicBezTo>
                    <a:pt x="193439" y="52051"/>
                    <a:pt x="189740" y="53229"/>
                    <a:pt x="186173" y="52623"/>
                  </a:cubicBezTo>
                  <a:cubicBezTo>
                    <a:pt x="182710" y="52051"/>
                    <a:pt x="180320" y="49794"/>
                    <a:pt x="176857" y="49188"/>
                  </a:cubicBezTo>
                  <a:cubicBezTo>
                    <a:pt x="173929" y="48684"/>
                    <a:pt x="170498" y="49559"/>
                    <a:pt x="167540" y="49424"/>
                  </a:cubicBezTo>
                  <a:cubicBezTo>
                    <a:pt x="163536" y="49222"/>
                    <a:pt x="161888" y="47842"/>
                    <a:pt x="158221" y="46933"/>
                  </a:cubicBezTo>
                  <a:cubicBezTo>
                    <a:pt x="153041" y="45654"/>
                    <a:pt x="148937" y="45081"/>
                    <a:pt x="144363" y="43162"/>
                  </a:cubicBezTo>
                  <a:cubicBezTo>
                    <a:pt x="141301" y="41883"/>
                    <a:pt x="139688" y="42152"/>
                    <a:pt x="136423" y="40098"/>
                  </a:cubicBezTo>
                  <a:cubicBezTo>
                    <a:pt x="133968" y="38550"/>
                    <a:pt x="131917" y="36024"/>
                    <a:pt x="129529" y="34510"/>
                  </a:cubicBezTo>
                  <a:cubicBezTo>
                    <a:pt x="121288" y="29358"/>
                    <a:pt x="111936" y="25756"/>
                    <a:pt x="103896" y="19831"/>
                  </a:cubicBezTo>
                  <a:cubicBezTo>
                    <a:pt x="94444" y="12862"/>
                    <a:pt x="81863" y="10740"/>
                    <a:pt x="71133" y="5859"/>
                  </a:cubicBezTo>
                  <a:cubicBezTo>
                    <a:pt x="64978" y="3064"/>
                    <a:pt x="59092" y="2391"/>
                    <a:pt x="52264" y="1178"/>
                  </a:cubicBezTo>
                  <a:cubicBezTo>
                    <a:pt x="46478" y="136"/>
                    <a:pt x="39650" y="741"/>
                    <a:pt x="33527" y="0"/>
                  </a:cubicBezTo>
                  <a:cubicBezTo>
                    <a:pt x="34872" y="1953"/>
                    <a:pt x="36486" y="3670"/>
                    <a:pt x="37564" y="5926"/>
                  </a:cubicBezTo>
                  <a:cubicBezTo>
                    <a:pt x="42475" y="16094"/>
                    <a:pt x="40187" y="29190"/>
                    <a:pt x="40253" y="40166"/>
                  </a:cubicBezTo>
                  <a:cubicBezTo>
                    <a:pt x="40321" y="49694"/>
                    <a:pt x="39212" y="58077"/>
                    <a:pt x="37798" y="67403"/>
                  </a:cubicBezTo>
                  <a:cubicBezTo>
                    <a:pt x="36757" y="74372"/>
                    <a:pt x="37798" y="81375"/>
                    <a:pt x="36453" y="88310"/>
                  </a:cubicBezTo>
                  <a:cubicBezTo>
                    <a:pt x="31474" y="113898"/>
                    <a:pt x="30466" y="138912"/>
                    <a:pt x="30836" y="165173"/>
                  </a:cubicBezTo>
                  <a:cubicBezTo>
                    <a:pt x="30969" y="173355"/>
                    <a:pt x="32887" y="180862"/>
                    <a:pt x="33761" y="188909"/>
                  </a:cubicBezTo>
                  <a:cubicBezTo>
                    <a:pt x="34502" y="195777"/>
                    <a:pt x="33492" y="202611"/>
                    <a:pt x="34301" y="209446"/>
                  </a:cubicBezTo>
                  <a:cubicBezTo>
                    <a:pt x="36016" y="223621"/>
                    <a:pt x="35847" y="237087"/>
                    <a:pt x="33392" y="251396"/>
                  </a:cubicBezTo>
                  <a:cubicBezTo>
                    <a:pt x="31105" y="264862"/>
                    <a:pt x="22595" y="273347"/>
                    <a:pt x="17146" y="285332"/>
                  </a:cubicBezTo>
                  <a:cubicBezTo>
                    <a:pt x="12368" y="295871"/>
                    <a:pt x="8970" y="306644"/>
                    <a:pt x="9073" y="318259"/>
                  </a:cubicBezTo>
                  <a:cubicBezTo>
                    <a:pt x="9239" y="332838"/>
                    <a:pt x="10619" y="346607"/>
                    <a:pt x="12637" y="361084"/>
                  </a:cubicBezTo>
                  <a:cubicBezTo>
                    <a:pt x="14824" y="376707"/>
                    <a:pt x="15228" y="391250"/>
                    <a:pt x="15362" y="407074"/>
                  </a:cubicBezTo>
                  <a:cubicBezTo>
                    <a:pt x="15429" y="418185"/>
                    <a:pt x="12436" y="425626"/>
                    <a:pt x="9508" y="436095"/>
                  </a:cubicBezTo>
                  <a:cubicBezTo>
                    <a:pt x="8030" y="441415"/>
                    <a:pt x="360" y="447644"/>
                    <a:pt x="58" y="453738"/>
                  </a:cubicBezTo>
                  <a:cubicBezTo>
                    <a:pt x="-1221" y="480604"/>
                    <a:pt x="18355" y="493230"/>
                    <a:pt x="87482" y="494543"/>
                  </a:cubicBezTo>
                  <a:cubicBezTo>
                    <a:pt x="97136" y="494710"/>
                    <a:pt x="105309" y="493634"/>
                    <a:pt x="114661" y="490738"/>
                  </a:cubicBezTo>
                  <a:cubicBezTo>
                    <a:pt x="125324" y="487439"/>
                    <a:pt x="132859" y="482490"/>
                    <a:pt x="142782" y="477473"/>
                  </a:cubicBezTo>
                  <a:cubicBezTo>
                    <a:pt x="160945" y="468282"/>
                    <a:pt x="169287" y="453266"/>
                    <a:pt x="174535" y="434648"/>
                  </a:cubicBezTo>
                  <a:cubicBezTo>
                    <a:pt x="179716" y="416198"/>
                    <a:pt x="193371" y="387379"/>
                    <a:pt x="213219" y="382530"/>
                  </a:cubicBezTo>
                  <a:cubicBezTo>
                    <a:pt x="230744" y="378255"/>
                    <a:pt x="253921" y="373777"/>
                    <a:pt x="267644" y="387951"/>
                  </a:cubicBezTo>
                  <a:cubicBezTo>
                    <a:pt x="277433" y="398085"/>
                    <a:pt x="284799" y="408320"/>
                    <a:pt x="298154" y="414986"/>
                  </a:cubicBezTo>
                  <a:cubicBezTo>
                    <a:pt x="306024" y="418892"/>
                    <a:pt x="314300" y="419060"/>
                    <a:pt x="322810" y="419195"/>
                  </a:cubicBezTo>
                  <a:cubicBezTo>
                    <a:pt x="336097" y="419430"/>
                    <a:pt x="345281" y="431146"/>
                    <a:pt x="353117" y="440978"/>
                  </a:cubicBezTo>
                  <a:cubicBezTo>
                    <a:pt x="362703" y="453031"/>
                    <a:pt x="369499" y="462121"/>
                    <a:pt x="371921" y="477810"/>
                  </a:cubicBezTo>
                  <a:cubicBezTo>
                    <a:pt x="373434" y="487607"/>
                    <a:pt x="373670" y="494071"/>
                    <a:pt x="378783" y="503364"/>
                  </a:cubicBezTo>
                  <a:cubicBezTo>
                    <a:pt x="385443" y="515483"/>
                    <a:pt x="392844" y="527873"/>
                    <a:pt x="403506" y="536863"/>
                  </a:cubicBezTo>
                  <a:cubicBezTo>
                    <a:pt x="422041" y="552552"/>
                    <a:pt x="445553" y="561372"/>
                    <a:pt x="469403" y="564975"/>
                  </a:cubicBezTo>
                  <a:cubicBezTo>
                    <a:pt x="481412" y="566793"/>
                    <a:pt x="491739" y="560766"/>
                    <a:pt x="503780" y="562888"/>
                  </a:cubicBezTo>
                  <a:cubicBezTo>
                    <a:pt x="510508" y="564066"/>
                    <a:pt x="518412" y="564201"/>
                    <a:pt x="524972" y="565918"/>
                  </a:cubicBezTo>
                  <a:cubicBezTo>
                    <a:pt x="530589" y="567366"/>
                    <a:pt x="535096" y="571944"/>
                    <a:pt x="540109" y="574638"/>
                  </a:cubicBezTo>
                  <a:cubicBezTo>
                    <a:pt x="551914" y="580967"/>
                    <a:pt x="561603" y="589552"/>
                    <a:pt x="574149" y="594030"/>
                  </a:cubicBezTo>
                  <a:cubicBezTo>
                    <a:pt x="588749" y="599282"/>
                    <a:pt x="642502" y="616385"/>
                    <a:pt x="632949" y="58335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0" name="Freeform 1044">
              <a:extLst>
                <a:ext uri="{FF2B5EF4-FFF2-40B4-BE49-F238E27FC236}">
                  <a16:creationId xmlns:a16="http://schemas.microsoft.com/office/drawing/2014/main" id="{6E38D9C3-0D92-3084-D135-77454C339C58}"/>
                </a:ext>
              </a:extLst>
            </p:cNvPr>
            <p:cNvSpPr>
              <a:spLocks/>
            </p:cNvSpPr>
            <p:nvPr/>
          </p:nvSpPr>
          <p:spPr>
            <a:xfrm>
              <a:off x="20923520" y="8311842"/>
              <a:ext cx="254636" cy="186522"/>
            </a:xfrm>
            <a:custGeom>
              <a:avLst/>
              <a:gdLst>
                <a:gd name="connsiteX0" fmla="*/ 6141 w 262103"/>
                <a:gd name="connsiteY0" fmla="*/ 104643 h 192099"/>
                <a:gd name="connsiteX1" fmla="*/ 47481 w 262103"/>
                <a:gd name="connsiteY1" fmla="*/ 88012 h 192099"/>
                <a:gd name="connsiteX2" fmla="*/ 62787 w 262103"/>
                <a:gd name="connsiteY2" fmla="*/ 93432 h 192099"/>
                <a:gd name="connsiteX3" fmla="*/ 84147 w 262103"/>
                <a:gd name="connsiteY3" fmla="*/ 98078 h 192099"/>
                <a:gd name="connsiteX4" fmla="*/ 99453 w 262103"/>
                <a:gd name="connsiteY4" fmla="*/ 97775 h 192099"/>
                <a:gd name="connsiteX5" fmla="*/ 114791 w 262103"/>
                <a:gd name="connsiteY5" fmla="*/ 95317 h 192099"/>
                <a:gd name="connsiteX6" fmla="*/ 123133 w 262103"/>
                <a:gd name="connsiteY6" fmla="*/ 92658 h 192099"/>
                <a:gd name="connsiteX7" fmla="*/ 129187 w 262103"/>
                <a:gd name="connsiteY7" fmla="*/ 94913 h 192099"/>
                <a:gd name="connsiteX8" fmla="*/ 146713 w 262103"/>
                <a:gd name="connsiteY8" fmla="*/ 99728 h 192099"/>
                <a:gd name="connsiteX9" fmla="*/ 176246 w 262103"/>
                <a:gd name="connsiteY9" fmla="*/ 93499 h 192099"/>
                <a:gd name="connsiteX10" fmla="*/ 192864 w 262103"/>
                <a:gd name="connsiteY10" fmla="*/ 70403 h 192099"/>
                <a:gd name="connsiteX11" fmla="*/ 195083 w 262103"/>
                <a:gd name="connsiteY11" fmla="*/ 54917 h 192099"/>
                <a:gd name="connsiteX12" fmla="*/ 206958 w 262103"/>
                <a:gd name="connsiteY12" fmla="*/ 47880 h 192099"/>
                <a:gd name="connsiteX13" fmla="*/ 223003 w 262103"/>
                <a:gd name="connsiteY13" fmla="*/ 29026 h 192099"/>
                <a:gd name="connsiteX14" fmla="*/ 224651 w 262103"/>
                <a:gd name="connsiteY14" fmla="*/ 13573 h 192099"/>
                <a:gd name="connsiteX15" fmla="*/ 234305 w 262103"/>
                <a:gd name="connsiteY15" fmla="*/ 2934 h 192099"/>
                <a:gd name="connsiteX16" fmla="*/ 259601 w 262103"/>
                <a:gd name="connsiteY16" fmla="*/ 14852 h 192099"/>
                <a:gd name="connsiteX17" fmla="*/ 256640 w 262103"/>
                <a:gd name="connsiteY17" fmla="*/ 51583 h 192099"/>
                <a:gd name="connsiteX18" fmla="*/ 244732 w 262103"/>
                <a:gd name="connsiteY18" fmla="*/ 68653 h 192099"/>
                <a:gd name="connsiteX19" fmla="*/ 238947 w 262103"/>
                <a:gd name="connsiteY19" fmla="*/ 78147 h 192099"/>
                <a:gd name="connsiteX20" fmla="*/ 228655 w 262103"/>
                <a:gd name="connsiteY20" fmla="*/ 88146 h 192099"/>
                <a:gd name="connsiteX21" fmla="*/ 202215 w 262103"/>
                <a:gd name="connsiteY21" fmla="*/ 118885 h 192099"/>
                <a:gd name="connsiteX22" fmla="*/ 176414 w 262103"/>
                <a:gd name="connsiteY22" fmla="*/ 148647 h 192099"/>
                <a:gd name="connsiteX23" fmla="*/ 176347 w 262103"/>
                <a:gd name="connsiteY23" fmla="*/ 163830 h 192099"/>
                <a:gd name="connsiteX24" fmla="*/ 173791 w 262103"/>
                <a:gd name="connsiteY24" fmla="*/ 172113 h 192099"/>
                <a:gd name="connsiteX25" fmla="*/ 172177 w 262103"/>
                <a:gd name="connsiteY25" fmla="*/ 180395 h 192099"/>
                <a:gd name="connsiteX26" fmla="*/ 141970 w 262103"/>
                <a:gd name="connsiteY26" fmla="*/ 190159 h 192099"/>
                <a:gd name="connsiteX27" fmla="*/ 99619 w 262103"/>
                <a:gd name="connsiteY27" fmla="*/ 167265 h 192099"/>
                <a:gd name="connsiteX28" fmla="*/ 79370 w 262103"/>
                <a:gd name="connsiteY28" fmla="*/ 168611 h 192099"/>
                <a:gd name="connsiteX29" fmla="*/ 57034 w 262103"/>
                <a:gd name="connsiteY29" fmla="*/ 170934 h 192099"/>
                <a:gd name="connsiteX30" fmla="*/ 11758 w 262103"/>
                <a:gd name="connsiteY30" fmla="*/ 150835 h 192099"/>
                <a:gd name="connsiteX31" fmla="*/ 1433 w 262103"/>
                <a:gd name="connsiteY31" fmla="*/ 133092 h 192099"/>
                <a:gd name="connsiteX32" fmla="*/ 6141 w 262103"/>
                <a:gd name="connsiteY32" fmla="*/ 104643 h 19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62103" h="192099">
                  <a:moveTo>
                    <a:pt x="6141" y="104643"/>
                  </a:moveTo>
                  <a:cubicBezTo>
                    <a:pt x="18352" y="95385"/>
                    <a:pt x="31436" y="86160"/>
                    <a:pt x="47481" y="88012"/>
                  </a:cubicBezTo>
                  <a:cubicBezTo>
                    <a:pt x="52628" y="88584"/>
                    <a:pt x="58145" y="91142"/>
                    <a:pt x="62787" y="93432"/>
                  </a:cubicBezTo>
                  <a:cubicBezTo>
                    <a:pt x="70254" y="97102"/>
                    <a:pt x="76577" y="96159"/>
                    <a:pt x="84147" y="98078"/>
                  </a:cubicBezTo>
                  <a:cubicBezTo>
                    <a:pt x="91043" y="99828"/>
                    <a:pt x="92456" y="99459"/>
                    <a:pt x="99453" y="97775"/>
                  </a:cubicBezTo>
                  <a:cubicBezTo>
                    <a:pt x="104598" y="96529"/>
                    <a:pt x="109644" y="96159"/>
                    <a:pt x="114791" y="95317"/>
                  </a:cubicBezTo>
                  <a:cubicBezTo>
                    <a:pt x="117750" y="94846"/>
                    <a:pt x="120004" y="92455"/>
                    <a:pt x="123133" y="92658"/>
                  </a:cubicBezTo>
                  <a:cubicBezTo>
                    <a:pt x="125387" y="92792"/>
                    <a:pt x="127102" y="94172"/>
                    <a:pt x="129187" y="94913"/>
                  </a:cubicBezTo>
                  <a:cubicBezTo>
                    <a:pt x="134704" y="96900"/>
                    <a:pt x="141062" y="98449"/>
                    <a:pt x="146713" y="99728"/>
                  </a:cubicBezTo>
                  <a:cubicBezTo>
                    <a:pt x="156771" y="101983"/>
                    <a:pt x="167434" y="97236"/>
                    <a:pt x="176246" y="93499"/>
                  </a:cubicBezTo>
                  <a:cubicBezTo>
                    <a:pt x="185934" y="89392"/>
                    <a:pt x="191788" y="80773"/>
                    <a:pt x="192864" y="70403"/>
                  </a:cubicBezTo>
                  <a:cubicBezTo>
                    <a:pt x="193401" y="65185"/>
                    <a:pt x="193301" y="59832"/>
                    <a:pt x="195083" y="54917"/>
                  </a:cubicBezTo>
                  <a:cubicBezTo>
                    <a:pt x="196764" y="50270"/>
                    <a:pt x="202449" y="48890"/>
                    <a:pt x="206958" y="47880"/>
                  </a:cubicBezTo>
                  <a:cubicBezTo>
                    <a:pt x="215569" y="45927"/>
                    <a:pt x="225222" y="39665"/>
                    <a:pt x="223003" y="29026"/>
                  </a:cubicBezTo>
                  <a:cubicBezTo>
                    <a:pt x="221590" y="22259"/>
                    <a:pt x="220648" y="20171"/>
                    <a:pt x="224651" y="13573"/>
                  </a:cubicBezTo>
                  <a:cubicBezTo>
                    <a:pt x="226871" y="9903"/>
                    <a:pt x="230907" y="5425"/>
                    <a:pt x="234305" y="2934"/>
                  </a:cubicBezTo>
                  <a:cubicBezTo>
                    <a:pt x="245506" y="-5281"/>
                    <a:pt x="254924" y="5391"/>
                    <a:pt x="259601" y="14852"/>
                  </a:cubicBezTo>
                  <a:cubicBezTo>
                    <a:pt x="264376" y="24481"/>
                    <a:pt x="261720" y="42695"/>
                    <a:pt x="256640" y="51583"/>
                  </a:cubicBezTo>
                  <a:cubicBezTo>
                    <a:pt x="253277" y="57475"/>
                    <a:pt x="248399" y="62727"/>
                    <a:pt x="244732" y="68653"/>
                  </a:cubicBezTo>
                  <a:cubicBezTo>
                    <a:pt x="242815" y="71750"/>
                    <a:pt x="241201" y="75252"/>
                    <a:pt x="238947" y="78147"/>
                  </a:cubicBezTo>
                  <a:cubicBezTo>
                    <a:pt x="235919" y="82053"/>
                    <a:pt x="231613" y="84207"/>
                    <a:pt x="228655" y="88146"/>
                  </a:cubicBezTo>
                  <a:cubicBezTo>
                    <a:pt x="220580" y="98852"/>
                    <a:pt x="211801" y="109289"/>
                    <a:pt x="202215" y="118885"/>
                  </a:cubicBezTo>
                  <a:cubicBezTo>
                    <a:pt x="193839" y="127234"/>
                    <a:pt x="180081" y="137200"/>
                    <a:pt x="176414" y="148647"/>
                  </a:cubicBezTo>
                  <a:cubicBezTo>
                    <a:pt x="174901" y="153327"/>
                    <a:pt x="177221" y="158983"/>
                    <a:pt x="176347" y="163830"/>
                  </a:cubicBezTo>
                  <a:cubicBezTo>
                    <a:pt x="175809" y="166794"/>
                    <a:pt x="174228" y="169083"/>
                    <a:pt x="173791" y="172113"/>
                  </a:cubicBezTo>
                  <a:cubicBezTo>
                    <a:pt x="173353" y="175345"/>
                    <a:pt x="173690" y="177264"/>
                    <a:pt x="172177" y="180395"/>
                  </a:cubicBezTo>
                  <a:cubicBezTo>
                    <a:pt x="166525" y="192078"/>
                    <a:pt x="153104" y="194333"/>
                    <a:pt x="141970" y="190159"/>
                  </a:cubicBezTo>
                  <a:cubicBezTo>
                    <a:pt x="127001" y="184537"/>
                    <a:pt x="115598" y="171978"/>
                    <a:pt x="99619" y="167265"/>
                  </a:cubicBezTo>
                  <a:cubicBezTo>
                    <a:pt x="92355" y="165110"/>
                    <a:pt x="86366" y="166558"/>
                    <a:pt x="79370" y="168611"/>
                  </a:cubicBezTo>
                  <a:cubicBezTo>
                    <a:pt x="72206" y="170733"/>
                    <a:pt x="64637" y="170834"/>
                    <a:pt x="57034" y="170934"/>
                  </a:cubicBezTo>
                  <a:cubicBezTo>
                    <a:pt x="40250" y="171103"/>
                    <a:pt x="21245" y="165177"/>
                    <a:pt x="11758" y="150835"/>
                  </a:cubicBezTo>
                  <a:cubicBezTo>
                    <a:pt x="7890" y="144943"/>
                    <a:pt x="3853" y="139691"/>
                    <a:pt x="1433" y="133092"/>
                  </a:cubicBezTo>
                  <a:cubicBezTo>
                    <a:pt x="-957" y="126561"/>
                    <a:pt x="-957" y="121005"/>
                    <a:pt x="6141" y="10464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1" name="Freeform 1045">
              <a:extLst>
                <a:ext uri="{FF2B5EF4-FFF2-40B4-BE49-F238E27FC236}">
                  <a16:creationId xmlns:a16="http://schemas.microsoft.com/office/drawing/2014/main" id="{F33A606F-16F3-B2CA-E867-AEAA1F72868E}"/>
                </a:ext>
              </a:extLst>
            </p:cNvPr>
            <p:cNvSpPr>
              <a:spLocks/>
            </p:cNvSpPr>
            <p:nvPr/>
          </p:nvSpPr>
          <p:spPr>
            <a:xfrm>
              <a:off x="14100599" y="6616721"/>
              <a:ext cx="651819" cy="466236"/>
            </a:xfrm>
            <a:custGeom>
              <a:avLst/>
              <a:gdLst>
                <a:gd name="connsiteX0" fmla="*/ 661255 w 670934"/>
                <a:gd name="connsiteY0" fmla="*/ 113302 h 480175"/>
                <a:gd name="connsiteX1" fmla="*/ 649482 w 670934"/>
                <a:gd name="connsiteY1" fmla="*/ 93303 h 480175"/>
                <a:gd name="connsiteX2" fmla="*/ 627988 w 670934"/>
                <a:gd name="connsiteY2" fmla="*/ 65090 h 480175"/>
                <a:gd name="connsiteX3" fmla="*/ 577868 w 670934"/>
                <a:gd name="connsiteY3" fmla="*/ 8899 h 480175"/>
                <a:gd name="connsiteX4" fmla="*/ 560039 w 670934"/>
                <a:gd name="connsiteY4" fmla="*/ 11 h 480175"/>
                <a:gd name="connsiteX5" fmla="*/ 536830 w 670934"/>
                <a:gd name="connsiteY5" fmla="*/ 11 h 480175"/>
                <a:gd name="connsiteX6" fmla="*/ 510156 w 670934"/>
                <a:gd name="connsiteY6" fmla="*/ 2334 h 480175"/>
                <a:gd name="connsiteX7" fmla="*/ 488627 w 670934"/>
                <a:gd name="connsiteY7" fmla="*/ 2940 h 480175"/>
                <a:gd name="connsiteX8" fmla="*/ 446917 w 670934"/>
                <a:gd name="connsiteY8" fmla="*/ 12031 h 480175"/>
                <a:gd name="connsiteX9" fmla="*/ 423135 w 670934"/>
                <a:gd name="connsiteY9" fmla="*/ 17114 h 480175"/>
                <a:gd name="connsiteX10" fmla="*/ 398579 w 670934"/>
                <a:gd name="connsiteY10" fmla="*/ 26036 h 480175"/>
                <a:gd name="connsiteX11" fmla="*/ 351655 w 670934"/>
                <a:gd name="connsiteY11" fmla="*/ 53710 h 480175"/>
                <a:gd name="connsiteX12" fmla="*/ 330632 w 670934"/>
                <a:gd name="connsiteY12" fmla="*/ 71453 h 480175"/>
                <a:gd name="connsiteX13" fmla="*/ 312535 w 670934"/>
                <a:gd name="connsiteY13" fmla="*/ 102461 h 480175"/>
                <a:gd name="connsiteX14" fmla="*/ 295110 w 670934"/>
                <a:gd name="connsiteY14" fmla="*/ 135052 h 480175"/>
                <a:gd name="connsiteX15" fmla="*/ 256124 w 670934"/>
                <a:gd name="connsiteY15" fmla="*/ 134883 h 480175"/>
                <a:gd name="connsiteX16" fmla="*/ 217239 w 670934"/>
                <a:gd name="connsiteY16" fmla="*/ 123065 h 480175"/>
                <a:gd name="connsiteX17" fmla="*/ 193424 w 670934"/>
                <a:gd name="connsiteY17" fmla="*/ 114178 h 480175"/>
                <a:gd name="connsiteX18" fmla="*/ 184779 w 670934"/>
                <a:gd name="connsiteY18" fmla="*/ 107982 h 480175"/>
                <a:gd name="connsiteX19" fmla="*/ 172031 w 670934"/>
                <a:gd name="connsiteY19" fmla="*/ 105222 h 480175"/>
                <a:gd name="connsiteX20" fmla="*/ 128100 w 670934"/>
                <a:gd name="connsiteY20" fmla="*/ 102158 h 480175"/>
                <a:gd name="connsiteX21" fmla="*/ 100382 w 670934"/>
                <a:gd name="connsiteY21" fmla="*/ 118622 h 480175"/>
                <a:gd name="connsiteX22" fmla="*/ 62406 w 670934"/>
                <a:gd name="connsiteY22" fmla="*/ 114076 h 480175"/>
                <a:gd name="connsiteX23" fmla="*/ 27322 w 670934"/>
                <a:gd name="connsiteY23" fmla="*/ 110137 h 480175"/>
                <a:gd name="connsiteX24" fmla="*/ 23083 w 670934"/>
                <a:gd name="connsiteY24" fmla="*/ 125254 h 480175"/>
                <a:gd name="connsiteX25" fmla="*/ 20829 w 670934"/>
                <a:gd name="connsiteY25" fmla="*/ 143131 h 480175"/>
                <a:gd name="connsiteX26" fmla="*/ 18273 w 670934"/>
                <a:gd name="connsiteY26" fmla="*/ 155723 h 480175"/>
                <a:gd name="connsiteX27" fmla="*/ 20829 w 670934"/>
                <a:gd name="connsiteY27" fmla="*/ 167069 h 480175"/>
                <a:gd name="connsiteX28" fmla="*/ 20156 w 670934"/>
                <a:gd name="connsiteY28" fmla="*/ 186529 h 480175"/>
                <a:gd name="connsiteX29" fmla="*/ 6533 w 670934"/>
                <a:gd name="connsiteY29" fmla="*/ 194474 h 480175"/>
                <a:gd name="connsiteX30" fmla="*/ 3708 w 670934"/>
                <a:gd name="connsiteY30" fmla="*/ 195687 h 480175"/>
                <a:gd name="connsiteX31" fmla="*/ 1050 w 670934"/>
                <a:gd name="connsiteY31" fmla="*/ 217267 h 480175"/>
                <a:gd name="connsiteX32" fmla="*/ 814 w 670934"/>
                <a:gd name="connsiteY32" fmla="*/ 253460 h 480175"/>
                <a:gd name="connsiteX33" fmla="*/ 7139 w 670934"/>
                <a:gd name="connsiteY33" fmla="*/ 302311 h 480175"/>
                <a:gd name="connsiteX34" fmla="*/ 28364 w 670934"/>
                <a:gd name="connsiteY34" fmla="*/ 366279 h 480175"/>
                <a:gd name="connsiteX35" fmla="*/ 34755 w 670934"/>
                <a:gd name="connsiteY35" fmla="*/ 395099 h 480175"/>
                <a:gd name="connsiteX36" fmla="*/ 34620 w 670934"/>
                <a:gd name="connsiteY36" fmla="*/ 406546 h 480175"/>
                <a:gd name="connsiteX37" fmla="*/ 36807 w 670934"/>
                <a:gd name="connsiteY37" fmla="*/ 417690 h 480175"/>
                <a:gd name="connsiteX38" fmla="*/ 34048 w 670934"/>
                <a:gd name="connsiteY38" fmla="*/ 453748 h 480175"/>
                <a:gd name="connsiteX39" fmla="*/ 31627 w 670934"/>
                <a:gd name="connsiteY39" fmla="*/ 457417 h 480175"/>
                <a:gd name="connsiteX40" fmla="*/ 50094 w 670934"/>
                <a:gd name="connsiteY40" fmla="*/ 464623 h 480175"/>
                <a:gd name="connsiteX41" fmla="*/ 74380 w 670934"/>
                <a:gd name="connsiteY41" fmla="*/ 467416 h 480175"/>
                <a:gd name="connsiteX42" fmla="*/ 95909 w 670934"/>
                <a:gd name="connsiteY42" fmla="*/ 473376 h 480175"/>
                <a:gd name="connsiteX43" fmla="*/ 124433 w 670934"/>
                <a:gd name="connsiteY43" fmla="*/ 480143 h 480175"/>
                <a:gd name="connsiteX44" fmla="*/ 143573 w 670934"/>
                <a:gd name="connsiteY44" fmla="*/ 468157 h 480175"/>
                <a:gd name="connsiteX45" fmla="*/ 181650 w 670934"/>
                <a:gd name="connsiteY45" fmla="*/ 441190 h 480175"/>
                <a:gd name="connsiteX46" fmla="*/ 223362 w 670934"/>
                <a:gd name="connsiteY46" fmla="*/ 429406 h 480175"/>
                <a:gd name="connsiteX47" fmla="*/ 250171 w 670934"/>
                <a:gd name="connsiteY47" fmla="*/ 405502 h 480175"/>
                <a:gd name="connsiteX48" fmla="*/ 288753 w 670934"/>
                <a:gd name="connsiteY48" fmla="*/ 416814 h 480175"/>
                <a:gd name="connsiteX49" fmla="*/ 324072 w 670934"/>
                <a:gd name="connsiteY49" fmla="*/ 405705 h 480175"/>
                <a:gd name="connsiteX50" fmla="*/ 336349 w 670934"/>
                <a:gd name="connsiteY50" fmla="*/ 370387 h 480175"/>
                <a:gd name="connsiteX51" fmla="*/ 354446 w 670934"/>
                <a:gd name="connsiteY51" fmla="*/ 370353 h 480175"/>
                <a:gd name="connsiteX52" fmla="*/ 364101 w 670934"/>
                <a:gd name="connsiteY52" fmla="*/ 375909 h 480175"/>
                <a:gd name="connsiteX53" fmla="*/ 373688 w 670934"/>
                <a:gd name="connsiteY53" fmla="*/ 378131 h 480175"/>
                <a:gd name="connsiteX54" fmla="*/ 398579 w 670934"/>
                <a:gd name="connsiteY54" fmla="*/ 369915 h 480175"/>
                <a:gd name="connsiteX55" fmla="*/ 405711 w 670934"/>
                <a:gd name="connsiteY55" fmla="*/ 351870 h 480175"/>
                <a:gd name="connsiteX56" fmla="*/ 428752 w 670934"/>
                <a:gd name="connsiteY56" fmla="*/ 330861 h 480175"/>
                <a:gd name="connsiteX57" fmla="*/ 459497 w 670934"/>
                <a:gd name="connsiteY57" fmla="*/ 331030 h 480175"/>
                <a:gd name="connsiteX58" fmla="*/ 484759 w 670934"/>
                <a:gd name="connsiteY58" fmla="*/ 327966 h 480175"/>
                <a:gd name="connsiteX59" fmla="*/ 550285 w 670934"/>
                <a:gd name="connsiteY59" fmla="*/ 310324 h 480175"/>
                <a:gd name="connsiteX60" fmla="*/ 610732 w 670934"/>
                <a:gd name="connsiteY60" fmla="*/ 263291 h 480175"/>
                <a:gd name="connsiteX61" fmla="*/ 619679 w 670934"/>
                <a:gd name="connsiteY61" fmla="*/ 233225 h 480175"/>
                <a:gd name="connsiteX62" fmla="*/ 616551 w 670934"/>
                <a:gd name="connsiteY62" fmla="*/ 220937 h 480175"/>
                <a:gd name="connsiteX63" fmla="*/ 612850 w 670934"/>
                <a:gd name="connsiteY63" fmla="*/ 203565 h 480175"/>
                <a:gd name="connsiteX64" fmla="*/ 614230 w 670934"/>
                <a:gd name="connsiteY64" fmla="*/ 178953 h 480175"/>
                <a:gd name="connsiteX65" fmla="*/ 629064 w 670934"/>
                <a:gd name="connsiteY65" fmla="*/ 170739 h 480175"/>
                <a:gd name="connsiteX66" fmla="*/ 668050 w 670934"/>
                <a:gd name="connsiteY66" fmla="*/ 149125 h 480175"/>
                <a:gd name="connsiteX67" fmla="*/ 661255 w 670934"/>
                <a:gd name="connsiteY67" fmla="*/ 113302 h 480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70934" h="480175">
                  <a:moveTo>
                    <a:pt x="661255" y="113302"/>
                  </a:moveTo>
                  <a:cubicBezTo>
                    <a:pt x="656714" y="107242"/>
                    <a:pt x="653519" y="99802"/>
                    <a:pt x="649482" y="93303"/>
                  </a:cubicBezTo>
                  <a:cubicBezTo>
                    <a:pt x="643023" y="82934"/>
                    <a:pt x="635892" y="74349"/>
                    <a:pt x="627988" y="65090"/>
                  </a:cubicBezTo>
                  <a:cubicBezTo>
                    <a:pt x="611538" y="45833"/>
                    <a:pt x="595628" y="27012"/>
                    <a:pt x="577868" y="8899"/>
                  </a:cubicBezTo>
                  <a:cubicBezTo>
                    <a:pt x="571544" y="2468"/>
                    <a:pt x="569088" y="-191"/>
                    <a:pt x="560039" y="11"/>
                  </a:cubicBezTo>
                  <a:cubicBezTo>
                    <a:pt x="552303" y="179"/>
                    <a:pt x="544532" y="11"/>
                    <a:pt x="536830" y="11"/>
                  </a:cubicBezTo>
                  <a:cubicBezTo>
                    <a:pt x="527378" y="11"/>
                    <a:pt x="519304" y="717"/>
                    <a:pt x="510156" y="2334"/>
                  </a:cubicBezTo>
                  <a:cubicBezTo>
                    <a:pt x="502956" y="3580"/>
                    <a:pt x="495859" y="2502"/>
                    <a:pt x="488627" y="2940"/>
                  </a:cubicBezTo>
                  <a:cubicBezTo>
                    <a:pt x="474230" y="3781"/>
                    <a:pt x="460909" y="9034"/>
                    <a:pt x="446917" y="12031"/>
                  </a:cubicBezTo>
                  <a:cubicBezTo>
                    <a:pt x="438911" y="13748"/>
                    <a:pt x="430871" y="14185"/>
                    <a:pt x="423135" y="17114"/>
                  </a:cubicBezTo>
                  <a:cubicBezTo>
                    <a:pt x="414995" y="20177"/>
                    <a:pt x="406753" y="22972"/>
                    <a:pt x="398579" y="26036"/>
                  </a:cubicBezTo>
                  <a:cubicBezTo>
                    <a:pt x="381088" y="32601"/>
                    <a:pt x="365447" y="41422"/>
                    <a:pt x="351655" y="53710"/>
                  </a:cubicBezTo>
                  <a:cubicBezTo>
                    <a:pt x="344658" y="59906"/>
                    <a:pt x="336921" y="64282"/>
                    <a:pt x="330632" y="71453"/>
                  </a:cubicBezTo>
                  <a:cubicBezTo>
                    <a:pt x="322692" y="80510"/>
                    <a:pt x="317815" y="91789"/>
                    <a:pt x="312535" y="102461"/>
                  </a:cubicBezTo>
                  <a:cubicBezTo>
                    <a:pt x="306984" y="113672"/>
                    <a:pt x="306244" y="127745"/>
                    <a:pt x="295110" y="135052"/>
                  </a:cubicBezTo>
                  <a:cubicBezTo>
                    <a:pt x="281924" y="143738"/>
                    <a:pt x="269545" y="138216"/>
                    <a:pt x="256124" y="134883"/>
                  </a:cubicBezTo>
                  <a:cubicBezTo>
                    <a:pt x="243308" y="131685"/>
                    <a:pt x="229617" y="128655"/>
                    <a:pt x="217239" y="123065"/>
                  </a:cubicBezTo>
                  <a:cubicBezTo>
                    <a:pt x="209603" y="119598"/>
                    <a:pt x="200858" y="118083"/>
                    <a:pt x="193424" y="114178"/>
                  </a:cubicBezTo>
                  <a:cubicBezTo>
                    <a:pt x="190296" y="112528"/>
                    <a:pt x="187907" y="109397"/>
                    <a:pt x="184779" y="107982"/>
                  </a:cubicBezTo>
                  <a:cubicBezTo>
                    <a:pt x="181381" y="106434"/>
                    <a:pt x="175730" y="106165"/>
                    <a:pt x="172031" y="105222"/>
                  </a:cubicBezTo>
                  <a:cubicBezTo>
                    <a:pt x="157062" y="101384"/>
                    <a:pt x="141958" y="93708"/>
                    <a:pt x="128100" y="102158"/>
                  </a:cubicBezTo>
                  <a:cubicBezTo>
                    <a:pt x="118142" y="108219"/>
                    <a:pt x="112189" y="115726"/>
                    <a:pt x="100382" y="118622"/>
                  </a:cubicBezTo>
                  <a:cubicBezTo>
                    <a:pt x="88407" y="121551"/>
                    <a:pt x="73506" y="118521"/>
                    <a:pt x="62406" y="114076"/>
                  </a:cubicBezTo>
                  <a:cubicBezTo>
                    <a:pt x="53424" y="110474"/>
                    <a:pt x="36201" y="100744"/>
                    <a:pt x="27322" y="110137"/>
                  </a:cubicBezTo>
                  <a:cubicBezTo>
                    <a:pt x="23554" y="114144"/>
                    <a:pt x="24260" y="120473"/>
                    <a:pt x="23083" y="125254"/>
                  </a:cubicBezTo>
                  <a:cubicBezTo>
                    <a:pt x="21502" y="131651"/>
                    <a:pt x="21233" y="136331"/>
                    <a:pt x="20829" y="143131"/>
                  </a:cubicBezTo>
                  <a:cubicBezTo>
                    <a:pt x="20527" y="147845"/>
                    <a:pt x="18273" y="151077"/>
                    <a:pt x="18273" y="155723"/>
                  </a:cubicBezTo>
                  <a:cubicBezTo>
                    <a:pt x="18273" y="159023"/>
                    <a:pt x="20594" y="163399"/>
                    <a:pt x="20829" y="167069"/>
                  </a:cubicBezTo>
                  <a:cubicBezTo>
                    <a:pt x="21165" y="172624"/>
                    <a:pt x="22108" y="181378"/>
                    <a:pt x="20156" y="186529"/>
                  </a:cubicBezTo>
                  <a:cubicBezTo>
                    <a:pt x="17432" y="193733"/>
                    <a:pt x="12521" y="192892"/>
                    <a:pt x="6533" y="194474"/>
                  </a:cubicBezTo>
                  <a:cubicBezTo>
                    <a:pt x="5759" y="194677"/>
                    <a:pt x="4784" y="195181"/>
                    <a:pt x="3708" y="195687"/>
                  </a:cubicBezTo>
                  <a:cubicBezTo>
                    <a:pt x="4212" y="203296"/>
                    <a:pt x="2497" y="209962"/>
                    <a:pt x="1050" y="217267"/>
                  </a:cubicBezTo>
                  <a:cubicBezTo>
                    <a:pt x="-1204" y="228546"/>
                    <a:pt x="882" y="241979"/>
                    <a:pt x="814" y="253460"/>
                  </a:cubicBezTo>
                  <a:cubicBezTo>
                    <a:pt x="714" y="270058"/>
                    <a:pt x="3540" y="286084"/>
                    <a:pt x="7139" y="302311"/>
                  </a:cubicBezTo>
                  <a:cubicBezTo>
                    <a:pt x="12016" y="324363"/>
                    <a:pt x="22612" y="344530"/>
                    <a:pt x="28364" y="366279"/>
                  </a:cubicBezTo>
                  <a:cubicBezTo>
                    <a:pt x="30786" y="375370"/>
                    <a:pt x="33611" y="385807"/>
                    <a:pt x="34755" y="395099"/>
                  </a:cubicBezTo>
                  <a:cubicBezTo>
                    <a:pt x="35226" y="398769"/>
                    <a:pt x="34587" y="402809"/>
                    <a:pt x="34620" y="406546"/>
                  </a:cubicBezTo>
                  <a:cubicBezTo>
                    <a:pt x="34654" y="411158"/>
                    <a:pt x="35731" y="413515"/>
                    <a:pt x="36807" y="417690"/>
                  </a:cubicBezTo>
                  <a:cubicBezTo>
                    <a:pt x="39565" y="428363"/>
                    <a:pt x="38153" y="444288"/>
                    <a:pt x="34048" y="453748"/>
                  </a:cubicBezTo>
                  <a:cubicBezTo>
                    <a:pt x="33511" y="454994"/>
                    <a:pt x="32602" y="456206"/>
                    <a:pt x="31627" y="457417"/>
                  </a:cubicBezTo>
                  <a:cubicBezTo>
                    <a:pt x="37210" y="460717"/>
                    <a:pt x="43131" y="463478"/>
                    <a:pt x="50094" y="464623"/>
                  </a:cubicBezTo>
                  <a:cubicBezTo>
                    <a:pt x="58638" y="466037"/>
                    <a:pt x="66173" y="464723"/>
                    <a:pt x="74380" y="467416"/>
                  </a:cubicBezTo>
                  <a:cubicBezTo>
                    <a:pt x="81612" y="469773"/>
                    <a:pt x="88609" y="471490"/>
                    <a:pt x="95909" y="473376"/>
                  </a:cubicBezTo>
                  <a:cubicBezTo>
                    <a:pt x="105494" y="475867"/>
                    <a:pt x="114443" y="479740"/>
                    <a:pt x="124433" y="480143"/>
                  </a:cubicBezTo>
                  <a:cubicBezTo>
                    <a:pt x="135332" y="480581"/>
                    <a:pt x="137619" y="476473"/>
                    <a:pt x="143573" y="468157"/>
                  </a:cubicBezTo>
                  <a:cubicBezTo>
                    <a:pt x="151511" y="457047"/>
                    <a:pt x="165672" y="438025"/>
                    <a:pt x="181650" y="441190"/>
                  </a:cubicBezTo>
                  <a:cubicBezTo>
                    <a:pt x="198671" y="444523"/>
                    <a:pt x="216196" y="449607"/>
                    <a:pt x="223362" y="429406"/>
                  </a:cubicBezTo>
                  <a:cubicBezTo>
                    <a:pt x="227970" y="416445"/>
                    <a:pt x="234831" y="404695"/>
                    <a:pt x="250171" y="405502"/>
                  </a:cubicBezTo>
                  <a:cubicBezTo>
                    <a:pt x="262818" y="406142"/>
                    <a:pt x="276643" y="413650"/>
                    <a:pt x="288753" y="416814"/>
                  </a:cubicBezTo>
                  <a:cubicBezTo>
                    <a:pt x="302073" y="420316"/>
                    <a:pt x="315259" y="415973"/>
                    <a:pt x="324072" y="405705"/>
                  </a:cubicBezTo>
                  <a:cubicBezTo>
                    <a:pt x="332684" y="395672"/>
                    <a:pt x="327537" y="379175"/>
                    <a:pt x="336349" y="370387"/>
                  </a:cubicBezTo>
                  <a:cubicBezTo>
                    <a:pt x="341228" y="365540"/>
                    <a:pt x="349098" y="367761"/>
                    <a:pt x="354446" y="370353"/>
                  </a:cubicBezTo>
                  <a:cubicBezTo>
                    <a:pt x="358651" y="372373"/>
                    <a:pt x="359324" y="374696"/>
                    <a:pt x="364101" y="375909"/>
                  </a:cubicBezTo>
                  <a:cubicBezTo>
                    <a:pt x="365413" y="376246"/>
                    <a:pt x="372376" y="377962"/>
                    <a:pt x="373688" y="378131"/>
                  </a:cubicBezTo>
                  <a:cubicBezTo>
                    <a:pt x="380516" y="379006"/>
                    <a:pt x="392962" y="374629"/>
                    <a:pt x="398579" y="369915"/>
                  </a:cubicBezTo>
                  <a:cubicBezTo>
                    <a:pt x="404634" y="364866"/>
                    <a:pt x="404096" y="358671"/>
                    <a:pt x="405711" y="351870"/>
                  </a:cubicBezTo>
                  <a:cubicBezTo>
                    <a:pt x="408838" y="338740"/>
                    <a:pt x="415835" y="333555"/>
                    <a:pt x="428752" y="330861"/>
                  </a:cubicBezTo>
                  <a:cubicBezTo>
                    <a:pt x="437936" y="328943"/>
                    <a:pt x="450078" y="330963"/>
                    <a:pt x="459497" y="331030"/>
                  </a:cubicBezTo>
                  <a:cubicBezTo>
                    <a:pt x="468646" y="331063"/>
                    <a:pt x="475845" y="329380"/>
                    <a:pt x="484759" y="327966"/>
                  </a:cubicBezTo>
                  <a:cubicBezTo>
                    <a:pt x="506824" y="324498"/>
                    <a:pt x="529295" y="318337"/>
                    <a:pt x="550285" y="310324"/>
                  </a:cubicBezTo>
                  <a:cubicBezTo>
                    <a:pt x="573259" y="301538"/>
                    <a:pt x="597277" y="284367"/>
                    <a:pt x="610732" y="263291"/>
                  </a:cubicBezTo>
                  <a:cubicBezTo>
                    <a:pt x="616483" y="254302"/>
                    <a:pt x="620016" y="243999"/>
                    <a:pt x="619679" y="233225"/>
                  </a:cubicBezTo>
                  <a:cubicBezTo>
                    <a:pt x="619511" y="227839"/>
                    <a:pt x="618603" y="226156"/>
                    <a:pt x="616551" y="220937"/>
                  </a:cubicBezTo>
                  <a:cubicBezTo>
                    <a:pt x="614196" y="214877"/>
                    <a:pt x="613893" y="209894"/>
                    <a:pt x="612850" y="203565"/>
                  </a:cubicBezTo>
                  <a:cubicBezTo>
                    <a:pt x="611370" y="194609"/>
                    <a:pt x="607536" y="186360"/>
                    <a:pt x="614230" y="178953"/>
                  </a:cubicBezTo>
                  <a:cubicBezTo>
                    <a:pt x="618367" y="174409"/>
                    <a:pt x="623143" y="172221"/>
                    <a:pt x="629064" y="170739"/>
                  </a:cubicBezTo>
                  <a:cubicBezTo>
                    <a:pt x="645916" y="166564"/>
                    <a:pt x="659775" y="165992"/>
                    <a:pt x="668050" y="149125"/>
                  </a:cubicBezTo>
                  <a:cubicBezTo>
                    <a:pt x="674643" y="135893"/>
                    <a:pt x="668891" y="123470"/>
                    <a:pt x="661255" y="11330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2" name="Freeform 1046">
              <a:extLst>
                <a:ext uri="{FF2B5EF4-FFF2-40B4-BE49-F238E27FC236}">
                  <a16:creationId xmlns:a16="http://schemas.microsoft.com/office/drawing/2014/main" id="{3ED4DDB8-2E68-B412-D071-1F0166A19B93}"/>
                </a:ext>
              </a:extLst>
            </p:cNvPr>
            <p:cNvSpPr>
              <a:spLocks/>
            </p:cNvSpPr>
            <p:nvPr/>
          </p:nvSpPr>
          <p:spPr>
            <a:xfrm>
              <a:off x="4187093" y="5600711"/>
              <a:ext cx="1668288" cy="1341862"/>
            </a:xfrm>
            <a:custGeom>
              <a:avLst/>
              <a:gdLst>
                <a:gd name="connsiteX0" fmla="*/ 1691406 w 1717212"/>
                <a:gd name="connsiteY0" fmla="*/ 846109 h 1381981"/>
                <a:gd name="connsiteX1" fmla="*/ 1647811 w 1717212"/>
                <a:gd name="connsiteY1" fmla="*/ 839678 h 1381981"/>
                <a:gd name="connsiteX2" fmla="*/ 1591569 w 1717212"/>
                <a:gd name="connsiteY2" fmla="*/ 842102 h 1381981"/>
                <a:gd name="connsiteX3" fmla="*/ 1557562 w 1717212"/>
                <a:gd name="connsiteY3" fmla="*/ 856512 h 1381981"/>
                <a:gd name="connsiteX4" fmla="*/ 1512891 w 1717212"/>
                <a:gd name="connsiteY4" fmla="*/ 870451 h 1381981"/>
                <a:gd name="connsiteX5" fmla="*/ 1488134 w 1717212"/>
                <a:gd name="connsiteY5" fmla="*/ 904421 h 1381981"/>
                <a:gd name="connsiteX6" fmla="*/ 1481171 w 1717212"/>
                <a:gd name="connsiteY6" fmla="*/ 958356 h 1381981"/>
                <a:gd name="connsiteX7" fmla="*/ 1448778 w 1717212"/>
                <a:gd name="connsiteY7" fmla="*/ 997411 h 1381981"/>
                <a:gd name="connsiteX8" fmla="*/ 1438283 w 1717212"/>
                <a:gd name="connsiteY8" fmla="*/ 1047541 h 1381981"/>
                <a:gd name="connsiteX9" fmla="*/ 1409826 w 1717212"/>
                <a:gd name="connsiteY9" fmla="*/ 1077337 h 1381981"/>
                <a:gd name="connsiteX10" fmla="*/ 1352507 w 1717212"/>
                <a:gd name="connsiteY10" fmla="*/ 1072556 h 1381981"/>
                <a:gd name="connsiteX11" fmla="*/ 1268884 w 1717212"/>
                <a:gd name="connsiteY11" fmla="*/ 1072219 h 1381981"/>
                <a:gd name="connsiteX12" fmla="*/ 1238173 w 1717212"/>
                <a:gd name="connsiteY12" fmla="*/ 1076833 h 1381981"/>
                <a:gd name="connsiteX13" fmla="*/ 1215064 w 1717212"/>
                <a:gd name="connsiteY13" fmla="*/ 1088615 h 1381981"/>
                <a:gd name="connsiteX14" fmla="*/ 1190105 w 1717212"/>
                <a:gd name="connsiteY14" fmla="*/ 1092353 h 1381981"/>
                <a:gd name="connsiteX15" fmla="*/ 1163329 w 1717212"/>
                <a:gd name="connsiteY15" fmla="*/ 1068886 h 1381981"/>
                <a:gd name="connsiteX16" fmla="*/ 1134468 w 1717212"/>
                <a:gd name="connsiteY16" fmla="*/ 1054646 h 1381981"/>
                <a:gd name="connsiteX17" fmla="*/ 1088419 w 1717212"/>
                <a:gd name="connsiteY17" fmla="*/ 1020877 h 1381981"/>
                <a:gd name="connsiteX18" fmla="*/ 1045598 w 1717212"/>
                <a:gd name="connsiteY18" fmla="*/ 909168 h 1381981"/>
                <a:gd name="connsiteX19" fmla="*/ 1036482 w 1717212"/>
                <a:gd name="connsiteY19" fmla="*/ 795775 h 1381981"/>
                <a:gd name="connsiteX20" fmla="*/ 1047448 w 1717212"/>
                <a:gd name="connsiteY20" fmla="*/ 734064 h 1381981"/>
                <a:gd name="connsiteX21" fmla="*/ 1050610 w 1717212"/>
                <a:gd name="connsiteY21" fmla="*/ 683865 h 1381981"/>
                <a:gd name="connsiteX22" fmla="*/ 1074055 w 1717212"/>
                <a:gd name="connsiteY22" fmla="*/ 631883 h 1381981"/>
                <a:gd name="connsiteX23" fmla="*/ 1107659 w 1717212"/>
                <a:gd name="connsiteY23" fmla="*/ 582795 h 1381981"/>
                <a:gd name="connsiteX24" fmla="*/ 1120576 w 1717212"/>
                <a:gd name="connsiteY24" fmla="*/ 523843 h 1381981"/>
                <a:gd name="connsiteX25" fmla="*/ 1119735 w 1717212"/>
                <a:gd name="connsiteY25" fmla="*/ 514349 h 1381981"/>
                <a:gd name="connsiteX26" fmla="*/ 1074257 w 1717212"/>
                <a:gd name="connsiteY26" fmla="*/ 513844 h 1381981"/>
                <a:gd name="connsiteX27" fmla="*/ 1010850 w 1717212"/>
                <a:gd name="connsiteY27" fmla="*/ 415367 h 1381981"/>
                <a:gd name="connsiteX28" fmla="*/ 943239 w 1717212"/>
                <a:gd name="connsiteY28" fmla="*/ 267297 h 1381981"/>
                <a:gd name="connsiteX29" fmla="*/ 876771 w 1717212"/>
                <a:gd name="connsiteY29" fmla="*/ 211038 h 1381981"/>
                <a:gd name="connsiteX30" fmla="*/ 823825 w 1717212"/>
                <a:gd name="connsiteY30" fmla="*/ 256254 h 1381981"/>
                <a:gd name="connsiteX31" fmla="*/ 766338 w 1717212"/>
                <a:gd name="connsiteY31" fmla="*/ 268307 h 1381981"/>
                <a:gd name="connsiteX32" fmla="*/ 713359 w 1717212"/>
                <a:gd name="connsiteY32" fmla="*/ 191208 h 1381981"/>
                <a:gd name="connsiteX33" fmla="*/ 584628 w 1717212"/>
                <a:gd name="connsiteY33" fmla="*/ 64316 h 1381981"/>
                <a:gd name="connsiteX34" fmla="*/ 516748 w 1717212"/>
                <a:gd name="connsiteY34" fmla="*/ 104245 h 1381981"/>
                <a:gd name="connsiteX35" fmla="*/ 404869 w 1717212"/>
                <a:gd name="connsiteY35" fmla="*/ 135320 h 1381981"/>
                <a:gd name="connsiteX36" fmla="*/ 280747 w 1717212"/>
                <a:gd name="connsiteY36" fmla="*/ 75258 h 1381981"/>
                <a:gd name="connsiteX37" fmla="*/ 168330 w 1717212"/>
                <a:gd name="connsiteY37" fmla="*/ 24924 h 1381981"/>
                <a:gd name="connsiteX38" fmla="*/ 71655 w 1717212"/>
                <a:gd name="connsiteY38" fmla="*/ 3041 h 1381981"/>
                <a:gd name="connsiteX39" fmla="*/ 3876 w 1717212"/>
                <a:gd name="connsiteY39" fmla="*/ 24790 h 1381981"/>
                <a:gd name="connsiteX40" fmla="*/ 243 w 1717212"/>
                <a:gd name="connsiteY40" fmla="*/ 54855 h 1381981"/>
                <a:gd name="connsiteX41" fmla="*/ 142 w 1717212"/>
                <a:gd name="connsiteY41" fmla="*/ 79870 h 1381981"/>
                <a:gd name="connsiteX42" fmla="*/ 7811 w 1717212"/>
                <a:gd name="connsiteY42" fmla="*/ 103067 h 1381981"/>
                <a:gd name="connsiteX43" fmla="*/ 14673 w 1717212"/>
                <a:gd name="connsiteY43" fmla="*/ 124345 h 1381981"/>
                <a:gd name="connsiteX44" fmla="*/ 12722 w 1717212"/>
                <a:gd name="connsiteY44" fmla="*/ 138451 h 1381981"/>
                <a:gd name="connsiteX45" fmla="*/ 10637 w 1717212"/>
                <a:gd name="connsiteY45" fmla="*/ 152726 h 1381981"/>
                <a:gd name="connsiteX46" fmla="*/ 7239 w 1717212"/>
                <a:gd name="connsiteY46" fmla="*/ 160032 h 1381981"/>
                <a:gd name="connsiteX47" fmla="*/ 7509 w 1717212"/>
                <a:gd name="connsiteY47" fmla="*/ 171008 h 1381981"/>
                <a:gd name="connsiteX48" fmla="*/ 3808 w 1717212"/>
                <a:gd name="connsiteY48" fmla="*/ 190501 h 1381981"/>
                <a:gd name="connsiteX49" fmla="*/ 20762 w 1717212"/>
                <a:gd name="connsiteY49" fmla="*/ 237097 h 1381981"/>
                <a:gd name="connsiteX50" fmla="*/ 48513 w 1717212"/>
                <a:gd name="connsiteY50" fmla="*/ 270832 h 1381981"/>
                <a:gd name="connsiteX51" fmla="*/ 74784 w 1717212"/>
                <a:gd name="connsiteY51" fmla="*/ 313690 h 1381981"/>
                <a:gd name="connsiteX52" fmla="*/ 82486 w 1717212"/>
                <a:gd name="connsiteY52" fmla="*/ 335103 h 1381981"/>
                <a:gd name="connsiteX53" fmla="*/ 75221 w 1717212"/>
                <a:gd name="connsiteY53" fmla="*/ 360118 h 1381981"/>
                <a:gd name="connsiteX54" fmla="*/ 51170 w 1717212"/>
                <a:gd name="connsiteY54" fmla="*/ 387759 h 1381981"/>
                <a:gd name="connsiteX55" fmla="*/ 33174 w 1717212"/>
                <a:gd name="connsiteY55" fmla="*/ 422571 h 1381981"/>
                <a:gd name="connsiteX56" fmla="*/ 68224 w 1717212"/>
                <a:gd name="connsiteY56" fmla="*/ 466474 h 1381981"/>
                <a:gd name="connsiteX57" fmla="*/ 112626 w 1717212"/>
                <a:gd name="connsiteY57" fmla="*/ 484923 h 1381981"/>
                <a:gd name="connsiteX58" fmla="*/ 147003 w 1717212"/>
                <a:gd name="connsiteY58" fmla="*/ 524349 h 1381981"/>
                <a:gd name="connsiteX59" fmla="*/ 147407 w 1717212"/>
                <a:gd name="connsiteY59" fmla="*/ 568991 h 1381981"/>
                <a:gd name="connsiteX60" fmla="*/ 146465 w 1717212"/>
                <a:gd name="connsiteY60" fmla="*/ 611648 h 1381981"/>
                <a:gd name="connsiteX61" fmla="*/ 167153 w 1717212"/>
                <a:gd name="connsiteY61" fmla="*/ 629694 h 1381981"/>
                <a:gd name="connsiteX62" fmla="*/ 179430 w 1717212"/>
                <a:gd name="connsiteY62" fmla="*/ 637639 h 1381981"/>
                <a:gd name="connsiteX63" fmla="*/ 199041 w 1717212"/>
                <a:gd name="connsiteY63" fmla="*/ 652925 h 1381981"/>
                <a:gd name="connsiteX64" fmla="*/ 225177 w 1717212"/>
                <a:gd name="connsiteY64" fmla="*/ 676929 h 1381981"/>
                <a:gd name="connsiteX65" fmla="*/ 236109 w 1717212"/>
                <a:gd name="connsiteY65" fmla="*/ 702921 h 1381981"/>
                <a:gd name="connsiteX66" fmla="*/ 253534 w 1717212"/>
                <a:gd name="connsiteY66" fmla="*/ 720024 h 1381981"/>
                <a:gd name="connsiteX67" fmla="*/ 271093 w 1717212"/>
                <a:gd name="connsiteY67" fmla="*/ 713357 h 1381981"/>
                <a:gd name="connsiteX68" fmla="*/ 271059 w 1717212"/>
                <a:gd name="connsiteY68" fmla="*/ 686828 h 1381981"/>
                <a:gd name="connsiteX69" fmla="*/ 256998 w 1717212"/>
                <a:gd name="connsiteY69" fmla="*/ 651140 h 1381981"/>
                <a:gd name="connsiteX70" fmla="*/ 245023 w 1717212"/>
                <a:gd name="connsiteY70" fmla="*/ 631781 h 1381981"/>
                <a:gd name="connsiteX71" fmla="*/ 235975 w 1717212"/>
                <a:gd name="connsiteY71" fmla="*/ 620840 h 1381981"/>
                <a:gd name="connsiteX72" fmla="*/ 232140 w 1717212"/>
                <a:gd name="connsiteY72" fmla="*/ 587744 h 1381981"/>
                <a:gd name="connsiteX73" fmla="*/ 215187 w 1717212"/>
                <a:gd name="connsiteY73" fmla="*/ 508423 h 1381981"/>
                <a:gd name="connsiteX74" fmla="*/ 199916 w 1717212"/>
                <a:gd name="connsiteY74" fmla="*/ 479839 h 1381981"/>
                <a:gd name="connsiteX75" fmla="*/ 186157 w 1717212"/>
                <a:gd name="connsiteY75" fmla="*/ 449101 h 1381981"/>
                <a:gd name="connsiteX76" fmla="*/ 173308 w 1717212"/>
                <a:gd name="connsiteY76" fmla="*/ 383214 h 1381981"/>
                <a:gd name="connsiteX77" fmla="*/ 153966 w 1717212"/>
                <a:gd name="connsiteY77" fmla="*/ 336921 h 1381981"/>
                <a:gd name="connsiteX78" fmla="*/ 157499 w 1717212"/>
                <a:gd name="connsiteY78" fmla="*/ 324397 h 1381981"/>
                <a:gd name="connsiteX79" fmla="*/ 154000 w 1717212"/>
                <a:gd name="connsiteY79" fmla="*/ 313724 h 1381981"/>
                <a:gd name="connsiteX80" fmla="*/ 146801 w 1717212"/>
                <a:gd name="connsiteY80" fmla="*/ 288642 h 1381981"/>
                <a:gd name="connsiteX81" fmla="*/ 135735 w 1717212"/>
                <a:gd name="connsiteY81" fmla="*/ 278912 h 1381981"/>
                <a:gd name="connsiteX82" fmla="*/ 127023 w 1717212"/>
                <a:gd name="connsiteY82" fmla="*/ 268879 h 1381981"/>
                <a:gd name="connsiteX83" fmla="*/ 115855 w 1717212"/>
                <a:gd name="connsiteY83" fmla="*/ 260294 h 1381981"/>
                <a:gd name="connsiteX84" fmla="*/ 104317 w 1717212"/>
                <a:gd name="connsiteY84" fmla="*/ 247668 h 1381981"/>
                <a:gd name="connsiteX85" fmla="*/ 97287 w 1717212"/>
                <a:gd name="connsiteY85" fmla="*/ 226256 h 1381981"/>
                <a:gd name="connsiteX86" fmla="*/ 101896 w 1717212"/>
                <a:gd name="connsiteY86" fmla="*/ 201376 h 1381981"/>
                <a:gd name="connsiteX87" fmla="*/ 103678 w 1717212"/>
                <a:gd name="connsiteY87" fmla="*/ 135152 h 1381981"/>
                <a:gd name="connsiteX88" fmla="*/ 119589 w 1717212"/>
                <a:gd name="connsiteY88" fmla="*/ 102932 h 1381981"/>
                <a:gd name="connsiteX89" fmla="*/ 164327 w 1717212"/>
                <a:gd name="connsiteY89" fmla="*/ 111989 h 1381981"/>
                <a:gd name="connsiteX90" fmla="*/ 187503 w 1717212"/>
                <a:gd name="connsiteY90" fmla="*/ 108723 h 1381981"/>
                <a:gd name="connsiteX91" fmla="*/ 207988 w 1717212"/>
                <a:gd name="connsiteY91" fmla="*/ 114514 h 1381981"/>
                <a:gd name="connsiteX92" fmla="*/ 217104 w 1717212"/>
                <a:gd name="connsiteY92" fmla="*/ 143165 h 1381981"/>
                <a:gd name="connsiteX93" fmla="*/ 210579 w 1717212"/>
                <a:gd name="connsiteY93" fmla="*/ 196965 h 1381981"/>
                <a:gd name="connsiteX94" fmla="*/ 206946 w 1717212"/>
                <a:gd name="connsiteY94" fmla="*/ 236962 h 1381981"/>
                <a:gd name="connsiteX95" fmla="*/ 215523 w 1717212"/>
                <a:gd name="connsiteY95" fmla="*/ 281774 h 1381981"/>
                <a:gd name="connsiteX96" fmla="*/ 262078 w 1717212"/>
                <a:gd name="connsiteY96" fmla="*/ 338706 h 1381981"/>
                <a:gd name="connsiteX97" fmla="*/ 280175 w 1717212"/>
                <a:gd name="connsiteY97" fmla="*/ 361869 h 1381981"/>
                <a:gd name="connsiteX98" fmla="*/ 297296 w 1717212"/>
                <a:gd name="connsiteY98" fmla="*/ 386952 h 1381981"/>
                <a:gd name="connsiteX99" fmla="*/ 289828 w 1717212"/>
                <a:gd name="connsiteY99" fmla="*/ 437722 h 1381981"/>
                <a:gd name="connsiteX100" fmla="*/ 309507 w 1717212"/>
                <a:gd name="connsiteY100" fmla="*/ 464622 h 1381981"/>
                <a:gd name="connsiteX101" fmla="*/ 338569 w 1717212"/>
                <a:gd name="connsiteY101" fmla="*/ 504955 h 1381981"/>
                <a:gd name="connsiteX102" fmla="*/ 334768 w 1717212"/>
                <a:gd name="connsiteY102" fmla="*/ 529802 h 1381981"/>
                <a:gd name="connsiteX103" fmla="*/ 330396 w 1717212"/>
                <a:gd name="connsiteY103" fmla="*/ 551215 h 1381981"/>
                <a:gd name="connsiteX104" fmla="*/ 354043 w 1717212"/>
                <a:gd name="connsiteY104" fmla="*/ 566331 h 1381981"/>
                <a:gd name="connsiteX105" fmla="*/ 402985 w 1717212"/>
                <a:gd name="connsiteY105" fmla="*/ 595824 h 1381981"/>
                <a:gd name="connsiteX106" fmla="*/ 436926 w 1717212"/>
                <a:gd name="connsiteY106" fmla="*/ 636933 h 1381981"/>
                <a:gd name="connsiteX107" fmla="*/ 464004 w 1717212"/>
                <a:gd name="connsiteY107" fmla="*/ 690195 h 1381981"/>
                <a:gd name="connsiteX108" fmla="*/ 490443 w 1717212"/>
                <a:gd name="connsiteY108" fmla="*/ 731707 h 1381981"/>
                <a:gd name="connsiteX109" fmla="*/ 510289 w 1717212"/>
                <a:gd name="connsiteY109" fmla="*/ 768707 h 1381981"/>
                <a:gd name="connsiteX110" fmla="*/ 527478 w 1717212"/>
                <a:gd name="connsiteY110" fmla="*/ 815505 h 1381981"/>
                <a:gd name="connsiteX111" fmla="*/ 528218 w 1717212"/>
                <a:gd name="connsiteY111" fmla="*/ 855569 h 1381981"/>
                <a:gd name="connsiteX112" fmla="*/ 524888 w 1717212"/>
                <a:gd name="connsiteY112" fmla="*/ 880416 h 1381981"/>
                <a:gd name="connsiteX113" fmla="*/ 499626 w 1717212"/>
                <a:gd name="connsiteY113" fmla="*/ 922972 h 1381981"/>
                <a:gd name="connsiteX114" fmla="*/ 493100 w 1717212"/>
                <a:gd name="connsiteY114" fmla="*/ 972463 h 1381981"/>
                <a:gd name="connsiteX115" fmla="*/ 518833 w 1717212"/>
                <a:gd name="connsiteY115" fmla="*/ 1020708 h 1381981"/>
                <a:gd name="connsiteX116" fmla="*/ 552807 w 1717212"/>
                <a:gd name="connsiteY116" fmla="*/ 1035017 h 1381981"/>
                <a:gd name="connsiteX117" fmla="*/ 588766 w 1717212"/>
                <a:gd name="connsiteY117" fmla="*/ 1063499 h 1381981"/>
                <a:gd name="connsiteX118" fmla="*/ 594518 w 1717212"/>
                <a:gd name="connsiteY118" fmla="*/ 1076361 h 1381981"/>
                <a:gd name="connsiteX119" fmla="*/ 616786 w 1717212"/>
                <a:gd name="connsiteY119" fmla="*/ 1095855 h 1381981"/>
                <a:gd name="connsiteX120" fmla="*/ 670034 w 1717212"/>
                <a:gd name="connsiteY120" fmla="*/ 1121812 h 1381981"/>
                <a:gd name="connsiteX121" fmla="*/ 710298 w 1717212"/>
                <a:gd name="connsiteY121" fmla="*/ 1128075 h 1381981"/>
                <a:gd name="connsiteX122" fmla="*/ 770745 w 1717212"/>
                <a:gd name="connsiteY122" fmla="*/ 1168274 h 1381981"/>
                <a:gd name="connsiteX123" fmla="*/ 803710 w 1717212"/>
                <a:gd name="connsiteY123" fmla="*/ 1192109 h 1381981"/>
                <a:gd name="connsiteX124" fmla="*/ 838592 w 1717212"/>
                <a:gd name="connsiteY124" fmla="*/ 1215878 h 1381981"/>
                <a:gd name="connsiteX125" fmla="*/ 912662 w 1717212"/>
                <a:gd name="connsiteY125" fmla="*/ 1237629 h 1381981"/>
                <a:gd name="connsiteX126" fmla="*/ 977112 w 1717212"/>
                <a:gd name="connsiteY126" fmla="*/ 1271935 h 1381981"/>
                <a:gd name="connsiteX127" fmla="*/ 1026189 w 1717212"/>
                <a:gd name="connsiteY127" fmla="*/ 1282878 h 1381981"/>
                <a:gd name="connsiteX128" fmla="*/ 1089495 w 1717212"/>
                <a:gd name="connsiteY128" fmla="*/ 1281699 h 1381981"/>
                <a:gd name="connsiteX129" fmla="*/ 1154348 w 1717212"/>
                <a:gd name="connsiteY129" fmla="*/ 1259950 h 1381981"/>
                <a:gd name="connsiteX130" fmla="*/ 1202719 w 1717212"/>
                <a:gd name="connsiteY130" fmla="*/ 1267088 h 1381981"/>
                <a:gd name="connsiteX131" fmla="*/ 1231076 w 1717212"/>
                <a:gd name="connsiteY131" fmla="*/ 1293953 h 1381981"/>
                <a:gd name="connsiteX132" fmla="*/ 1247087 w 1717212"/>
                <a:gd name="connsiteY132" fmla="*/ 1320820 h 1381981"/>
                <a:gd name="connsiteX133" fmla="*/ 1266731 w 1717212"/>
                <a:gd name="connsiteY133" fmla="*/ 1344219 h 1381981"/>
                <a:gd name="connsiteX134" fmla="*/ 1291791 w 1717212"/>
                <a:gd name="connsiteY134" fmla="*/ 1365633 h 1381981"/>
                <a:gd name="connsiteX135" fmla="*/ 1320316 w 1717212"/>
                <a:gd name="connsiteY135" fmla="*/ 1380244 h 1381981"/>
                <a:gd name="connsiteX136" fmla="*/ 1328154 w 1717212"/>
                <a:gd name="connsiteY136" fmla="*/ 1365531 h 1381981"/>
                <a:gd name="connsiteX137" fmla="*/ 1337471 w 1717212"/>
                <a:gd name="connsiteY137" fmla="*/ 1347687 h 1381981"/>
                <a:gd name="connsiteX138" fmla="*/ 1344737 w 1717212"/>
                <a:gd name="connsiteY138" fmla="*/ 1301159 h 1381981"/>
                <a:gd name="connsiteX139" fmla="*/ 1367341 w 1717212"/>
                <a:gd name="connsiteY139" fmla="*/ 1267827 h 1381981"/>
                <a:gd name="connsiteX140" fmla="*/ 1404511 w 1717212"/>
                <a:gd name="connsiteY140" fmla="*/ 1265438 h 1381981"/>
                <a:gd name="connsiteX141" fmla="*/ 1439662 w 1717212"/>
                <a:gd name="connsiteY141" fmla="*/ 1265673 h 1381981"/>
                <a:gd name="connsiteX142" fmla="*/ 1447533 w 1717212"/>
                <a:gd name="connsiteY142" fmla="*/ 1243520 h 1381981"/>
                <a:gd name="connsiteX143" fmla="*/ 1412685 w 1717212"/>
                <a:gd name="connsiteY143" fmla="*/ 1199079 h 1381981"/>
                <a:gd name="connsiteX144" fmla="*/ 1410094 w 1717212"/>
                <a:gd name="connsiteY144" fmla="*/ 1155311 h 1381981"/>
                <a:gd name="connsiteX145" fmla="*/ 1433506 w 1717212"/>
                <a:gd name="connsiteY145" fmla="*/ 1137400 h 1381981"/>
                <a:gd name="connsiteX146" fmla="*/ 1457456 w 1717212"/>
                <a:gd name="connsiteY146" fmla="*/ 1145447 h 1381981"/>
                <a:gd name="connsiteX147" fmla="*/ 1492439 w 1717212"/>
                <a:gd name="connsiteY147" fmla="*/ 1151372 h 1381981"/>
                <a:gd name="connsiteX148" fmla="*/ 1571858 w 1717212"/>
                <a:gd name="connsiteY148" fmla="*/ 1121004 h 1381981"/>
                <a:gd name="connsiteX149" fmla="*/ 1577711 w 1717212"/>
                <a:gd name="connsiteY149" fmla="*/ 1104541 h 1381981"/>
                <a:gd name="connsiteX150" fmla="*/ 1592377 w 1717212"/>
                <a:gd name="connsiteY150" fmla="*/ 1096628 h 1381981"/>
                <a:gd name="connsiteX151" fmla="*/ 1627125 w 1717212"/>
                <a:gd name="connsiteY151" fmla="*/ 1103497 h 1381981"/>
                <a:gd name="connsiteX152" fmla="*/ 1664899 w 1717212"/>
                <a:gd name="connsiteY152" fmla="*/ 1052558 h 1381981"/>
                <a:gd name="connsiteX153" fmla="*/ 1675529 w 1717212"/>
                <a:gd name="connsiteY153" fmla="*/ 1021180 h 1381981"/>
                <a:gd name="connsiteX154" fmla="*/ 1687638 w 1717212"/>
                <a:gd name="connsiteY154" fmla="*/ 1014210 h 1381981"/>
                <a:gd name="connsiteX155" fmla="*/ 1690598 w 1717212"/>
                <a:gd name="connsiteY155" fmla="*/ 988421 h 1381981"/>
                <a:gd name="connsiteX156" fmla="*/ 1680709 w 1717212"/>
                <a:gd name="connsiteY156" fmla="*/ 946169 h 1381981"/>
                <a:gd name="connsiteX157" fmla="*/ 1709402 w 1717212"/>
                <a:gd name="connsiteY157" fmla="*/ 914824 h 1381981"/>
                <a:gd name="connsiteX158" fmla="*/ 1691406 w 1717212"/>
                <a:gd name="connsiteY158" fmla="*/ 846109 h 1381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1717212" h="1381981">
                  <a:moveTo>
                    <a:pt x="1691406" y="846109"/>
                  </a:moveTo>
                  <a:cubicBezTo>
                    <a:pt x="1676807" y="839004"/>
                    <a:pt x="1663083" y="842337"/>
                    <a:pt x="1647811" y="839678"/>
                  </a:cubicBezTo>
                  <a:cubicBezTo>
                    <a:pt x="1629042" y="836412"/>
                    <a:pt x="1610306" y="837557"/>
                    <a:pt x="1591569" y="842102"/>
                  </a:cubicBezTo>
                  <a:cubicBezTo>
                    <a:pt x="1580233" y="844863"/>
                    <a:pt x="1567788" y="851192"/>
                    <a:pt x="1557562" y="856512"/>
                  </a:cubicBezTo>
                  <a:cubicBezTo>
                    <a:pt x="1543400" y="863885"/>
                    <a:pt x="1525909" y="861932"/>
                    <a:pt x="1512891" y="870451"/>
                  </a:cubicBezTo>
                  <a:cubicBezTo>
                    <a:pt x="1502161" y="877487"/>
                    <a:pt x="1490018" y="891391"/>
                    <a:pt x="1488134" y="904421"/>
                  </a:cubicBezTo>
                  <a:cubicBezTo>
                    <a:pt x="1485645" y="921894"/>
                    <a:pt x="1488268" y="941691"/>
                    <a:pt x="1481171" y="958356"/>
                  </a:cubicBezTo>
                  <a:cubicBezTo>
                    <a:pt x="1474174" y="974752"/>
                    <a:pt x="1457255" y="981789"/>
                    <a:pt x="1448778" y="997411"/>
                  </a:cubicBezTo>
                  <a:cubicBezTo>
                    <a:pt x="1440638" y="1012359"/>
                    <a:pt x="1445011" y="1031819"/>
                    <a:pt x="1438283" y="1047541"/>
                  </a:cubicBezTo>
                  <a:cubicBezTo>
                    <a:pt x="1432598" y="1060806"/>
                    <a:pt x="1423953" y="1073062"/>
                    <a:pt x="1409826" y="1077337"/>
                  </a:cubicBezTo>
                  <a:cubicBezTo>
                    <a:pt x="1391930" y="1082758"/>
                    <a:pt x="1370470" y="1074947"/>
                    <a:pt x="1352507" y="1072556"/>
                  </a:cubicBezTo>
                  <a:cubicBezTo>
                    <a:pt x="1324487" y="1068819"/>
                    <a:pt x="1296635" y="1066631"/>
                    <a:pt x="1268884" y="1072219"/>
                  </a:cubicBezTo>
                  <a:cubicBezTo>
                    <a:pt x="1259028" y="1074206"/>
                    <a:pt x="1247793" y="1074038"/>
                    <a:pt x="1238173" y="1076833"/>
                  </a:cubicBezTo>
                  <a:cubicBezTo>
                    <a:pt x="1230504" y="1079054"/>
                    <a:pt x="1222229" y="1084979"/>
                    <a:pt x="1215064" y="1088615"/>
                  </a:cubicBezTo>
                  <a:cubicBezTo>
                    <a:pt x="1205780" y="1093363"/>
                    <a:pt x="1200600" y="1095249"/>
                    <a:pt x="1190105" y="1092353"/>
                  </a:cubicBezTo>
                  <a:cubicBezTo>
                    <a:pt x="1176313" y="1088549"/>
                    <a:pt x="1171604" y="1079795"/>
                    <a:pt x="1163329" y="1068886"/>
                  </a:cubicBezTo>
                  <a:cubicBezTo>
                    <a:pt x="1153440" y="1055857"/>
                    <a:pt x="1149673" y="1055925"/>
                    <a:pt x="1134468" y="1054646"/>
                  </a:cubicBezTo>
                  <a:cubicBezTo>
                    <a:pt x="1111124" y="1052659"/>
                    <a:pt x="1098644" y="1040134"/>
                    <a:pt x="1088419" y="1020877"/>
                  </a:cubicBezTo>
                  <a:cubicBezTo>
                    <a:pt x="1069783" y="985795"/>
                    <a:pt x="1049702" y="949165"/>
                    <a:pt x="1045598" y="909168"/>
                  </a:cubicBezTo>
                  <a:cubicBezTo>
                    <a:pt x="1041797" y="872302"/>
                    <a:pt x="1029922" y="832810"/>
                    <a:pt x="1036482" y="795775"/>
                  </a:cubicBezTo>
                  <a:cubicBezTo>
                    <a:pt x="1040148" y="775070"/>
                    <a:pt x="1048020" y="755544"/>
                    <a:pt x="1047448" y="734064"/>
                  </a:cubicBezTo>
                  <a:cubicBezTo>
                    <a:pt x="1047044" y="717768"/>
                    <a:pt x="1047179" y="700059"/>
                    <a:pt x="1050610" y="683865"/>
                  </a:cubicBezTo>
                  <a:cubicBezTo>
                    <a:pt x="1054310" y="666291"/>
                    <a:pt x="1064166" y="646831"/>
                    <a:pt x="1074055" y="631883"/>
                  </a:cubicBezTo>
                  <a:cubicBezTo>
                    <a:pt x="1084719" y="615790"/>
                    <a:pt x="1099014" y="599864"/>
                    <a:pt x="1107659" y="582795"/>
                  </a:cubicBezTo>
                  <a:cubicBezTo>
                    <a:pt x="1117347" y="563672"/>
                    <a:pt x="1121249" y="545088"/>
                    <a:pt x="1120576" y="523843"/>
                  </a:cubicBezTo>
                  <a:cubicBezTo>
                    <a:pt x="1120475" y="520645"/>
                    <a:pt x="1120004" y="517514"/>
                    <a:pt x="1119735" y="514349"/>
                  </a:cubicBezTo>
                  <a:cubicBezTo>
                    <a:pt x="1111460" y="520174"/>
                    <a:pt x="1097635" y="521048"/>
                    <a:pt x="1074257" y="513844"/>
                  </a:cubicBezTo>
                  <a:cubicBezTo>
                    <a:pt x="1018116" y="496573"/>
                    <a:pt x="1025146" y="455701"/>
                    <a:pt x="1010850" y="415367"/>
                  </a:cubicBezTo>
                  <a:cubicBezTo>
                    <a:pt x="992585" y="363754"/>
                    <a:pt x="965742" y="317731"/>
                    <a:pt x="943239" y="267297"/>
                  </a:cubicBezTo>
                  <a:cubicBezTo>
                    <a:pt x="929784" y="237097"/>
                    <a:pt x="921240" y="214102"/>
                    <a:pt x="876771" y="211038"/>
                  </a:cubicBezTo>
                  <a:cubicBezTo>
                    <a:pt x="827088" y="207605"/>
                    <a:pt x="840509" y="229354"/>
                    <a:pt x="823825" y="256254"/>
                  </a:cubicBezTo>
                  <a:cubicBezTo>
                    <a:pt x="806939" y="283424"/>
                    <a:pt x="804551" y="290158"/>
                    <a:pt x="766338" y="268307"/>
                  </a:cubicBezTo>
                  <a:cubicBezTo>
                    <a:pt x="732533" y="248982"/>
                    <a:pt x="727218" y="222115"/>
                    <a:pt x="713359" y="191208"/>
                  </a:cubicBezTo>
                  <a:cubicBezTo>
                    <a:pt x="687290" y="133098"/>
                    <a:pt x="657353" y="70410"/>
                    <a:pt x="584628" y="64316"/>
                  </a:cubicBezTo>
                  <a:cubicBezTo>
                    <a:pt x="539689" y="60545"/>
                    <a:pt x="541001" y="81486"/>
                    <a:pt x="516748" y="104245"/>
                  </a:cubicBezTo>
                  <a:cubicBezTo>
                    <a:pt x="486171" y="132930"/>
                    <a:pt x="448935" y="137980"/>
                    <a:pt x="404869" y="135320"/>
                  </a:cubicBezTo>
                  <a:cubicBezTo>
                    <a:pt x="349838" y="131987"/>
                    <a:pt x="326729" y="96905"/>
                    <a:pt x="280747" y="75258"/>
                  </a:cubicBezTo>
                  <a:cubicBezTo>
                    <a:pt x="242299" y="57178"/>
                    <a:pt x="205937" y="47751"/>
                    <a:pt x="168330" y="24924"/>
                  </a:cubicBezTo>
                  <a:cubicBezTo>
                    <a:pt x="134625" y="4455"/>
                    <a:pt x="111617" y="-5444"/>
                    <a:pt x="71655" y="3041"/>
                  </a:cubicBezTo>
                  <a:cubicBezTo>
                    <a:pt x="47537" y="8192"/>
                    <a:pt x="27960" y="23948"/>
                    <a:pt x="3876" y="24790"/>
                  </a:cubicBezTo>
                  <a:cubicBezTo>
                    <a:pt x="1689" y="34486"/>
                    <a:pt x="243" y="44250"/>
                    <a:pt x="243" y="54855"/>
                  </a:cubicBezTo>
                  <a:cubicBezTo>
                    <a:pt x="243" y="63137"/>
                    <a:pt x="-228" y="71588"/>
                    <a:pt x="142" y="79870"/>
                  </a:cubicBezTo>
                  <a:cubicBezTo>
                    <a:pt x="546" y="88119"/>
                    <a:pt x="5188" y="95290"/>
                    <a:pt x="7811" y="103067"/>
                  </a:cubicBezTo>
                  <a:cubicBezTo>
                    <a:pt x="10132" y="109968"/>
                    <a:pt x="13765" y="117173"/>
                    <a:pt x="14673" y="124345"/>
                  </a:cubicBezTo>
                  <a:cubicBezTo>
                    <a:pt x="15312" y="129328"/>
                    <a:pt x="13900" y="133771"/>
                    <a:pt x="12722" y="138451"/>
                  </a:cubicBezTo>
                  <a:cubicBezTo>
                    <a:pt x="11511" y="143367"/>
                    <a:pt x="11713" y="147980"/>
                    <a:pt x="10637" y="152726"/>
                  </a:cubicBezTo>
                  <a:cubicBezTo>
                    <a:pt x="10065" y="155319"/>
                    <a:pt x="7879" y="157002"/>
                    <a:pt x="7239" y="160032"/>
                  </a:cubicBezTo>
                  <a:cubicBezTo>
                    <a:pt x="6499" y="163500"/>
                    <a:pt x="8248" y="167540"/>
                    <a:pt x="7509" y="171008"/>
                  </a:cubicBezTo>
                  <a:cubicBezTo>
                    <a:pt x="5995" y="178145"/>
                    <a:pt x="3876" y="182253"/>
                    <a:pt x="3808" y="190501"/>
                  </a:cubicBezTo>
                  <a:cubicBezTo>
                    <a:pt x="3707" y="206190"/>
                    <a:pt x="12487" y="223731"/>
                    <a:pt x="20762" y="237097"/>
                  </a:cubicBezTo>
                  <a:cubicBezTo>
                    <a:pt x="28599" y="249756"/>
                    <a:pt x="38657" y="259721"/>
                    <a:pt x="48513" y="270832"/>
                  </a:cubicBezTo>
                  <a:cubicBezTo>
                    <a:pt x="60252" y="284097"/>
                    <a:pt x="68628" y="296824"/>
                    <a:pt x="74784" y="313690"/>
                  </a:cubicBezTo>
                  <a:cubicBezTo>
                    <a:pt x="77273" y="320458"/>
                    <a:pt x="81847" y="327966"/>
                    <a:pt x="82486" y="335103"/>
                  </a:cubicBezTo>
                  <a:cubicBezTo>
                    <a:pt x="83193" y="343420"/>
                    <a:pt x="78753" y="352813"/>
                    <a:pt x="75221" y="360118"/>
                  </a:cubicBezTo>
                  <a:cubicBezTo>
                    <a:pt x="70242" y="370420"/>
                    <a:pt x="60118" y="380790"/>
                    <a:pt x="51170" y="387759"/>
                  </a:cubicBezTo>
                  <a:cubicBezTo>
                    <a:pt x="38791" y="397355"/>
                    <a:pt x="26446" y="404627"/>
                    <a:pt x="33174" y="422571"/>
                  </a:cubicBezTo>
                  <a:cubicBezTo>
                    <a:pt x="39531" y="439506"/>
                    <a:pt x="54029" y="456340"/>
                    <a:pt x="68224" y="466474"/>
                  </a:cubicBezTo>
                  <a:cubicBezTo>
                    <a:pt x="82352" y="476574"/>
                    <a:pt x="97018" y="478460"/>
                    <a:pt x="112626" y="484923"/>
                  </a:cubicBezTo>
                  <a:cubicBezTo>
                    <a:pt x="128738" y="491589"/>
                    <a:pt x="141218" y="508895"/>
                    <a:pt x="147003" y="524349"/>
                  </a:cubicBezTo>
                  <a:cubicBezTo>
                    <a:pt x="152049" y="537815"/>
                    <a:pt x="151780" y="555424"/>
                    <a:pt x="147407" y="568991"/>
                  </a:cubicBezTo>
                  <a:cubicBezTo>
                    <a:pt x="142900" y="583030"/>
                    <a:pt x="139906" y="598417"/>
                    <a:pt x="146465" y="611648"/>
                  </a:cubicBezTo>
                  <a:cubicBezTo>
                    <a:pt x="151410" y="621647"/>
                    <a:pt x="158070" y="622994"/>
                    <a:pt x="167153" y="629694"/>
                  </a:cubicBezTo>
                  <a:cubicBezTo>
                    <a:pt x="171425" y="632859"/>
                    <a:pt x="174956" y="635081"/>
                    <a:pt x="179430" y="637639"/>
                  </a:cubicBezTo>
                  <a:cubicBezTo>
                    <a:pt x="186999" y="641982"/>
                    <a:pt x="192246" y="647504"/>
                    <a:pt x="199041" y="652925"/>
                  </a:cubicBezTo>
                  <a:cubicBezTo>
                    <a:pt x="207988" y="660063"/>
                    <a:pt x="218786" y="666998"/>
                    <a:pt x="225177" y="676929"/>
                  </a:cubicBezTo>
                  <a:cubicBezTo>
                    <a:pt x="230088" y="684572"/>
                    <a:pt x="233116" y="694470"/>
                    <a:pt x="236109" y="702921"/>
                  </a:cubicBezTo>
                  <a:cubicBezTo>
                    <a:pt x="239305" y="711944"/>
                    <a:pt x="243274" y="718812"/>
                    <a:pt x="253534" y="720024"/>
                  </a:cubicBezTo>
                  <a:cubicBezTo>
                    <a:pt x="259588" y="720730"/>
                    <a:pt x="268267" y="720024"/>
                    <a:pt x="271093" y="713357"/>
                  </a:cubicBezTo>
                  <a:cubicBezTo>
                    <a:pt x="273615" y="707466"/>
                    <a:pt x="272270" y="693124"/>
                    <a:pt x="271059" y="686828"/>
                  </a:cubicBezTo>
                  <a:cubicBezTo>
                    <a:pt x="268469" y="673158"/>
                    <a:pt x="263154" y="663396"/>
                    <a:pt x="256998" y="651140"/>
                  </a:cubicBezTo>
                  <a:cubicBezTo>
                    <a:pt x="253063" y="643363"/>
                    <a:pt x="251314" y="638043"/>
                    <a:pt x="245023" y="631781"/>
                  </a:cubicBezTo>
                  <a:cubicBezTo>
                    <a:pt x="241323" y="628078"/>
                    <a:pt x="238128" y="625520"/>
                    <a:pt x="235975" y="620840"/>
                  </a:cubicBezTo>
                  <a:cubicBezTo>
                    <a:pt x="231232" y="610437"/>
                    <a:pt x="232073" y="598922"/>
                    <a:pt x="232140" y="587744"/>
                  </a:cubicBezTo>
                  <a:cubicBezTo>
                    <a:pt x="232241" y="560171"/>
                    <a:pt x="227431" y="533169"/>
                    <a:pt x="215187" y="508423"/>
                  </a:cubicBezTo>
                  <a:cubicBezTo>
                    <a:pt x="209973" y="497852"/>
                    <a:pt x="207013" y="488997"/>
                    <a:pt x="199916" y="479839"/>
                  </a:cubicBezTo>
                  <a:cubicBezTo>
                    <a:pt x="193592" y="471693"/>
                    <a:pt x="188512" y="459168"/>
                    <a:pt x="186157" y="449101"/>
                  </a:cubicBezTo>
                  <a:cubicBezTo>
                    <a:pt x="180910" y="426679"/>
                    <a:pt x="181078" y="405300"/>
                    <a:pt x="173308" y="383214"/>
                  </a:cubicBezTo>
                  <a:cubicBezTo>
                    <a:pt x="167590" y="367020"/>
                    <a:pt x="150468" y="355068"/>
                    <a:pt x="153966" y="336921"/>
                  </a:cubicBezTo>
                  <a:cubicBezTo>
                    <a:pt x="154774" y="332680"/>
                    <a:pt x="157532" y="328773"/>
                    <a:pt x="157499" y="324397"/>
                  </a:cubicBezTo>
                  <a:cubicBezTo>
                    <a:pt x="157465" y="320290"/>
                    <a:pt x="154942" y="317529"/>
                    <a:pt x="154000" y="313724"/>
                  </a:cubicBezTo>
                  <a:cubicBezTo>
                    <a:pt x="152015" y="305678"/>
                    <a:pt x="151746" y="295746"/>
                    <a:pt x="146801" y="288642"/>
                  </a:cubicBezTo>
                  <a:cubicBezTo>
                    <a:pt x="144010" y="284636"/>
                    <a:pt x="139233" y="282178"/>
                    <a:pt x="135735" y="278912"/>
                  </a:cubicBezTo>
                  <a:cubicBezTo>
                    <a:pt x="132539" y="275949"/>
                    <a:pt x="130252" y="271640"/>
                    <a:pt x="127023" y="268879"/>
                  </a:cubicBezTo>
                  <a:cubicBezTo>
                    <a:pt x="122515" y="265042"/>
                    <a:pt x="119723" y="264536"/>
                    <a:pt x="115855" y="260294"/>
                  </a:cubicBezTo>
                  <a:cubicBezTo>
                    <a:pt x="112390" y="256422"/>
                    <a:pt x="106605" y="252416"/>
                    <a:pt x="104317" y="247668"/>
                  </a:cubicBezTo>
                  <a:cubicBezTo>
                    <a:pt x="101694" y="242147"/>
                    <a:pt x="98431" y="232182"/>
                    <a:pt x="97287" y="226256"/>
                  </a:cubicBezTo>
                  <a:cubicBezTo>
                    <a:pt x="95942" y="219287"/>
                    <a:pt x="100079" y="208682"/>
                    <a:pt x="101896" y="201376"/>
                  </a:cubicBezTo>
                  <a:cubicBezTo>
                    <a:pt x="107008" y="181041"/>
                    <a:pt x="103880" y="156194"/>
                    <a:pt x="103678" y="135152"/>
                  </a:cubicBezTo>
                  <a:cubicBezTo>
                    <a:pt x="103544" y="122931"/>
                    <a:pt x="107210" y="108757"/>
                    <a:pt x="119589" y="102932"/>
                  </a:cubicBezTo>
                  <a:cubicBezTo>
                    <a:pt x="135196" y="95593"/>
                    <a:pt x="148685" y="112191"/>
                    <a:pt x="164327" y="111989"/>
                  </a:cubicBezTo>
                  <a:cubicBezTo>
                    <a:pt x="173073" y="111888"/>
                    <a:pt x="179295" y="110541"/>
                    <a:pt x="187503" y="108723"/>
                  </a:cubicBezTo>
                  <a:cubicBezTo>
                    <a:pt x="196484" y="106737"/>
                    <a:pt x="202237" y="108083"/>
                    <a:pt x="207988" y="114514"/>
                  </a:cubicBezTo>
                  <a:cubicBezTo>
                    <a:pt x="214918" y="122257"/>
                    <a:pt x="219021" y="132761"/>
                    <a:pt x="217104" y="143165"/>
                  </a:cubicBezTo>
                  <a:cubicBezTo>
                    <a:pt x="213942" y="160436"/>
                    <a:pt x="210646" y="179122"/>
                    <a:pt x="210579" y="196965"/>
                  </a:cubicBezTo>
                  <a:cubicBezTo>
                    <a:pt x="210545" y="210702"/>
                    <a:pt x="207215" y="223394"/>
                    <a:pt x="206946" y="236962"/>
                  </a:cubicBezTo>
                  <a:cubicBezTo>
                    <a:pt x="206643" y="251776"/>
                    <a:pt x="210410" y="268072"/>
                    <a:pt x="215523" y="281774"/>
                  </a:cubicBezTo>
                  <a:cubicBezTo>
                    <a:pt x="224471" y="305745"/>
                    <a:pt x="246907" y="319077"/>
                    <a:pt x="262078" y="338706"/>
                  </a:cubicBezTo>
                  <a:cubicBezTo>
                    <a:pt x="268133" y="346550"/>
                    <a:pt x="273178" y="355136"/>
                    <a:pt x="280175" y="361869"/>
                  </a:cubicBezTo>
                  <a:cubicBezTo>
                    <a:pt x="287676" y="369107"/>
                    <a:pt x="292923" y="377120"/>
                    <a:pt x="297296" y="386952"/>
                  </a:cubicBezTo>
                  <a:cubicBezTo>
                    <a:pt x="305840" y="406175"/>
                    <a:pt x="284514" y="419979"/>
                    <a:pt x="289828" y="437722"/>
                  </a:cubicBezTo>
                  <a:cubicBezTo>
                    <a:pt x="292688" y="447182"/>
                    <a:pt x="302712" y="457821"/>
                    <a:pt x="309507" y="464622"/>
                  </a:cubicBezTo>
                  <a:cubicBezTo>
                    <a:pt x="321313" y="476406"/>
                    <a:pt x="334062" y="487684"/>
                    <a:pt x="338569" y="504955"/>
                  </a:cubicBezTo>
                  <a:cubicBezTo>
                    <a:pt x="340789" y="513406"/>
                    <a:pt x="339410" y="522496"/>
                    <a:pt x="334768" y="529802"/>
                  </a:cubicBezTo>
                  <a:cubicBezTo>
                    <a:pt x="330059" y="537142"/>
                    <a:pt x="324980" y="543068"/>
                    <a:pt x="330396" y="551215"/>
                  </a:cubicBezTo>
                  <a:cubicBezTo>
                    <a:pt x="335441" y="558790"/>
                    <a:pt x="345634" y="563436"/>
                    <a:pt x="354043" y="566331"/>
                  </a:cubicBezTo>
                  <a:cubicBezTo>
                    <a:pt x="373216" y="572897"/>
                    <a:pt x="387815" y="582189"/>
                    <a:pt x="402985" y="595824"/>
                  </a:cubicBezTo>
                  <a:cubicBezTo>
                    <a:pt x="416508" y="608012"/>
                    <a:pt x="427305" y="621479"/>
                    <a:pt x="436926" y="636933"/>
                  </a:cubicBezTo>
                  <a:cubicBezTo>
                    <a:pt x="447454" y="653833"/>
                    <a:pt x="453442" y="673361"/>
                    <a:pt x="464004" y="690195"/>
                  </a:cubicBezTo>
                  <a:cubicBezTo>
                    <a:pt x="472851" y="704268"/>
                    <a:pt x="480352" y="718475"/>
                    <a:pt x="490443" y="731707"/>
                  </a:cubicBezTo>
                  <a:cubicBezTo>
                    <a:pt x="499155" y="743120"/>
                    <a:pt x="503898" y="756082"/>
                    <a:pt x="510289" y="768707"/>
                  </a:cubicBezTo>
                  <a:cubicBezTo>
                    <a:pt x="517589" y="783150"/>
                    <a:pt x="524484" y="799513"/>
                    <a:pt x="527478" y="815505"/>
                  </a:cubicBezTo>
                  <a:cubicBezTo>
                    <a:pt x="529866" y="828332"/>
                    <a:pt x="528218" y="842473"/>
                    <a:pt x="528218" y="855569"/>
                  </a:cubicBezTo>
                  <a:cubicBezTo>
                    <a:pt x="528218" y="864963"/>
                    <a:pt x="529227" y="872100"/>
                    <a:pt x="524888" y="880416"/>
                  </a:cubicBezTo>
                  <a:cubicBezTo>
                    <a:pt x="516949" y="895667"/>
                    <a:pt x="503999" y="906070"/>
                    <a:pt x="499626" y="922972"/>
                  </a:cubicBezTo>
                  <a:cubicBezTo>
                    <a:pt x="495354" y="939368"/>
                    <a:pt x="489434" y="955192"/>
                    <a:pt x="493100" y="972463"/>
                  </a:cubicBezTo>
                  <a:cubicBezTo>
                    <a:pt x="496666" y="989162"/>
                    <a:pt x="506690" y="1008757"/>
                    <a:pt x="518833" y="1020708"/>
                  </a:cubicBezTo>
                  <a:cubicBezTo>
                    <a:pt x="529160" y="1030876"/>
                    <a:pt x="539588" y="1031819"/>
                    <a:pt x="552807" y="1035017"/>
                  </a:cubicBezTo>
                  <a:cubicBezTo>
                    <a:pt x="568449" y="1038788"/>
                    <a:pt x="581097" y="1049393"/>
                    <a:pt x="588766" y="1063499"/>
                  </a:cubicBezTo>
                  <a:cubicBezTo>
                    <a:pt x="591053" y="1067675"/>
                    <a:pt x="592197" y="1072253"/>
                    <a:pt x="594518" y="1076361"/>
                  </a:cubicBezTo>
                  <a:cubicBezTo>
                    <a:pt x="599564" y="1085316"/>
                    <a:pt x="608511" y="1090232"/>
                    <a:pt x="616786" y="1095855"/>
                  </a:cubicBezTo>
                  <a:cubicBezTo>
                    <a:pt x="633134" y="1106965"/>
                    <a:pt x="650390" y="1117671"/>
                    <a:pt x="670034" y="1121812"/>
                  </a:cubicBezTo>
                  <a:cubicBezTo>
                    <a:pt x="683287" y="1124606"/>
                    <a:pt x="697516" y="1124337"/>
                    <a:pt x="710298" y="1128075"/>
                  </a:cubicBezTo>
                  <a:cubicBezTo>
                    <a:pt x="734753" y="1135245"/>
                    <a:pt x="751303" y="1152888"/>
                    <a:pt x="770745" y="1168274"/>
                  </a:cubicBezTo>
                  <a:cubicBezTo>
                    <a:pt x="781408" y="1176723"/>
                    <a:pt x="793215" y="1183423"/>
                    <a:pt x="803710" y="1192109"/>
                  </a:cubicBezTo>
                  <a:cubicBezTo>
                    <a:pt x="815046" y="1201503"/>
                    <a:pt x="824431" y="1210896"/>
                    <a:pt x="838592" y="1215878"/>
                  </a:cubicBezTo>
                  <a:cubicBezTo>
                    <a:pt x="862744" y="1224397"/>
                    <a:pt x="889991" y="1225305"/>
                    <a:pt x="912662" y="1237629"/>
                  </a:cubicBezTo>
                  <a:cubicBezTo>
                    <a:pt x="934022" y="1249244"/>
                    <a:pt x="955617" y="1260488"/>
                    <a:pt x="977112" y="1271935"/>
                  </a:cubicBezTo>
                  <a:cubicBezTo>
                    <a:pt x="992517" y="1280184"/>
                    <a:pt x="1009101" y="1280790"/>
                    <a:pt x="1026189" y="1282878"/>
                  </a:cubicBezTo>
                  <a:cubicBezTo>
                    <a:pt x="1048423" y="1285570"/>
                    <a:pt x="1067563" y="1289106"/>
                    <a:pt x="1089495" y="1281699"/>
                  </a:cubicBezTo>
                  <a:cubicBezTo>
                    <a:pt x="1110889" y="1274461"/>
                    <a:pt x="1132080" y="1264057"/>
                    <a:pt x="1154348" y="1259950"/>
                  </a:cubicBezTo>
                  <a:cubicBezTo>
                    <a:pt x="1172143" y="1256651"/>
                    <a:pt x="1186539" y="1258771"/>
                    <a:pt x="1202719" y="1267088"/>
                  </a:cubicBezTo>
                  <a:cubicBezTo>
                    <a:pt x="1215569" y="1273686"/>
                    <a:pt x="1221220" y="1284123"/>
                    <a:pt x="1231076" y="1293953"/>
                  </a:cubicBezTo>
                  <a:cubicBezTo>
                    <a:pt x="1238913" y="1301832"/>
                    <a:pt x="1242075" y="1311158"/>
                    <a:pt x="1247087" y="1320820"/>
                  </a:cubicBezTo>
                  <a:cubicBezTo>
                    <a:pt x="1251628" y="1329608"/>
                    <a:pt x="1258894" y="1338025"/>
                    <a:pt x="1266731" y="1344219"/>
                  </a:cubicBezTo>
                  <a:cubicBezTo>
                    <a:pt x="1275578" y="1351189"/>
                    <a:pt x="1283483" y="1357619"/>
                    <a:pt x="1291791" y="1365633"/>
                  </a:cubicBezTo>
                  <a:cubicBezTo>
                    <a:pt x="1298519" y="1372130"/>
                    <a:pt x="1311738" y="1387045"/>
                    <a:pt x="1320316" y="1380244"/>
                  </a:cubicBezTo>
                  <a:cubicBezTo>
                    <a:pt x="1324790" y="1376675"/>
                    <a:pt x="1325732" y="1370312"/>
                    <a:pt x="1328154" y="1365531"/>
                  </a:cubicBezTo>
                  <a:cubicBezTo>
                    <a:pt x="1331214" y="1359471"/>
                    <a:pt x="1335924" y="1354488"/>
                    <a:pt x="1337471" y="1347687"/>
                  </a:cubicBezTo>
                  <a:cubicBezTo>
                    <a:pt x="1340868" y="1332773"/>
                    <a:pt x="1342584" y="1316343"/>
                    <a:pt x="1344737" y="1301159"/>
                  </a:cubicBezTo>
                  <a:cubicBezTo>
                    <a:pt x="1346856" y="1286311"/>
                    <a:pt x="1351902" y="1274023"/>
                    <a:pt x="1367341" y="1267827"/>
                  </a:cubicBezTo>
                  <a:cubicBezTo>
                    <a:pt x="1378576" y="1263317"/>
                    <a:pt x="1392603" y="1265538"/>
                    <a:pt x="1404511" y="1265438"/>
                  </a:cubicBezTo>
                  <a:cubicBezTo>
                    <a:pt x="1416183" y="1265337"/>
                    <a:pt x="1428125" y="1269040"/>
                    <a:pt x="1439662" y="1265673"/>
                  </a:cubicBezTo>
                  <a:cubicBezTo>
                    <a:pt x="1448677" y="1263047"/>
                    <a:pt x="1451805" y="1252475"/>
                    <a:pt x="1447533" y="1243520"/>
                  </a:cubicBezTo>
                  <a:cubicBezTo>
                    <a:pt x="1439561" y="1226855"/>
                    <a:pt x="1418538" y="1217225"/>
                    <a:pt x="1412685" y="1199079"/>
                  </a:cubicBezTo>
                  <a:cubicBezTo>
                    <a:pt x="1409187" y="1188170"/>
                    <a:pt x="1405755" y="1166421"/>
                    <a:pt x="1410094" y="1155311"/>
                  </a:cubicBezTo>
                  <a:cubicBezTo>
                    <a:pt x="1413627" y="1146188"/>
                    <a:pt x="1423684" y="1136827"/>
                    <a:pt x="1433506" y="1137400"/>
                  </a:cubicBezTo>
                  <a:cubicBezTo>
                    <a:pt x="1441008" y="1137837"/>
                    <a:pt x="1450090" y="1143325"/>
                    <a:pt x="1457456" y="1145447"/>
                  </a:cubicBezTo>
                  <a:cubicBezTo>
                    <a:pt x="1468826" y="1148746"/>
                    <a:pt x="1480565" y="1150934"/>
                    <a:pt x="1492439" y="1151372"/>
                  </a:cubicBezTo>
                  <a:cubicBezTo>
                    <a:pt x="1520426" y="1152416"/>
                    <a:pt x="1558201" y="1149722"/>
                    <a:pt x="1571858" y="1121004"/>
                  </a:cubicBezTo>
                  <a:cubicBezTo>
                    <a:pt x="1574179" y="1116122"/>
                    <a:pt x="1574717" y="1108816"/>
                    <a:pt x="1577711" y="1104541"/>
                  </a:cubicBezTo>
                  <a:cubicBezTo>
                    <a:pt x="1581041" y="1099760"/>
                    <a:pt x="1587163" y="1098379"/>
                    <a:pt x="1592377" y="1096628"/>
                  </a:cubicBezTo>
                  <a:cubicBezTo>
                    <a:pt x="1606202" y="1091982"/>
                    <a:pt x="1614813" y="1097100"/>
                    <a:pt x="1627125" y="1103497"/>
                  </a:cubicBezTo>
                  <a:cubicBezTo>
                    <a:pt x="1662242" y="1121744"/>
                    <a:pt x="1659618" y="1073835"/>
                    <a:pt x="1664899" y="1052558"/>
                  </a:cubicBezTo>
                  <a:cubicBezTo>
                    <a:pt x="1667052" y="1043838"/>
                    <a:pt x="1668667" y="1028082"/>
                    <a:pt x="1675529" y="1021180"/>
                  </a:cubicBezTo>
                  <a:cubicBezTo>
                    <a:pt x="1678825" y="1017880"/>
                    <a:pt x="1684207" y="1017477"/>
                    <a:pt x="1687638" y="1014210"/>
                  </a:cubicBezTo>
                  <a:cubicBezTo>
                    <a:pt x="1694063" y="1008083"/>
                    <a:pt x="1692314" y="996804"/>
                    <a:pt x="1690598" y="988421"/>
                  </a:cubicBezTo>
                  <a:cubicBezTo>
                    <a:pt x="1687807" y="974685"/>
                    <a:pt x="1676874" y="960679"/>
                    <a:pt x="1680709" y="946169"/>
                  </a:cubicBezTo>
                  <a:cubicBezTo>
                    <a:pt x="1684342" y="932399"/>
                    <a:pt x="1701463" y="926002"/>
                    <a:pt x="1709402" y="914824"/>
                  </a:cubicBezTo>
                  <a:cubicBezTo>
                    <a:pt x="1725413" y="892300"/>
                    <a:pt x="1715524" y="857825"/>
                    <a:pt x="1691406" y="84610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3" name="Freeform 1047">
              <a:extLst>
                <a:ext uri="{FF2B5EF4-FFF2-40B4-BE49-F238E27FC236}">
                  <a16:creationId xmlns:a16="http://schemas.microsoft.com/office/drawing/2014/main" id="{911FD540-E9B6-65CA-20A3-4828A00B121B}"/>
                </a:ext>
              </a:extLst>
            </p:cNvPr>
            <p:cNvSpPr>
              <a:spLocks/>
            </p:cNvSpPr>
            <p:nvPr/>
          </p:nvSpPr>
          <p:spPr>
            <a:xfrm>
              <a:off x="5469727" y="6705003"/>
              <a:ext cx="258928" cy="276781"/>
            </a:xfrm>
            <a:custGeom>
              <a:avLst/>
              <a:gdLst>
                <a:gd name="connsiteX0" fmla="*/ 258605 w 266521"/>
                <a:gd name="connsiteY0" fmla="*/ 152539 h 285056"/>
                <a:gd name="connsiteX1" fmla="*/ 239668 w 266521"/>
                <a:gd name="connsiteY1" fmla="*/ 143718 h 285056"/>
                <a:gd name="connsiteX2" fmla="*/ 220965 w 266521"/>
                <a:gd name="connsiteY2" fmla="*/ 133651 h 285056"/>
                <a:gd name="connsiteX3" fmla="*/ 217265 w 266521"/>
                <a:gd name="connsiteY3" fmla="*/ 128937 h 285056"/>
                <a:gd name="connsiteX4" fmla="*/ 214574 w 266521"/>
                <a:gd name="connsiteY4" fmla="*/ 126076 h 285056"/>
                <a:gd name="connsiteX5" fmla="*/ 209696 w 266521"/>
                <a:gd name="connsiteY5" fmla="*/ 119343 h 285056"/>
                <a:gd name="connsiteX6" fmla="*/ 205458 w 266521"/>
                <a:gd name="connsiteY6" fmla="*/ 103317 h 285056"/>
                <a:gd name="connsiteX7" fmla="*/ 212253 w 266521"/>
                <a:gd name="connsiteY7" fmla="*/ 84126 h 285056"/>
                <a:gd name="connsiteX8" fmla="*/ 220326 w 266521"/>
                <a:gd name="connsiteY8" fmla="*/ 66248 h 285056"/>
                <a:gd name="connsiteX9" fmla="*/ 212253 w 266521"/>
                <a:gd name="connsiteY9" fmla="*/ 46250 h 285056"/>
                <a:gd name="connsiteX10" fmla="*/ 206265 w 266521"/>
                <a:gd name="connsiteY10" fmla="*/ 25949 h 285056"/>
                <a:gd name="connsiteX11" fmla="*/ 207477 w 266521"/>
                <a:gd name="connsiteY11" fmla="*/ 17465 h 285056"/>
                <a:gd name="connsiteX12" fmla="*/ 210067 w 266521"/>
                <a:gd name="connsiteY12" fmla="*/ 11539 h 285056"/>
                <a:gd name="connsiteX13" fmla="*/ 172157 w 266521"/>
                <a:gd name="connsiteY13" fmla="*/ 13996 h 285056"/>
                <a:gd name="connsiteX14" fmla="*/ 137174 w 266521"/>
                <a:gd name="connsiteY14" fmla="*/ 8071 h 285056"/>
                <a:gd name="connsiteX15" fmla="*/ 113224 w 266521"/>
                <a:gd name="connsiteY15" fmla="*/ 25 h 285056"/>
                <a:gd name="connsiteX16" fmla="*/ 89812 w 266521"/>
                <a:gd name="connsiteY16" fmla="*/ 17936 h 285056"/>
                <a:gd name="connsiteX17" fmla="*/ 92402 w 266521"/>
                <a:gd name="connsiteY17" fmla="*/ 61704 h 285056"/>
                <a:gd name="connsiteX18" fmla="*/ 127251 w 266521"/>
                <a:gd name="connsiteY18" fmla="*/ 106144 h 285056"/>
                <a:gd name="connsiteX19" fmla="*/ 119380 w 266521"/>
                <a:gd name="connsiteY19" fmla="*/ 128298 h 285056"/>
                <a:gd name="connsiteX20" fmla="*/ 84228 w 266521"/>
                <a:gd name="connsiteY20" fmla="*/ 128062 h 285056"/>
                <a:gd name="connsiteX21" fmla="*/ 47059 w 266521"/>
                <a:gd name="connsiteY21" fmla="*/ 130453 h 285056"/>
                <a:gd name="connsiteX22" fmla="*/ 24454 w 266521"/>
                <a:gd name="connsiteY22" fmla="*/ 163783 h 285056"/>
                <a:gd name="connsiteX23" fmla="*/ 17189 w 266521"/>
                <a:gd name="connsiteY23" fmla="*/ 210312 h 285056"/>
                <a:gd name="connsiteX24" fmla="*/ 7871 w 266521"/>
                <a:gd name="connsiteY24" fmla="*/ 228156 h 285056"/>
                <a:gd name="connsiteX25" fmla="*/ 33 w 266521"/>
                <a:gd name="connsiteY25" fmla="*/ 242868 h 285056"/>
                <a:gd name="connsiteX26" fmla="*/ 0 w 266521"/>
                <a:gd name="connsiteY26" fmla="*/ 242902 h 285056"/>
                <a:gd name="connsiteX27" fmla="*/ 9519 w 266521"/>
                <a:gd name="connsiteY27" fmla="*/ 255493 h 285056"/>
                <a:gd name="connsiteX28" fmla="*/ 21730 w 266521"/>
                <a:gd name="connsiteY28" fmla="*/ 263574 h 285056"/>
                <a:gd name="connsiteX29" fmla="*/ 34546 w 266521"/>
                <a:gd name="connsiteY29" fmla="*/ 270139 h 285056"/>
                <a:gd name="connsiteX30" fmla="*/ 39928 w 266521"/>
                <a:gd name="connsiteY30" fmla="*/ 273304 h 285056"/>
                <a:gd name="connsiteX31" fmla="*/ 49043 w 266521"/>
                <a:gd name="connsiteY31" fmla="*/ 276200 h 285056"/>
                <a:gd name="connsiteX32" fmla="*/ 68351 w 266521"/>
                <a:gd name="connsiteY32" fmla="*/ 281856 h 285056"/>
                <a:gd name="connsiteX33" fmla="*/ 89745 w 266521"/>
                <a:gd name="connsiteY33" fmla="*/ 285054 h 285056"/>
                <a:gd name="connsiteX34" fmla="*/ 134785 w 266521"/>
                <a:gd name="connsiteY34" fmla="*/ 280003 h 285056"/>
                <a:gd name="connsiteX35" fmla="*/ 161292 w 266521"/>
                <a:gd name="connsiteY35" fmla="*/ 259433 h 285056"/>
                <a:gd name="connsiteX36" fmla="*/ 170912 w 266521"/>
                <a:gd name="connsiteY36" fmla="*/ 246303 h 285056"/>
                <a:gd name="connsiteX37" fmla="*/ 189043 w 266521"/>
                <a:gd name="connsiteY37" fmla="*/ 244721 h 285056"/>
                <a:gd name="connsiteX38" fmla="*/ 204684 w 266521"/>
                <a:gd name="connsiteY38" fmla="*/ 240545 h 285056"/>
                <a:gd name="connsiteX39" fmla="*/ 205458 w 266521"/>
                <a:gd name="connsiteY39" fmla="*/ 222803 h 285056"/>
                <a:gd name="connsiteX40" fmla="*/ 205458 w 266521"/>
                <a:gd name="connsiteY40" fmla="*/ 214386 h 285056"/>
                <a:gd name="connsiteX41" fmla="*/ 207174 w 266521"/>
                <a:gd name="connsiteY41" fmla="*/ 206878 h 285056"/>
                <a:gd name="connsiteX42" fmla="*/ 208956 w 266521"/>
                <a:gd name="connsiteY42" fmla="*/ 198394 h 285056"/>
                <a:gd name="connsiteX43" fmla="*/ 215516 w 266521"/>
                <a:gd name="connsiteY43" fmla="*/ 190818 h 285056"/>
                <a:gd name="connsiteX44" fmla="*/ 232536 w 266521"/>
                <a:gd name="connsiteY44" fmla="*/ 180719 h 285056"/>
                <a:gd name="connsiteX45" fmla="*/ 250869 w 266521"/>
                <a:gd name="connsiteY45" fmla="*/ 175668 h 285056"/>
                <a:gd name="connsiteX46" fmla="*/ 265232 w 266521"/>
                <a:gd name="connsiteY46" fmla="*/ 168160 h 285056"/>
                <a:gd name="connsiteX47" fmla="*/ 258605 w 266521"/>
                <a:gd name="connsiteY47" fmla="*/ 152539 h 28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6521" h="285056">
                  <a:moveTo>
                    <a:pt x="258605" y="152539"/>
                  </a:moveTo>
                  <a:cubicBezTo>
                    <a:pt x="253257" y="148499"/>
                    <a:pt x="245756" y="146108"/>
                    <a:pt x="239668" y="143718"/>
                  </a:cubicBezTo>
                  <a:cubicBezTo>
                    <a:pt x="233949" y="141462"/>
                    <a:pt x="225035" y="138432"/>
                    <a:pt x="220965" y="133651"/>
                  </a:cubicBezTo>
                  <a:cubicBezTo>
                    <a:pt x="219619" y="132103"/>
                    <a:pt x="218779" y="130487"/>
                    <a:pt x="217265" y="128937"/>
                  </a:cubicBezTo>
                  <a:cubicBezTo>
                    <a:pt x="216323" y="127961"/>
                    <a:pt x="215516" y="127186"/>
                    <a:pt x="214574" y="126076"/>
                  </a:cubicBezTo>
                  <a:cubicBezTo>
                    <a:pt x="212892" y="124056"/>
                    <a:pt x="210907" y="121665"/>
                    <a:pt x="209696" y="119343"/>
                  </a:cubicBezTo>
                  <a:cubicBezTo>
                    <a:pt x="207644" y="115436"/>
                    <a:pt x="204584" y="107828"/>
                    <a:pt x="205458" y="103317"/>
                  </a:cubicBezTo>
                  <a:cubicBezTo>
                    <a:pt x="206736" y="96583"/>
                    <a:pt x="209696" y="90523"/>
                    <a:pt x="212253" y="84126"/>
                  </a:cubicBezTo>
                  <a:cubicBezTo>
                    <a:pt x="214641" y="78201"/>
                    <a:pt x="218846" y="72477"/>
                    <a:pt x="220326" y="66248"/>
                  </a:cubicBezTo>
                  <a:cubicBezTo>
                    <a:pt x="222445" y="57327"/>
                    <a:pt x="217971" y="52243"/>
                    <a:pt x="212253" y="46250"/>
                  </a:cubicBezTo>
                  <a:cubicBezTo>
                    <a:pt x="206736" y="40459"/>
                    <a:pt x="205189" y="33759"/>
                    <a:pt x="206265" y="25949"/>
                  </a:cubicBezTo>
                  <a:cubicBezTo>
                    <a:pt x="206635" y="23322"/>
                    <a:pt x="206804" y="20023"/>
                    <a:pt x="207477" y="17465"/>
                  </a:cubicBezTo>
                  <a:cubicBezTo>
                    <a:pt x="208048" y="15343"/>
                    <a:pt x="209057" y="13424"/>
                    <a:pt x="210067" y="11539"/>
                  </a:cubicBezTo>
                  <a:cubicBezTo>
                    <a:pt x="197351" y="14064"/>
                    <a:pt x="183930" y="14434"/>
                    <a:pt x="172157" y="13996"/>
                  </a:cubicBezTo>
                  <a:cubicBezTo>
                    <a:pt x="160283" y="13559"/>
                    <a:pt x="148544" y="11371"/>
                    <a:pt x="137174" y="8071"/>
                  </a:cubicBezTo>
                  <a:cubicBezTo>
                    <a:pt x="129807" y="5916"/>
                    <a:pt x="120725" y="463"/>
                    <a:pt x="113224" y="25"/>
                  </a:cubicBezTo>
                  <a:cubicBezTo>
                    <a:pt x="103402" y="-547"/>
                    <a:pt x="93378" y="8812"/>
                    <a:pt x="89812" y="17936"/>
                  </a:cubicBezTo>
                  <a:cubicBezTo>
                    <a:pt x="85473" y="29046"/>
                    <a:pt x="88904" y="50795"/>
                    <a:pt x="92402" y="61704"/>
                  </a:cubicBezTo>
                  <a:cubicBezTo>
                    <a:pt x="98255" y="79851"/>
                    <a:pt x="119279" y="89479"/>
                    <a:pt x="127251" y="106144"/>
                  </a:cubicBezTo>
                  <a:cubicBezTo>
                    <a:pt x="131523" y="115100"/>
                    <a:pt x="128395" y="125706"/>
                    <a:pt x="119380" y="128298"/>
                  </a:cubicBezTo>
                  <a:cubicBezTo>
                    <a:pt x="107842" y="131631"/>
                    <a:pt x="95867" y="127961"/>
                    <a:pt x="84228" y="128062"/>
                  </a:cubicBezTo>
                  <a:cubicBezTo>
                    <a:pt x="72354" y="128130"/>
                    <a:pt x="58294" y="125941"/>
                    <a:pt x="47059" y="130453"/>
                  </a:cubicBezTo>
                  <a:cubicBezTo>
                    <a:pt x="31653" y="136647"/>
                    <a:pt x="26573" y="148969"/>
                    <a:pt x="24454" y="163783"/>
                  </a:cubicBezTo>
                  <a:cubicBezTo>
                    <a:pt x="22302" y="178968"/>
                    <a:pt x="20586" y="195364"/>
                    <a:pt x="17189" y="210312"/>
                  </a:cubicBezTo>
                  <a:cubicBezTo>
                    <a:pt x="15641" y="217147"/>
                    <a:pt x="10932" y="222095"/>
                    <a:pt x="7871" y="228156"/>
                  </a:cubicBezTo>
                  <a:cubicBezTo>
                    <a:pt x="5449" y="232937"/>
                    <a:pt x="4541" y="239300"/>
                    <a:pt x="33" y="242868"/>
                  </a:cubicBezTo>
                  <a:cubicBezTo>
                    <a:pt x="0" y="242868"/>
                    <a:pt x="0" y="242868"/>
                    <a:pt x="0" y="242902"/>
                  </a:cubicBezTo>
                  <a:cubicBezTo>
                    <a:pt x="2657" y="247211"/>
                    <a:pt x="6122" y="252295"/>
                    <a:pt x="9519" y="255493"/>
                  </a:cubicBezTo>
                  <a:cubicBezTo>
                    <a:pt x="13253" y="258995"/>
                    <a:pt x="17458" y="261083"/>
                    <a:pt x="21730" y="263574"/>
                  </a:cubicBezTo>
                  <a:cubicBezTo>
                    <a:pt x="25901" y="266065"/>
                    <a:pt x="30139" y="268086"/>
                    <a:pt x="34546" y="270139"/>
                  </a:cubicBezTo>
                  <a:cubicBezTo>
                    <a:pt x="36396" y="271014"/>
                    <a:pt x="38111" y="272429"/>
                    <a:pt x="39928" y="273304"/>
                  </a:cubicBezTo>
                  <a:cubicBezTo>
                    <a:pt x="43022" y="274785"/>
                    <a:pt x="45982" y="274819"/>
                    <a:pt x="49043" y="276200"/>
                  </a:cubicBezTo>
                  <a:cubicBezTo>
                    <a:pt x="55098" y="278960"/>
                    <a:pt x="61960" y="280374"/>
                    <a:pt x="68351" y="281856"/>
                  </a:cubicBezTo>
                  <a:cubicBezTo>
                    <a:pt x="75247" y="283472"/>
                    <a:pt x="82479" y="285121"/>
                    <a:pt x="89745" y="285054"/>
                  </a:cubicBezTo>
                  <a:cubicBezTo>
                    <a:pt x="105285" y="284953"/>
                    <a:pt x="120086" y="285559"/>
                    <a:pt x="134785" y="280003"/>
                  </a:cubicBezTo>
                  <a:cubicBezTo>
                    <a:pt x="146559" y="275560"/>
                    <a:pt x="156213" y="271586"/>
                    <a:pt x="161292" y="259433"/>
                  </a:cubicBezTo>
                  <a:cubicBezTo>
                    <a:pt x="163344" y="254450"/>
                    <a:pt x="166539" y="249636"/>
                    <a:pt x="170912" y="246303"/>
                  </a:cubicBezTo>
                  <a:cubicBezTo>
                    <a:pt x="177573" y="241252"/>
                    <a:pt x="181307" y="244316"/>
                    <a:pt x="189043" y="244721"/>
                  </a:cubicBezTo>
                  <a:cubicBezTo>
                    <a:pt x="194593" y="244990"/>
                    <a:pt x="201523" y="245663"/>
                    <a:pt x="204684" y="240545"/>
                  </a:cubicBezTo>
                  <a:cubicBezTo>
                    <a:pt x="208519" y="234283"/>
                    <a:pt x="205425" y="229401"/>
                    <a:pt x="205458" y="222803"/>
                  </a:cubicBezTo>
                  <a:cubicBezTo>
                    <a:pt x="205492" y="220008"/>
                    <a:pt x="205492" y="217180"/>
                    <a:pt x="205458" y="214386"/>
                  </a:cubicBezTo>
                  <a:cubicBezTo>
                    <a:pt x="205391" y="211086"/>
                    <a:pt x="206366" y="209706"/>
                    <a:pt x="207174" y="206878"/>
                  </a:cubicBezTo>
                  <a:cubicBezTo>
                    <a:pt x="207947" y="204185"/>
                    <a:pt x="207644" y="201155"/>
                    <a:pt x="208956" y="198394"/>
                  </a:cubicBezTo>
                  <a:cubicBezTo>
                    <a:pt x="210470" y="195229"/>
                    <a:pt x="212556" y="192772"/>
                    <a:pt x="215516" y="190818"/>
                  </a:cubicBezTo>
                  <a:cubicBezTo>
                    <a:pt x="221268" y="187014"/>
                    <a:pt x="226314" y="183614"/>
                    <a:pt x="232536" y="180719"/>
                  </a:cubicBezTo>
                  <a:cubicBezTo>
                    <a:pt x="238356" y="177991"/>
                    <a:pt x="244915" y="177991"/>
                    <a:pt x="250869" y="175668"/>
                  </a:cubicBezTo>
                  <a:cubicBezTo>
                    <a:pt x="255847" y="173749"/>
                    <a:pt x="262474" y="173648"/>
                    <a:pt x="265232" y="168160"/>
                  </a:cubicBezTo>
                  <a:cubicBezTo>
                    <a:pt x="269000" y="160854"/>
                    <a:pt x="263819" y="156478"/>
                    <a:pt x="258605" y="15253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4" name="Freeform 1048">
              <a:extLst>
                <a:ext uri="{FF2B5EF4-FFF2-40B4-BE49-F238E27FC236}">
                  <a16:creationId xmlns:a16="http://schemas.microsoft.com/office/drawing/2014/main" id="{DC974520-1BD9-36F6-A9FC-89F6F8B24DC0}"/>
                </a:ext>
              </a:extLst>
            </p:cNvPr>
            <p:cNvSpPr>
              <a:spLocks/>
            </p:cNvSpPr>
            <p:nvPr/>
          </p:nvSpPr>
          <p:spPr>
            <a:xfrm>
              <a:off x="5669217" y="6663696"/>
              <a:ext cx="116355" cy="171142"/>
            </a:xfrm>
            <a:custGeom>
              <a:avLst/>
              <a:gdLst>
                <a:gd name="connsiteX0" fmla="*/ 112905 w 119767"/>
                <a:gd name="connsiteY0" fmla="*/ 34453 h 176259"/>
                <a:gd name="connsiteX1" fmla="*/ 119767 w 119767"/>
                <a:gd name="connsiteY1" fmla="*/ 17922 h 176259"/>
                <a:gd name="connsiteX2" fmla="*/ 118624 w 119767"/>
                <a:gd name="connsiteY2" fmla="*/ 11794 h 176259"/>
                <a:gd name="connsiteX3" fmla="*/ 101536 w 119767"/>
                <a:gd name="connsiteY3" fmla="*/ 8663 h 176259"/>
                <a:gd name="connsiteX4" fmla="*/ 66788 w 119767"/>
                <a:gd name="connsiteY4" fmla="*/ 1795 h 176259"/>
                <a:gd name="connsiteX5" fmla="*/ 52122 w 119767"/>
                <a:gd name="connsiteY5" fmla="*/ 9707 h 176259"/>
                <a:gd name="connsiteX6" fmla="*/ 46269 w 119767"/>
                <a:gd name="connsiteY6" fmla="*/ 26170 h 176259"/>
                <a:gd name="connsiteX7" fmla="*/ 4760 w 119767"/>
                <a:gd name="connsiteY7" fmla="*/ 54080 h 176259"/>
                <a:gd name="connsiteX8" fmla="*/ 2170 w 119767"/>
                <a:gd name="connsiteY8" fmla="*/ 60006 h 176259"/>
                <a:gd name="connsiteX9" fmla="*/ 959 w 119767"/>
                <a:gd name="connsiteY9" fmla="*/ 68490 h 176259"/>
                <a:gd name="connsiteX10" fmla="*/ 6947 w 119767"/>
                <a:gd name="connsiteY10" fmla="*/ 88792 h 176259"/>
                <a:gd name="connsiteX11" fmla="*/ 15020 w 119767"/>
                <a:gd name="connsiteY11" fmla="*/ 108790 h 176259"/>
                <a:gd name="connsiteX12" fmla="*/ 6947 w 119767"/>
                <a:gd name="connsiteY12" fmla="*/ 126667 h 176259"/>
                <a:gd name="connsiteX13" fmla="*/ 152 w 119767"/>
                <a:gd name="connsiteY13" fmla="*/ 145858 h 176259"/>
                <a:gd name="connsiteX14" fmla="*/ 4391 w 119767"/>
                <a:gd name="connsiteY14" fmla="*/ 161884 h 176259"/>
                <a:gd name="connsiteX15" fmla="*/ 9268 w 119767"/>
                <a:gd name="connsiteY15" fmla="*/ 168617 h 176259"/>
                <a:gd name="connsiteX16" fmla="*/ 11959 w 119767"/>
                <a:gd name="connsiteY16" fmla="*/ 171479 h 176259"/>
                <a:gd name="connsiteX17" fmla="*/ 15659 w 119767"/>
                <a:gd name="connsiteY17" fmla="*/ 176193 h 176259"/>
                <a:gd name="connsiteX18" fmla="*/ 15726 w 119767"/>
                <a:gd name="connsiteY18" fmla="*/ 176259 h 176259"/>
                <a:gd name="connsiteX19" fmla="*/ 17509 w 119767"/>
                <a:gd name="connsiteY19" fmla="*/ 174880 h 176259"/>
                <a:gd name="connsiteX20" fmla="*/ 25448 w 119767"/>
                <a:gd name="connsiteY20" fmla="*/ 169358 h 176259"/>
                <a:gd name="connsiteX21" fmla="*/ 35505 w 119767"/>
                <a:gd name="connsiteY21" fmla="*/ 165621 h 176259"/>
                <a:gd name="connsiteX22" fmla="*/ 55822 w 119767"/>
                <a:gd name="connsiteY22" fmla="*/ 157978 h 176259"/>
                <a:gd name="connsiteX23" fmla="*/ 62112 w 119767"/>
                <a:gd name="connsiteY23" fmla="*/ 152221 h 176259"/>
                <a:gd name="connsiteX24" fmla="*/ 62449 w 119767"/>
                <a:gd name="connsiteY24" fmla="*/ 139091 h 176259"/>
                <a:gd name="connsiteX25" fmla="*/ 64501 w 119767"/>
                <a:gd name="connsiteY25" fmla="*/ 118857 h 176259"/>
                <a:gd name="connsiteX26" fmla="*/ 77586 w 119767"/>
                <a:gd name="connsiteY26" fmla="*/ 106770 h 176259"/>
                <a:gd name="connsiteX27" fmla="*/ 88989 w 119767"/>
                <a:gd name="connsiteY27" fmla="*/ 91586 h 176259"/>
                <a:gd name="connsiteX28" fmla="*/ 84751 w 119767"/>
                <a:gd name="connsiteY28" fmla="*/ 66639 h 176259"/>
                <a:gd name="connsiteX29" fmla="*/ 87643 w 119767"/>
                <a:gd name="connsiteY29" fmla="*/ 49839 h 176259"/>
                <a:gd name="connsiteX30" fmla="*/ 112905 w 119767"/>
                <a:gd name="connsiteY30" fmla="*/ 34453 h 176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9767" h="176259">
                  <a:moveTo>
                    <a:pt x="112905" y="34453"/>
                  </a:moveTo>
                  <a:cubicBezTo>
                    <a:pt x="115832" y="30244"/>
                    <a:pt x="119801" y="23241"/>
                    <a:pt x="119767" y="17922"/>
                  </a:cubicBezTo>
                  <a:cubicBezTo>
                    <a:pt x="119767" y="16003"/>
                    <a:pt x="119229" y="13881"/>
                    <a:pt x="118624" y="11794"/>
                  </a:cubicBezTo>
                  <a:cubicBezTo>
                    <a:pt x="114183" y="12871"/>
                    <a:pt x="108835" y="12433"/>
                    <a:pt x="101536" y="8663"/>
                  </a:cubicBezTo>
                  <a:cubicBezTo>
                    <a:pt x="89224" y="2266"/>
                    <a:pt x="80613" y="-2851"/>
                    <a:pt x="66788" y="1795"/>
                  </a:cubicBezTo>
                  <a:cubicBezTo>
                    <a:pt x="61608" y="3546"/>
                    <a:pt x="55452" y="4926"/>
                    <a:pt x="52122" y="9707"/>
                  </a:cubicBezTo>
                  <a:cubicBezTo>
                    <a:pt x="49128" y="14016"/>
                    <a:pt x="48590" y="21288"/>
                    <a:pt x="46269" y="26170"/>
                  </a:cubicBezTo>
                  <a:cubicBezTo>
                    <a:pt x="38364" y="42836"/>
                    <a:pt x="22286" y="50579"/>
                    <a:pt x="4760" y="54080"/>
                  </a:cubicBezTo>
                  <a:cubicBezTo>
                    <a:pt x="3751" y="55999"/>
                    <a:pt x="2709" y="57885"/>
                    <a:pt x="2170" y="60006"/>
                  </a:cubicBezTo>
                  <a:cubicBezTo>
                    <a:pt x="1498" y="62565"/>
                    <a:pt x="1330" y="65830"/>
                    <a:pt x="959" y="68490"/>
                  </a:cubicBezTo>
                  <a:cubicBezTo>
                    <a:pt x="-117" y="76301"/>
                    <a:pt x="1397" y="83001"/>
                    <a:pt x="6947" y="88792"/>
                  </a:cubicBezTo>
                  <a:cubicBezTo>
                    <a:pt x="12665" y="94785"/>
                    <a:pt x="17139" y="99868"/>
                    <a:pt x="15020" y="108790"/>
                  </a:cubicBezTo>
                  <a:cubicBezTo>
                    <a:pt x="13540" y="115018"/>
                    <a:pt x="9335" y="120742"/>
                    <a:pt x="6947" y="126667"/>
                  </a:cubicBezTo>
                  <a:cubicBezTo>
                    <a:pt x="4357" y="133064"/>
                    <a:pt x="1430" y="139124"/>
                    <a:pt x="152" y="145858"/>
                  </a:cubicBezTo>
                  <a:cubicBezTo>
                    <a:pt x="-722" y="150370"/>
                    <a:pt x="2372" y="157978"/>
                    <a:pt x="4391" y="161884"/>
                  </a:cubicBezTo>
                  <a:cubicBezTo>
                    <a:pt x="5601" y="164206"/>
                    <a:pt x="7586" y="166597"/>
                    <a:pt x="9268" y="168617"/>
                  </a:cubicBezTo>
                  <a:cubicBezTo>
                    <a:pt x="10176" y="169728"/>
                    <a:pt x="10984" y="170503"/>
                    <a:pt x="11959" y="171479"/>
                  </a:cubicBezTo>
                  <a:cubicBezTo>
                    <a:pt x="13472" y="173028"/>
                    <a:pt x="14314" y="174644"/>
                    <a:pt x="15659" y="176193"/>
                  </a:cubicBezTo>
                  <a:cubicBezTo>
                    <a:pt x="15693" y="176227"/>
                    <a:pt x="15726" y="176227"/>
                    <a:pt x="15726" y="176259"/>
                  </a:cubicBezTo>
                  <a:cubicBezTo>
                    <a:pt x="16298" y="175789"/>
                    <a:pt x="16938" y="175351"/>
                    <a:pt x="17509" y="174880"/>
                  </a:cubicBezTo>
                  <a:cubicBezTo>
                    <a:pt x="20032" y="172792"/>
                    <a:pt x="22589" y="171008"/>
                    <a:pt x="25448" y="169358"/>
                  </a:cubicBezTo>
                  <a:cubicBezTo>
                    <a:pt x="28677" y="167507"/>
                    <a:pt x="32007" y="167035"/>
                    <a:pt x="35505" y="165621"/>
                  </a:cubicBezTo>
                  <a:cubicBezTo>
                    <a:pt x="42805" y="162658"/>
                    <a:pt x="49498" y="162759"/>
                    <a:pt x="55822" y="157978"/>
                  </a:cubicBezTo>
                  <a:cubicBezTo>
                    <a:pt x="57807" y="156497"/>
                    <a:pt x="61137" y="154578"/>
                    <a:pt x="62112" y="152221"/>
                  </a:cubicBezTo>
                  <a:cubicBezTo>
                    <a:pt x="63593" y="148686"/>
                    <a:pt x="62449" y="142997"/>
                    <a:pt x="62449" y="139091"/>
                  </a:cubicBezTo>
                  <a:cubicBezTo>
                    <a:pt x="62449" y="132054"/>
                    <a:pt x="61911" y="125422"/>
                    <a:pt x="64501" y="118857"/>
                  </a:cubicBezTo>
                  <a:cubicBezTo>
                    <a:pt x="66721" y="113235"/>
                    <a:pt x="72877" y="109767"/>
                    <a:pt x="77586" y="106770"/>
                  </a:cubicBezTo>
                  <a:cubicBezTo>
                    <a:pt x="81959" y="104009"/>
                    <a:pt x="87711" y="96435"/>
                    <a:pt x="88989" y="91586"/>
                  </a:cubicBezTo>
                  <a:cubicBezTo>
                    <a:pt x="90973" y="83910"/>
                    <a:pt x="87980" y="73709"/>
                    <a:pt x="84751" y="66639"/>
                  </a:cubicBezTo>
                  <a:cubicBezTo>
                    <a:pt x="81824" y="60276"/>
                    <a:pt x="82497" y="55023"/>
                    <a:pt x="87643" y="49839"/>
                  </a:cubicBezTo>
                  <a:cubicBezTo>
                    <a:pt x="94506" y="42970"/>
                    <a:pt x="106985" y="42970"/>
                    <a:pt x="112905" y="3445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5" name="Freeform 1049">
              <a:extLst>
                <a:ext uri="{FF2B5EF4-FFF2-40B4-BE49-F238E27FC236}">
                  <a16:creationId xmlns:a16="http://schemas.microsoft.com/office/drawing/2014/main" id="{9B08D17C-E4E8-D705-0B8D-4331F6D2834B}"/>
                </a:ext>
              </a:extLst>
            </p:cNvPr>
            <p:cNvSpPr>
              <a:spLocks/>
            </p:cNvSpPr>
            <p:nvPr/>
          </p:nvSpPr>
          <p:spPr>
            <a:xfrm>
              <a:off x="5586065" y="6932289"/>
              <a:ext cx="181337" cy="116629"/>
            </a:xfrm>
            <a:custGeom>
              <a:avLst/>
              <a:gdLst>
                <a:gd name="connsiteX0" fmla="*/ 179557 w 186655"/>
                <a:gd name="connsiteY0" fmla="*/ 85111 h 120116"/>
                <a:gd name="connsiteX1" fmla="*/ 169836 w 186655"/>
                <a:gd name="connsiteY1" fmla="*/ 65349 h 120116"/>
                <a:gd name="connsiteX2" fmla="*/ 165598 w 186655"/>
                <a:gd name="connsiteY2" fmla="*/ 56730 h 120116"/>
                <a:gd name="connsiteX3" fmla="*/ 153118 w 186655"/>
                <a:gd name="connsiteY3" fmla="*/ 50973 h 120116"/>
                <a:gd name="connsiteX4" fmla="*/ 130312 w 186655"/>
                <a:gd name="connsiteY4" fmla="*/ 47707 h 120116"/>
                <a:gd name="connsiteX5" fmla="*/ 93748 w 186655"/>
                <a:gd name="connsiteY5" fmla="*/ 8855 h 120116"/>
                <a:gd name="connsiteX6" fmla="*/ 86818 w 186655"/>
                <a:gd name="connsiteY6" fmla="*/ 0 h 120116"/>
                <a:gd name="connsiteX7" fmla="*/ 85036 w 186655"/>
                <a:gd name="connsiteY7" fmla="*/ 6498 h 120116"/>
                <a:gd name="connsiteX8" fmla="*/ 69394 w 186655"/>
                <a:gd name="connsiteY8" fmla="*/ 10672 h 120116"/>
                <a:gd name="connsiteX9" fmla="*/ 51264 w 186655"/>
                <a:gd name="connsiteY9" fmla="*/ 12254 h 120116"/>
                <a:gd name="connsiteX10" fmla="*/ 41643 w 186655"/>
                <a:gd name="connsiteY10" fmla="*/ 25385 h 120116"/>
                <a:gd name="connsiteX11" fmla="*/ 15137 w 186655"/>
                <a:gd name="connsiteY11" fmla="*/ 45956 h 120116"/>
                <a:gd name="connsiteX12" fmla="*/ 0 w 186655"/>
                <a:gd name="connsiteY12" fmla="*/ 49592 h 120116"/>
                <a:gd name="connsiteX13" fmla="*/ 1850 w 186655"/>
                <a:gd name="connsiteY13" fmla="*/ 55214 h 120116"/>
                <a:gd name="connsiteX14" fmla="*/ 7703 w 186655"/>
                <a:gd name="connsiteY14" fmla="*/ 63564 h 120116"/>
                <a:gd name="connsiteX15" fmla="*/ 15473 w 186655"/>
                <a:gd name="connsiteY15" fmla="*/ 72453 h 120116"/>
                <a:gd name="connsiteX16" fmla="*/ 38683 w 186655"/>
                <a:gd name="connsiteY16" fmla="*/ 79994 h 120116"/>
                <a:gd name="connsiteX17" fmla="*/ 63070 w 186655"/>
                <a:gd name="connsiteY17" fmla="*/ 86323 h 120116"/>
                <a:gd name="connsiteX18" fmla="*/ 81167 w 186655"/>
                <a:gd name="connsiteY18" fmla="*/ 99386 h 120116"/>
                <a:gd name="connsiteX19" fmla="*/ 98423 w 186655"/>
                <a:gd name="connsiteY19" fmla="*/ 109891 h 120116"/>
                <a:gd name="connsiteX20" fmla="*/ 118539 w 186655"/>
                <a:gd name="connsiteY20" fmla="*/ 114941 h 120116"/>
                <a:gd name="connsiteX21" fmla="*/ 130312 w 186655"/>
                <a:gd name="connsiteY21" fmla="*/ 113224 h 120116"/>
                <a:gd name="connsiteX22" fmla="*/ 146424 w 186655"/>
                <a:gd name="connsiteY22" fmla="*/ 113257 h 120116"/>
                <a:gd name="connsiteX23" fmla="*/ 186655 w 186655"/>
                <a:gd name="connsiteY23" fmla="*/ 108207 h 120116"/>
                <a:gd name="connsiteX24" fmla="*/ 179557 w 186655"/>
                <a:gd name="connsiteY24" fmla="*/ 85111 h 12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86655" h="120116">
                  <a:moveTo>
                    <a:pt x="179557" y="85111"/>
                  </a:moveTo>
                  <a:cubicBezTo>
                    <a:pt x="176530" y="78816"/>
                    <a:pt x="170576" y="72587"/>
                    <a:pt x="169836" y="65349"/>
                  </a:cubicBezTo>
                  <a:cubicBezTo>
                    <a:pt x="169331" y="60500"/>
                    <a:pt x="170072" y="59524"/>
                    <a:pt x="165598" y="56730"/>
                  </a:cubicBezTo>
                  <a:cubicBezTo>
                    <a:pt x="161797" y="54339"/>
                    <a:pt x="157054" y="52656"/>
                    <a:pt x="153118" y="50973"/>
                  </a:cubicBezTo>
                  <a:cubicBezTo>
                    <a:pt x="146458" y="48144"/>
                    <a:pt x="137712" y="49020"/>
                    <a:pt x="130312" y="47707"/>
                  </a:cubicBezTo>
                  <a:cubicBezTo>
                    <a:pt x="109356" y="44037"/>
                    <a:pt x="103637" y="24779"/>
                    <a:pt x="93748" y="8855"/>
                  </a:cubicBezTo>
                  <a:cubicBezTo>
                    <a:pt x="91864" y="5791"/>
                    <a:pt x="89274" y="2895"/>
                    <a:pt x="86818" y="0"/>
                  </a:cubicBezTo>
                  <a:cubicBezTo>
                    <a:pt x="86785" y="2087"/>
                    <a:pt x="86448" y="4208"/>
                    <a:pt x="85036" y="6498"/>
                  </a:cubicBezTo>
                  <a:cubicBezTo>
                    <a:pt x="81907" y="11615"/>
                    <a:pt x="74978" y="10941"/>
                    <a:pt x="69394" y="10672"/>
                  </a:cubicBezTo>
                  <a:cubicBezTo>
                    <a:pt x="61691" y="10302"/>
                    <a:pt x="57924" y="7204"/>
                    <a:pt x="51264" y="12254"/>
                  </a:cubicBezTo>
                  <a:cubicBezTo>
                    <a:pt x="46891" y="15587"/>
                    <a:pt x="43695" y="20402"/>
                    <a:pt x="41643" y="25385"/>
                  </a:cubicBezTo>
                  <a:cubicBezTo>
                    <a:pt x="36598" y="37573"/>
                    <a:pt x="26910" y="41512"/>
                    <a:pt x="15137" y="45956"/>
                  </a:cubicBezTo>
                  <a:cubicBezTo>
                    <a:pt x="10125" y="47841"/>
                    <a:pt x="5079" y="48885"/>
                    <a:pt x="0" y="49592"/>
                  </a:cubicBezTo>
                  <a:cubicBezTo>
                    <a:pt x="538" y="51443"/>
                    <a:pt x="1076" y="53262"/>
                    <a:pt x="1850" y="55214"/>
                  </a:cubicBezTo>
                  <a:cubicBezTo>
                    <a:pt x="3196" y="58447"/>
                    <a:pt x="5449" y="60870"/>
                    <a:pt x="7703" y="63564"/>
                  </a:cubicBezTo>
                  <a:cubicBezTo>
                    <a:pt x="10125" y="66426"/>
                    <a:pt x="12446" y="70130"/>
                    <a:pt x="15473" y="72453"/>
                  </a:cubicBezTo>
                  <a:cubicBezTo>
                    <a:pt x="22570" y="77906"/>
                    <a:pt x="30711" y="77940"/>
                    <a:pt x="38683" y="79994"/>
                  </a:cubicBezTo>
                  <a:cubicBezTo>
                    <a:pt x="46823" y="82047"/>
                    <a:pt x="55199" y="82586"/>
                    <a:pt x="63070" y="86323"/>
                  </a:cubicBezTo>
                  <a:cubicBezTo>
                    <a:pt x="69932" y="89589"/>
                    <a:pt x="75583" y="94269"/>
                    <a:pt x="81167" y="99386"/>
                  </a:cubicBezTo>
                  <a:cubicBezTo>
                    <a:pt x="86415" y="104201"/>
                    <a:pt x="91629" y="107871"/>
                    <a:pt x="98423" y="109891"/>
                  </a:cubicBezTo>
                  <a:cubicBezTo>
                    <a:pt x="104815" y="111809"/>
                    <a:pt x="111374" y="114739"/>
                    <a:pt x="118539" y="114941"/>
                  </a:cubicBezTo>
                  <a:cubicBezTo>
                    <a:pt x="122878" y="115076"/>
                    <a:pt x="126107" y="113325"/>
                    <a:pt x="130312" y="113224"/>
                  </a:cubicBezTo>
                  <a:cubicBezTo>
                    <a:pt x="135660" y="113089"/>
                    <a:pt x="141076" y="113156"/>
                    <a:pt x="146424" y="113257"/>
                  </a:cubicBezTo>
                  <a:cubicBezTo>
                    <a:pt x="157087" y="113425"/>
                    <a:pt x="186823" y="131538"/>
                    <a:pt x="186655" y="108207"/>
                  </a:cubicBezTo>
                  <a:cubicBezTo>
                    <a:pt x="186655" y="100026"/>
                    <a:pt x="183022" y="92349"/>
                    <a:pt x="179557" y="8511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6" name="Freeform 1050">
              <a:extLst>
                <a:ext uri="{FF2B5EF4-FFF2-40B4-BE49-F238E27FC236}">
                  <a16:creationId xmlns:a16="http://schemas.microsoft.com/office/drawing/2014/main" id="{95C899F2-6518-5E7D-467E-BC605151237A}"/>
                </a:ext>
              </a:extLst>
            </p:cNvPr>
            <p:cNvSpPr>
              <a:spLocks/>
            </p:cNvSpPr>
            <p:nvPr/>
          </p:nvSpPr>
          <p:spPr>
            <a:xfrm>
              <a:off x="5669427" y="6835677"/>
              <a:ext cx="369142" cy="205398"/>
            </a:xfrm>
            <a:custGeom>
              <a:avLst/>
              <a:gdLst>
                <a:gd name="connsiteX0" fmla="*/ 373347 w 379967"/>
                <a:gd name="connsiteY0" fmla="*/ 54488 h 211539"/>
                <a:gd name="connsiteX1" fmla="*/ 354846 w 379967"/>
                <a:gd name="connsiteY1" fmla="*/ 48293 h 211539"/>
                <a:gd name="connsiteX2" fmla="*/ 345091 w 379967"/>
                <a:gd name="connsiteY2" fmla="*/ 41021 h 211539"/>
                <a:gd name="connsiteX3" fmla="*/ 334495 w 379967"/>
                <a:gd name="connsiteY3" fmla="*/ 29237 h 211539"/>
                <a:gd name="connsiteX4" fmla="*/ 294232 w 379967"/>
                <a:gd name="connsiteY4" fmla="*/ 1091 h 211539"/>
                <a:gd name="connsiteX5" fmla="*/ 269373 w 379967"/>
                <a:gd name="connsiteY5" fmla="*/ 1091 h 211539"/>
                <a:gd name="connsiteX6" fmla="*/ 242564 w 379967"/>
                <a:gd name="connsiteY6" fmla="*/ 5805 h 211539"/>
                <a:gd name="connsiteX7" fmla="*/ 211920 w 379967"/>
                <a:gd name="connsiteY7" fmla="*/ 2774 h 211539"/>
                <a:gd name="connsiteX8" fmla="*/ 201829 w 379967"/>
                <a:gd name="connsiteY8" fmla="*/ 2404 h 211539"/>
                <a:gd name="connsiteX9" fmla="*/ 190392 w 379967"/>
                <a:gd name="connsiteY9" fmla="*/ 5838 h 211539"/>
                <a:gd name="connsiteX10" fmla="*/ 185481 w 379967"/>
                <a:gd name="connsiteY10" fmla="*/ 14188 h 211539"/>
                <a:gd name="connsiteX11" fmla="*/ 178283 w 379967"/>
                <a:gd name="connsiteY11" fmla="*/ 22201 h 211539"/>
                <a:gd name="connsiteX12" fmla="*/ 158100 w 379967"/>
                <a:gd name="connsiteY12" fmla="*/ 27689 h 211539"/>
                <a:gd name="connsiteX13" fmla="*/ 146293 w 379967"/>
                <a:gd name="connsiteY13" fmla="*/ 27689 h 211539"/>
                <a:gd name="connsiteX14" fmla="*/ 137548 w 379967"/>
                <a:gd name="connsiteY14" fmla="*/ 25938 h 211539"/>
                <a:gd name="connsiteX15" fmla="*/ 124832 w 379967"/>
                <a:gd name="connsiteY15" fmla="*/ 26039 h 211539"/>
                <a:gd name="connsiteX16" fmla="*/ 113059 w 379967"/>
                <a:gd name="connsiteY16" fmla="*/ 29775 h 211539"/>
                <a:gd name="connsiteX17" fmla="*/ 102665 w 379967"/>
                <a:gd name="connsiteY17" fmla="*/ 36543 h 211539"/>
                <a:gd name="connsiteX18" fmla="*/ 85813 w 379967"/>
                <a:gd name="connsiteY18" fmla="*/ 35769 h 211539"/>
                <a:gd name="connsiteX19" fmla="*/ 68994 w 379967"/>
                <a:gd name="connsiteY19" fmla="*/ 30685 h 211539"/>
                <a:gd name="connsiteX20" fmla="*/ 60618 w 379967"/>
                <a:gd name="connsiteY20" fmla="*/ 27452 h 211539"/>
                <a:gd name="connsiteX21" fmla="*/ 59778 w 379967"/>
                <a:gd name="connsiteY21" fmla="*/ 33681 h 211539"/>
                <a:gd name="connsiteX22" fmla="*/ 45414 w 379967"/>
                <a:gd name="connsiteY22" fmla="*/ 41189 h 211539"/>
                <a:gd name="connsiteX23" fmla="*/ 27082 w 379967"/>
                <a:gd name="connsiteY23" fmla="*/ 46239 h 211539"/>
                <a:gd name="connsiteX24" fmla="*/ 10061 w 379967"/>
                <a:gd name="connsiteY24" fmla="*/ 56339 h 211539"/>
                <a:gd name="connsiteX25" fmla="*/ 3502 w 379967"/>
                <a:gd name="connsiteY25" fmla="*/ 63914 h 211539"/>
                <a:gd name="connsiteX26" fmla="*/ 1719 w 379967"/>
                <a:gd name="connsiteY26" fmla="*/ 72399 h 211539"/>
                <a:gd name="connsiteX27" fmla="*/ 3 w 379967"/>
                <a:gd name="connsiteY27" fmla="*/ 79907 h 211539"/>
                <a:gd name="connsiteX28" fmla="*/ 3 w 379967"/>
                <a:gd name="connsiteY28" fmla="*/ 88324 h 211539"/>
                <a:gd name="connsiteX29" fmla="*/ 1012 w 379967"/>
                <a:gd name="connsiteY29" fmla="*/ 99602 h 211539"/>
                <a:gd name="connsiteX30" fmla="*/ 1012 w 379967"/>
                <a:gd name="connsiteY30" fmla="*/ 99602 h 211539"/>
                <a:gd name="connsiteX31" fmla="*/ 7942 w 379967"/>
                <a:gd name="connsiteY31" fmla="*/ 108457 h 211539"/>
                <a:gd name="connsiteX32" fmla="*/ 44506 w 379967"/>
                <a:gd name="connsiteY32" fmla="*/ 147309 h 211539"/>
                <a:gd name="connsiteX33" fmla="*/ 67312 w 379967"/>
                <a:gd name="connsiteY33" fmla="*/ 150575 h 211539"/>
                <a:gd name="connsiteX34" fmla="*/ 79792 w 379967"/>
                <a:gd name="connsiteY34" fmla="*/ 156332 h 211539"/>
                <a:gd name="connsiteX35" fmla="*/ 84030 w 379967"/>
                <a:gd name="connsiteY35" fmla="*/ 164951 h 211539"/>
                <a:gd name="connsiteX36" fmla="*/ 93751 w 379967"/>
                <a:gd name="connsiteY36" fmla="*/ 184714 h 211539"/>
                <a:gd name="connsiteX37" fmla="*/ 100883 w 379967"/>
                <a:gd name="connsiteY37" fmla="*/ 207877 h 211539"/>
                <a:gd name="connsiteX38" fmla="*/ 100411 w 379967"/>
                <a:gd name="connsiteY38" fmla="*/ 210402 h 211539"/>
                <a:gd name="connsiteX39" fmla="*/ 104246 w 379967"/>
                <a:gd name="connsiteY39" fmla="*/ 211244 h 211539"/>
                <a:gd name="connsiteX40" fmla="*/ 114338 w 379967"/>
                <a:gd name="connsiteY40" fmla="*/ 211344 h 211539"/>
                <a:gd name="connsiteX41" fmla="*/ 124462 w 379967"/>
                <a:gd name="connsiteY41" fmla="*/ 206227 h 211539"/>
                <a:gd name="connsiteX42" fmla="*/ 134890 w 379967"/>
                <a:gd name="connsiteY42" fmla="*/ 187710 h 211539"/>
                <a:gd name="connsiteX43" fmla="*/ 149657 w 379967"/>
                <a:gd name="connsiteY43" fmla="*/ 155725 h 211539"/>
                <a:gd name="connsiteX44" fmla="*/ 166442 w 379967"/>
                <a:gd name="connsiteY44" fmla="*/ 148993 h 211539"/>
                <a:gd name="connsiteX45" fmla="*/ 190022 w 379967"/>
                <a:gd name="connsiteY45" fmla="*/ 152292 h 211539"/>
                <a:gd name="connsiteX46" fmla="*/ 200113 w 379967"/>
                <a:gd name="connsiteY46" fmla="*/ 154009 h 211539"/>
                <a:gd name="connsiteX47" fmla="*/ 210205 w 379967"/>
                <a:gd name="connsiteY47" fmla="*/ 152695 h 211539"/>
                <a:gd name="connsiteX48" fmla="*/ 219926 w 379967"/>
                <a:gd name="connsiteY48" fmla="*/ 150204 h 211539"/>
                <a:gd name="connsiteX49" fmla="*/ 228302 w 379967"/>
                <a:gd name="connsiteY49" fmla="*/ 143943 h 211539"/>
                <a:gd name="connsiteX50" fmla="*/ 233414 w 379967"/>
                <a:gd name="connsiteY50" fmla="*/ 137209 h 211539"/>
                <a:gd name="connsiteX51" fmla="*/ 235836 w 379967"/>
                <a:gd name="connsiteY51" fmla="*/ 127445 h 211539"/>
                <a:gd name="connsiteX52" fmla="*/ 242564 w 379967"/>
                <a:gd name="connsiteY52" fmla="*/ 107244 h 211539"/>
                <a:gd name="connsiteX53" fmla="*/ 256860 w 379967"/>
                <a:gd name="connsiteY53" fmla="*/ 96370 h 211539"/>
                <a:gd name="connsiteX54" fmla="*/ 278724 w 379967"/>
                <a:gd name="connsiteY54" fmla="*/ 93441 h 211539"/>
                <a:gd name="connsiteX55" fmla="*/ 289186 w 379967"/>
                <a:gd name="connsiteY55" fmla="*/ 95124 h 211539"/>
                <a:gd name="connsiteX56" fmla="*/ 301026 w 379967"/>
                <a:gd name="connsiteY56" fmla="*/ 96707 h 211539"/>
                <a:gd name="connsiteX57" fmla="*/ 309402 w 379967"/>
                <a:gd name="connsiteY57" fmla="*/ 98457 h 211539"/>
                <a:gd name="connsiteX58" fmla="*/ 321175 w 379967"/>
                <a:gd name="connsiteY58" fmla="*/ 98457 h 211539"/>
                <a:gd name="connsiteX59" fmla="*/ 329584 w 379967"/>
                <a:gd name="connsiteY59" fmla="*/ 96774 h 211539"/>
                <a:gd name="connsiteX60" fmla="*/ 337994 w 379967"/>
                <a:gd name="connsiteY60" fmla="*/ 94754 h 211539"/>
                <a:gd name="connsiteX61" fmla="*/ 346773 w 379967"/>
                <a:gd name="connsiteY61" fmla="*/ 90410 h 211539"/>
                <a:gd name="connsiteX62" fmla="*/ 358075 w 379967"/>
                <a:gd name="connsiteY62" fmla="*/ 88021 h 211539"/>
                <a:gd name="connsiteX63" fmla="*/ 378023 w 379967"/>
                <a:gd name="connsiteY63" fmla="*/ 76608 h 211539"/>
                <a:gd name="connsiteX64" fmla="*/ 373347 w 379967"/>
                <a:gd name="connsiteY64" fmla="*/ 54488 h 211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79967" h="211539">
                  <a:moveTo>
                    <a:pt x="373347" y="54488"/>
                  </a:moveTo>
                  <a:cubicBezTo>
                    <a:pt x="367897" y="50245"/>
                    <a:pt x="360901" y="50919"/>
                    <a:pt x="354846" y="48293"/>
                  </a:cubicBezTo>
                  <a:cubicBezTo>
                    <a:pt x="350742" y="46508"/>
                    <a:pt x="347850" y="44555"/>
                    <a:pt x="345091" y="41021"/>
                  </a:cubicBezTo>
                  <a:cubicBezTo>
                    <a:pt x="341862" y="36913"/>
                    <a:pt x="337489" y="33412"/>
                    <a:pt x="334495" y="29237"/>
                  </a:cubicBezTo>
                  <a:cubicBezTo>
                    <a:pt x="324337" y="15164"/>
                    <a:pt x="311655" y="4189"/>
                    <a:pt x="294232" y="1091"/>
                  </a:cubicBezTo>
                  <a:cubicBezTo>
                    <a:pt x="287201" y="-154"/>
                    <a:pt x="276269" y="-559"/>
                    <a:pt x="269373" y="1091"/>
                  </a:cubicBezTo>
                  <a:cubicBezTo>
                    <a:pt x="260728" y="3179"/>
                    <a:pt x="251579" y="5603"/>
                    <a:pt x="242564" y="5805"/>
                  </a:cubicBezTo>
                  <a:cubicBezTo>
                    <a:pt x="232338" y="6040"/>
                    <a:pt x="221540" y="5266"/>
                    <a:pt x="211920" y="2774"/>
                  </a:cubicBezTo>
                  <a:cubicBezTo>
                    <a:pt x="208725" y="1932"/>
                    <a:pt x="205159" y="2404"/>
                    <a:pt x="201829" y="2404"/>
                  </a:cubicBezTo>
                  <a:cubicBezTo>
                    <a:pt x="196682" y="2404"/>
                    <a:pt x="193891" y="1663"/>
                    <a:pt x="190392" y="5838"/>
                  </a:cubicBezTo>
                  <a:cubicBezTo>
                    <a:pt x="188239" y="8397"/>
                    <a:pt x="187062" y="11259"/>
                    <a:pt x="185481" y="14188"/>
                  </a:cubicBezTo>
                  <a:cubicBezTo>
                    <a:pt x="183698" y="17521"/>
                    <a:pt x="180906" y="19541"/>
                    <a:pt x="178283" y="22201"/>
                  </a:cubicBezTo>
                  <a:cubicBezTo>
                    <a:pt x="172160" y="28429"/>
                    <a:pt x="166442" y="27689"/>
                    <a:pt x="158100" y="27689"/>
                  </a:cubicBezTo>
                  <a:cubicBezTo>
                    <a:pt x="154165" y="27689"/>
                    <a:pt x="150229" y="27722"/>
                    <a:pt x="146293" y="27689"/>
                  </a:cubicBezTo>
                  <a:cubicBezTo>
                    <a:pt x="142727" y="27621"/>
                    <a:pt x="140945" y="26544"/>
                    <a:pt x="137548" y="25938"/>
                  </a:cubicBezTo>
                  <a:cubicBezTo>
                    <a:pt x="133713" y="25231"/>
                    <a:pt x="128768" y="26039"/>
                    <a:pt x="124832" y="26039"/>
                  </a:cubicBezTo>
                  <a:cubicBezTo>
                    <a:pt x="120056" y="26005"/>
                    <a:pt x="116659" y="26039"/>
                    <a:pt x="113059" y="29775"/>
                  </a:cubicBezTo>
                  <a:cubicBezTo>
                    <a:pt x="109494" y="33479"/>
                    <a:pt x="107846" y="35128"/>
                    <a:pt x="102665" y="36543"/>
                  </a:cubicBezTo>
                  <a:cubicBezTo>
                    <a:pt x="96510" y="38260"/>
                    <a:pt x="92002" y="37351"/>
                    <a:pt x="85813" y="35769"/>
                  </a:cubicBezTo>
                  <a:cubicBezTo>
                    <a:pt x="80229" y="34321"/>
                    <a:pt x="74443" y="32604"/>
                    <a:pt x="68994" y="30685"/>
                  </a:cubicBezTo>
                  <a:cubicBezTo>
                    <a:pt x="66236" y="29709"/>
                    <a:pt x="63444" y="28564"/>
                    <a:pt x="60618" y="27452"/>
                  </a:cubicBezTo>
                  <a:cubicBezTo>
                    <a:pt x="61022" y="29305"/>
                    <a:pt x="60988" y="31291"/>
                    <a:pt x="59778" y="33681"/>
                  </a:cubicBezTo>
                  <a:cubicBezTo>
                    <a:pt x="57019" y="39202"/>
                    <a:pt x="50392" y="39270"/>
                    <a:pt x="45414" y="41189"/>
                  </a:cubicBezTo>
                  <a:cubicBezTo>
                    <a:pt x="39460" y="43512"/>
                    <a:pt x="32901" y="43478"/>
                    <a:pt x="27082" y="46239"/>
                  </a:cubicBezTo>
                  <a:cubicBezTo>
                    <a:pt x="20892" y="49135"/>
                    <a:pt x="15813" y="52568"/>
                    <a:pt x="10061" y="56339"/>
                  </a:cubicBezTo>
                  <a:cubicBezTo>
                    <a:pt x="7135" y="58292"/>
                    <a:pt x="5049" y="60750"/>
                    <a:pt x="3502" y="63914"/>
                  </a:cubicBezTo>
                  <a:cubicBezTo>
                    <a:pt x="2190" y="66675"/>
                    <a:pt x="2493" y="69705"/>
                    <a:pt x="1719" y="72399"/>
                  </a:cubicBezTo>
                  <a:cubicBezTo>
                    <a:pt x="912" y="75227"/>
                    <a:pt x="-64" y="76608"/>
                    <a:pt x="3" y="79907"/>
                  </a:cubicBezTo>
                  <a:cubicBezTo>
                    <a:pt x="37" y="82701"/>
                    <a:pt x="3" y="85529"/>
                    <a:pt x="3" y="88324"/>
                  </a:cubicBezTo>
                  <a:cubicBezTo>
                    <a:pt x="-30" y="92498"/>
                    <a:pt x="1046" y="96000"/>
                    <a:pt x="1012" y="99602"/>
                  </a:cubicBezTo>
                  <a:lnTo>
                    <a:pt x="1012" y="99602"/>
                  </a:lnTo>
                  <a:cubicBezTo>
                    <a:pt x="3502" y="102497"/>
                    <a:pt x="6058" y="105427"/>
                    <a:pt x="7942" y="108457"/>
                  </a:cubicBezTo>
                  <a:cubicBezTo>
                    <a:pt x="17831" y="124381"/>
                    <a:pt x="23549" y="143640"/>
                    <a:pt x="44506" y="147309"/>
                  </a:cubicBezTo>
                  <a:cubicBezTo>
                    <a:pt x="51906" y="148622"/>
                    <a:pt x="60652" y="147713"/>
                    <a:pt x="67312" y="150575"/>
                  </a:cubicBezTo>
                  <a:cubicBezTo>
                    <a:pt x="71248" y="152258"/>
                    <a:pt x="75991" y="153942"/>
                    <a:pt x="79792" y="156332"/>
                  </a:cubicBezTo>
                  <a:cubicBezTo>
                    <a:pt x="84266" y="159126"/>
                    <a:pt x="83492" y="160102"/>
                    <a:pt x="84030" y="164951"/>
                  </a:cubicBezTo>
                  <a:cubicBezTo>
                    <a:pt x="84804" y="172189"/>
                    <a:pt x="90757" y="178452"/>
                    <a:pt x="93751" y="184714"/>
                  </a:cubicBezTo>
                  <a:cubicBezTo>
                    <a:pt x="97216" y="191952"/>
                    <a:pt x="100849" y="199628"/>
                    <a:pt x="100883" y="207877"/>
                  </a:cubicBezTo>
                  <a:cubicBezTo>
                    <a:pt x="100883" y="208921"/>
                    <a:pt x="100546" y="209493"/>
                    <a:pt x="100411" y="210402"/>
                  </a:cubicBezTo>
                  <a:cubicBezTo>
                    <a:pt x="101690" y="210638"/>
                    <a:pt x="103069" y="211244"/>
                    <a:pt x="104246" y="211244"/>
                  </a:cubicBezTo>
                  <a:cubicBezTo>
                    <a:pt x="107442" y="211210"/>
                    <a:pt x="111176" y="211850"/>
                    <a:pt x="114338" y="211344"/>
                  </a:cubicBezTo>
                  <a:cubicBezTo>
                    <a:pt x="117836" y="210772"/>
                    <a:pt x="121603" y="208146"/>
                    <a:pt x="124462" y="206227"/>
                  </a:cubicBezTo>
                  <a:cubicBezTo>
                    <a:pt x="131122" y="201715"/>
                    <a:pt x="133074" y="195016"/>
                    <a:pt x="134890" y="187710"/>
                  </a:cubicBezTo>
                  <a:cubicBezTo>
                    <a:pt x="137749" y="176162"/>
                    <a:pt x="138859" y="163403"/>
                    <a:pt x="149657" y="155725"/>
                  </a:cubicBezTo>
                  <a:cubicBezTo>
                    <a:pt x="154971" y="151955"/>
                    <a:pt x="160017" y="148993"/>
                    <a:pt x="166442" y="148993"/>
                  </a:cubicBezTo>
                  <a:cubicBezTo>
                    <a:pt x="174515" y="149026"/>
                    <a:pt x="182084" y="151989"/>
                    <a:pt x="190022" y="152292"/>
                  </a:cubicBezTo>
                  <a:cubicBezTo>
                    <a:pt x="193655" y="152426"/>
                    <a:pt x="196346" y="154076"/>
                    <a:pt x="200113" y="154009"/>
                  </a:cubicBezTo>
                  <a:cubicBezTo>
                    <a:pt x="204015" y="153942"/>
                    <a:pt x="206605" y="153639"/>
                    <a:pt x="210205" y="152695"/>
                  </a:cubicBezTo>
                  <a:cubicBezTo>
                    <a:pt x="213938" y="151753"/>
                    <a:pt x="216428" y="152460"/>
                    <a:pt x="219926" y="150204"/>
                  </a:cubicBezTo>
                  <a:cubicBezTo>
                    <a:pt x="222684" y="148420"/>
                    <a:pt x="226048" y="146467"/>
                    <a:pt x="228302" y="143943"/>
                  </a:cubicBezTo>
                  <a:cubicBezTo>
                    <a:pt x="229815" y="142225"/>
                    <a:pt x="232742" y="139397"/>
                    <a:pt x="233414" y="137209"/>
                  </a:cubicBezTo>
                  <a:cubicBezTo>
                    <a:pt x="234424" y="134010"/>
                    <a:pt x="234693" y="130745"/>
                    <a:pt x="235836" y="127445"/>
                  </a:cubicBezTo>
                  <a:cubicBezTo>
                    <a:pt x="238090" y="120947"/>
                    <a:pt x="238292" y="113743"/>
                    <a:pt x="242564" y="107244"/>
                  </a:cubicBezTo>
                  <a:cubicBezTo>
                    <a:pt x="246231" y="101690"/>
                    <a:pt x="251074" y="98827"/>
                    <a:pt x="256860" y="96370"/>
                  </a:cubicBezTo>
                  <a:cubicBezTo>
                    <a:pt x="263890" y="93374"/>
                    <a:pt x="270752" y="93508"/>
                    <a:pt x="278724" y="93441"/>
                  </a:cubicBezTo>
                  <a:cubicBezTo>
                    <a:pt x="282727" y="93407"/>
                    <a:pt x="285553" y="94451"/>
                    <a:pt x="289186" y="95124"/>
                  </a:cubicBezTo>
                  <a:cubicBezTo>
                    <a:pt x="293054" y="95831"/>
                    <a:pt x="297192" y="96034"/>
                    <a:pt x="301026" y="96707"/>
                  </a:cubicBezTo>
                  <a:cubicBezTo>
                    <a:pt x="304188" y="97279"/>
                    <a:pt x="306072" y="98525"/>
                    <a:pt x="309402" y="98457"/>
                  </a:cubicBezTo>
                  <a:cubicBezTo>
                    <a:pt x="313304" y="98423"/>
                    <a:pt x="317239" y="98391"/>
                    <a:pt x="321175" y="98457"/>
                  </a:cubicBezTo>
                  <a:cubicBezTo>
                    <a:pt x="324303" y="98491"/>
                    <a:pt x="326860" y="97751"/>
                    <a:pt x="329584" y="96774"/>
                  </a:cubicBezTo>
                  <a:cubicBezTo>
                    <a:pt x="332343" y="95797"/>
                    <a:pt x="335034" y="95630"/>
                    <a:pt x="337994" y="94754"/>
                  </a:cubicBezTo>
                  <a:cubicBezTo>
                    <a:pt x="340954" y="93879"/>
                    <a:pt x="344015" y="91219"/>
                    <a:pt x="346773" y="90410"/>
                  </a:cubicBezTo>
                  <a:cubicBezTo>
                    <a:pt x="350440" y="89300"/>
                    <a:pt x="354341" y="88997"/>
                    <a:pt x="358075" y="88021"/>
                  </a:cubicBezTo>
                  <a:cubicBezTo>
                    <a:pt x="364702" y="86304"/>
                    <a:pt x="374962" y="83509"/>
                    <a:pt x="378023" y="76608"/>
                  </a:cubicBezTo>
                  <a:cubicBezTo>
                    <a:pt x="381588" y="68460"/>
                    <a:pt x="380377" y="59941"/>
                    <a:pt x="373347" y="5448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7" name="Freeform 1051">
              <a:extLst>
                <a:ext uri="{FF2B5EF4-FFF2-40B4-BE49-F238E27FC236}">
                  <a16:creationId xmlns:a16="http://schemas.microsoft.com/office/drawing/2014/main" id="{D72DF8E6-4BAA-EA5F-DAF3-C993AAC8A78E}"/>
                </a:ext>
              </a:extLst>
            </p:cNvPr>
            <p:cNvSpPr>
              <a:spLocks/>
            </p:cNvSpPr>
            <p:nvPr/>
          </p:nvSpPr>
          <p:spPr>
            <a:xfrm>
              <a:off x="5771899" y="6901005"/>
              <a:ext cx="285043" cy="309773"/>
            </a:xfrm>
            <a:custGeom>
              <a:avLst/>
              <a:gdLst>
                <a:gd name="connsiteX0" fmla="*/ 289330 w 293402"/>
                <a:gd name="connsiteY0" fmla="*/ 17911 h 319034"/>
                <a:gd name="connsiteX1" fmla="*/ 278331 w 293402"/>
                <a:gd name="connsiteY1" fmla="*/ 2255 h 319034"/>
                <a:gd name="connsiteX2" fmla="*/ 274261 w 293402"/>
                <a:gd name="connsiteY2" fmla="*/ 0 h 319034"/>
                <a:gd name="connsiteX3" fmla="*/ 272579 w 293402"/>
                <a:gd name="connsiteY3" fmla="*/ 9192 h 319034"/>
                <a:gd name="connsiteX4" fmla="*/ 252632 w 293402"/>
                <a:gd name="connsiteY4" fmla="*/ 20604 h 319034"/>
                <a:gd name="connsiteX5" fmla="*/ 241329 w 293402"/>
                <a:gd name="connsiteY5" fmla="*/ 22994 h 319034"/>
                <a:gd name="connsiteX6" fmla="*/ 232550 w 293402"/>
                <a:gd name="connsiteY6" fmla="*/ 27337 h 319034"/>
                <a:gd name="connsiteX7" fmla="*/ 224141 w 293402"/>
                <a:gd name="connsiteY7" fmla="*/ 29358 h 319034"/>
                <a:gd name="connsiteX8" fmla="*/ 215731 w 293402"/>
                <a:gd name="connsiteY8" fmla="*/ 31041 h 319034"/>
                <a:gd name="connsiteX9" fmla="*/ 203958 w 293402"/>
                <a:gd name="connsiteY9" fmla="*/ 31041 h 319034"/>
                <a:gd name="connsiteX10" fmla="*/ 195582 w 293402"/>
                <a:gd name="connsiteY10" fmla="*/ 29291 h 319034"/>
                <a:gd name="connsiteX11" fmla="*/ 183742 w 293402"/>
                <a:gd name="connsiteY11" fmla="*/ 27708 h 319034"/>
                <a:gd name="connsiteX12" fmla="*/ 173281 w 293402"/>
                <a:gd name="connsiteY12" fmla="*/ 26025 h 319034"/>
                <a:gd name="connsiteX13" fmla="*/ 151417 w 293402"/>
                <a:gd name="connsiteY13" fmla="*/ 28954 h 319034"/>
                <a:gd name="connsiteX14" fmla="*/ 137120 w 293402"/>
                <a:gd name="connsiteY14" fmla="*/ 39828 h 319034"/>
                <a:gd name="connsiteX15" fmla="*/ 130393 w 293402"/>
                <a:gd name="connsiteY15" fmla="*/ 60029 h 319034"/>
                <a:gd name="connsiteX16" fmla="*/ 127971 w 293402"/>
                <a:gd name="connsiteY16" fmla="*/ 69793 h 319034"/>
                <a:gd name="connsiteX17" fmla="*/ 122858 w 293402"/>
                <a:gd name="connsiteY17" fmla="*/ 76527 h 319034"/>
                <a:gd name="connsiteX18" fmla="*/ 114482 w 293402"/>
                <a:gd name="connsiteY18" fmla="*/ 82788 h 319034"/>
                <a:gd name="connsiteX19" fmla="*/ 104761 w 293402"/>
                <a:gd name="connsiteY19" fmla="*/ 85279 h 319034"/>
                <a:gd name="connsiteX20" fmla="*/ 94670 w 293402"/>
                <a:gd name="connsiteY20" fmla="*/ 86593 h 319034"/>
                <a:gd name="connsiteX21" fmla="*/ 84579 w 293402"/>
                <a:gd name="connsiteY21" fmla="*/ 84876 h 319034"/>
                <a:gd name="connsiteX22" fmla="*/ 60999 w 293402"/>
                <a:gd name="connsiteY22" fmla="*/ 81577 h 319034"/>
                <a:gd name="connsiteX23" fmla="*/ 44213 w 293402"/>
                <a:gd name="connsiteY23" fmla="*/ 88309 h 319034"/>
                <a:gd name="connsiteX24" fmla="*/ 29446 w 293402"/>
                <a:gd name="connsiteY24" fmla="*/ 120294 h 319034"/>
                <a:gd name="connsiteX25" fmla="*/ 19019 w 293402"/>
                <a:gd name="connsiteY25" fmla="*/ 138811 h 319034"/>
                <a:gd name="connsiteX26" fmla="*/ 8894 w 293402"/>
                <a:gd name="connsiteY26" fmla="*/ 143928 h 319034"/>
                <a:gd name="connsiteX27" fmla="*/ 316 w 293402"/>
                <a:gd name="connsiteY27" fmla="*/ 143894 h 319034"/>
                <a:gd name="connsiteX28" fmla="*/ 417 w 293402"/>
                <a:gd name="connsiteY28" fmla="*/ 158136 h 319034"/>
                <a:gd name="connsiteX29" fmla="*/ 6775 w 293402"/>
                <a:gd name="connsiteY29" fmla="*/ 174498 h 319034"/>
                <a:gd name="connsiteX30" fmla="*/ 12190 w 293402"/>
                <a:gd name="connsiteY30" fmla="*/ 182175 h 319034"/>
                <a:gd name="connsiteX31" fmla="*/ 16900 w 293402"/>
                <a:gd name="connsiteY31" fmla="*/ 185912 h 319034"/>
                <a:gd name="connsiteX32" fmla="*/ 20701 w 293402"/>
                <a:gd name="connsiteY32" fmla="*/ 190121 h 319034"/>
                <a:gd name="connsiteX33" fmla="*/ 30792 w 293402"/>
                <a:gd name="connsiteY33" fmla="*/ 201029 h 319034"/>
                <a:gd name="connsiteX34" fmla="*/ 34088 w 293402"/>
                <a:gd name="connsiteY34" fmla="*/ 206011 h 319034"/>
                <a:gd name="connsiteX35" fmla="*/ 37419 w 293402"/>
                <a:gd name="connsiteY35" fmla="*/ 216247 h 319034"/>
                <a:gd name="connsiteX36" fmla="*/ 46198 w 293402"/>
                <a:gd name="connsiteY36" fmla="*/ 253213 h 319034"/>
                <a:gd name="connsiteX37" fmla="*/ 74420 w 293402"/>
                <a:gd name="connsiteY37" fmla="*/ 275131 h 319034"/>
                <a:gd name="connsiteX38" fmla="*/ 87875 w 293402"/>
                <a:gd name="connsiteY38" fmla="*/ 246379 h 319034"/>
                <a:gd name="connsiteX39" fmla="*/ 99682 w 293402"/>
                <a:gd name="connsiteY39" fmla="*/ 239343 h 319034"/>
                <a:gd name="connsiteX40" fmla="*/ 109773 w 293402"/>
                <a:gd name="connsiteY40" fmla="*/ 239712 h 319034"/>
                <a:gd name="connsiteX41" fmla="*/ 121681 w 293402"/>
                <a:gd name="connsiteY41" fmla="*/ 246547 h 319034"/>
                <a:gd name="connsiteX42" fmla="*/ 134160 w 293402"/>
                <a:gd name="connsiteY42" fmla="*/ 262438 h 319034"/>
                <a:gd name="connsiteX43" fmla="*/ 140417 w 293402"/>
                <a:gd name="connsiteY43" fmla="*/ 280114 h 319034"/>
                <a:gd name="connsiteX44" fmla="*/ 143041 w 293402"/>
                <a:gd name="connsiteY44" fmla="*/ 287218 h 319034"/>
                <a:gd name="connsiteX45" fmla="*/ 145429 w 293402"/>
                <a:gd name="connsiteY45" fmla="*/ 294928 h 319034"/>
                <a:gd name="connsiteX46" fmla="*/ 151786 w 293402"/>
                <a:gd name="connsiteY46" fmla="*/ 296948 h 319034"/>
                <a:gd name="connsiteX47" fmla="*/ 161911 w 293402"/>
                <a:gd name="connsiteY47" fmla="*/ 298631 h 319034"/>
                <a:gd name="connsiteX48" fmla="*/ 184986 w 293402"/>
                <a:gd name="connsiteY48" fmla="*/ 305331 h 319034"/>
                <a:gd name="connsiteX49" fmla="*/ 209004 w 293402"/>
                <a:gd name="connsiteY49" fmla="*/ 317147 h 319034"/>
                <a:gd name="connsiteX50" fmla="*/ 222492 w 293402"/>
                <a:gd name="connsiteY50" fmla="*/ 312131 h 319034"/>
                <a:gd name="connsiteX51" fmla="*/ 223737 w 293402"/>
                <a:gd name="connsiteY51" fmla="*/ 285198 h 319034"/>
                <a:gd name="connsiteX52" fmla="*/ 220710 w 293402"/>
                <a:gd name="connsiteY52" fmla="*/ 269272 h 319034"/>
                <a:gd name="connsiteX53" fmla="*/ 218994 w 293402"/>
                <a:gd name="connsiteY53" fmla="*/ 259509 h 319034"/>
                <a:gd name="connsiteX54" fmla="*/ 227875 w 293402"/>
                <a:gd name="connsiteY54" fmla="*/ 238030 h 319034"/>
                <a:gd name="connsiteX55" fmla="*/ 235578 w 293402"/>
                <a:gd name="connsiteY55" fmla="*/ 224461 h 319034"/>
                <a:gd name="connsiteX56" fmla="*/ 240959 w 293402"/>
                <a:gd name="connsiteY56" fmla="*/ 211904 h 319034"/>
                <a:gd name="connsiteX57" fmla="*/ 251051 w 293402"/>
                <a:gd name="connsiteY57" fmla="*/ 172478 h 319034"/>
                <a:gd name="connsiteX58" fmla="*/ 251152 w 293402"/>
                <a:gd name="connsiteY58" fmla="*/ 159180 h 319034"/>
                <a:gd name="connsiteX59" fmla="*/ 249302 w 293402"/>
                <a:gd name="connsiteY59" fmla="*/ 148743 h 319034"/>
                <a:gd name="connsiteX60" fmla="*/ 249504 w 293402"/>
                <a:gd name="connsiteY60" fmla="*/ 142380 h 319034"/>
                <a:gd name="connsiteX61" fmla="*/ 247653 w 293402"/>
                <a:gd name="connsiteY61" fmla="*/ 135309 h 319034"/>
                <a:gd name="connsiteX62" fmla="*/ 249470 w 293402"/>
                <a:gd name="connsiteY62" fmla="*/ 123997 h 319034"/>
                <a:gd name="connsiteX63" fmla="*/ 251892 w 293402"/>
                <a:gd name="connsiteY63" fmla="*/ 110058 h 319034"/>
                <a:gd name="connsiteX64" fmla="*/ 283982 w 293402"/>
                <a:gd name="connsiteY64" fmla="*/ 71206 h 319034"/>
                <a:gd name="connsiteX65" fmla="*/ 289330 w 293402"/>
                <a:gd name="connsiteY65" fmla="*/ 17911 h 319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93402" h="319034">
                  <a:moveTo>
                    <a:pt x="289330" y="17911"/>
                  </a:moveTo>
                  <a:cubicBezTo>
                    <a:pt x="287009" y="11110"/>
                    <a:pt x="284588" y="6464"/>
                    <a:pt x="278331" y="2255"/>
                  </a:cubicBezTo>
                  <a:cubicBezTo>
                    <a:pt x="277053" y="1414"/>
                    <a:pt x="275606" y="808"/>
                    <a:pt x="274261" y="0"/>
                  </a:cubicBezTo>
                  <a:cubicBezTo>
                    <a:pt x="274362" y="3030"/>
                    <a:pt x="273958" y="6128"/>
                    <a:pt x="272579" y="9192"/>
                  </a:cubicBezTo>
                  <a:cubicBezTo>
                    <a:pt x="269518" y="16093"/>
                    <a:pt x="259292" y="18888"/>
                    <a:pt x="252632" y="20604"/>
                  </a:cubicBezTo>
                  <a:cubicBezTo>
                    <a:pt x="248898" y="21581"/>
                    <a:pt x="244996" y="21884"/>
                    <a:pt x="241329" y="22994"/>
                  </a:cubicBezTo>
                  <a:cubicBezTo>
                    <a:pt x="238571" y="23837"/>
                    <a:pt x="235510" y="26496"/>
                    <a:pt x="232550" y="27337"/>
                  </a:cubicBezTo>
                  <a:cubicBezTo>
                    <a:pt x="229590" y="28213"/>
                    <a:pt x="226899" y="28381"/>
                    <a:pt x="224141" y="29358"/>
                  </a:cubicBezTo>
                  <a:cubicBezTo>
                    <a:pt x="221416" y="30334"/>
                    <a:pt x="218860" y="31075"/>
                    <a:pt x="215731" y="31041"/>
                  </a:cubicBezTo>
                  <a:cubicBezTo>
                    <a:pt x="211829" y="30974"/>
                    <a:pt x="207894" y="31007"/>
                    <a:pt x="203958" y="31041"/>
                  </a:cubicBezTo>
                  <a:cubicBezTo>
                    <a:pt x="200628" y="31075"/>
                    <a:pt x="198745" y="29829"/>
                    <a:pt x="195582" y="29291"/>
                  </a:cubicBezTo>
                  <a:cubicBezTo>
                    <a:pt x="191714" y="28584"/>
                    <a:pt x="187610" y="28415"/>
                    <a:pt x="183742" y="27708"/>
                  </a:cubicBezTo>
                  <a:cubicBezTo>
                    <a:pt x="180109" y="27035"/>
                    <a:pt x="177250" y="25991"/>
                    <a:pt x="173281" y="26025"/>
                  </a:cubicBezTo>
                  <a:cubicBezTo>
                    <a:pt x="165309" y="26126"/>
                    <a:pt x="158447" y="25991"/>
                    <a:pt x="151417" y="28954"/>
                  </a:cubicBezTo>
                  <a:cubicBezTo>
                    <a:pt x="145630" y="31411"/>
                    <a:pt x="140753" y="34274"/>
                    <a:pt x="137120" y="39828"/>
                  </a:cubicBezTo>
                  <a:cubicBezTo>
                    <a:pt x="132849" y="46327"/>
                    <a:pt x="132646" y="53531"/>
                    <a:pt x="130393" y="60029"/>
                  </a:cubicBezTo>
                  <a:cubicBezTo>
                    <a:pt x="129249" y="63328"/>
                    <a:pt x="128980" y="66594"/>
                    <a:pt x="127971" y="69793"/>
                  </a:cubicBezTo>
                  <a:cubicBezTo>
                    <a:pt x="127265" y="71981"/>
                    <a:pt x="124372" y="74809"/>
                    <a:pt x="122858" y="76527"/>
                  </a:cubicBezTo>
                  <a:cubicBezTo>
                    <a:pt x="120638" y="79051"/>
                    <a:pt x="117241" y="81004"/>
                    <a:pt x="114482" y="82788"/>
                  </a:cubicBezTo>
                  <a:cubicBezTo>
                    <a:pt x="110984" y="85044"/>
                    <a:pt x="108495" y="84303"/>
                    <a:pt x="104761" y="85279"/>
                  </a:cubicBezTo>
                  <a:cubicBezTo>
                    <a:pt x="101162" y="86189"/>
                    <a:pt x="98572" y="86526"/>
                    <a:pt x="94670" y="86593"/>
                  </a:cubicBezTo>
                  <a:cubicBezTo>
                    <a:pt x="90902" y="86626"/>
                    <a:pt x="88211" y="85010"/>
                    <a:pt x="84579" y="84876"/>
                  </a:cubicBezTo>
                  <a:cubicBezTo>
                    <a:pt x="76640" y="84539"/>
                    <a:pt x="69071" y="81577"/>
                    <a:pt x="60999" y="81577"/>
                  </a:cubicBezTo>
                  <a:cubicBezTo>
                    <a:pt x="54574" y="81577"/>
                    <a:pt x="49528" y="84539"/>
                    <a:pt x="44213" y="88309"/>
                  </a:cubicBezTo>
                  <a:cubicBezTo>
                    <a:pt x="33416" y="95985"/>
                    <a:pt x="32306" y="108746"/>
                    <a:pt x="29446" y="120294"/>
                  </a:cubicBezTo>
                  <a:cubicBezTo>
                    <a:pt x="27630" y="127600"/>
                    <a:pt x="25679" y="134299"/>
                    <a:pt x="19019" y="138811"/>
                  </a:cubicBezTo>
                  <a:cubicBezTo>
                    <a:pt x="16159" y="140764"/>
                    <a:pt x="12392" y="143356"/>
                    <a:pt x="8894" y="143928"/>
                  </a:cubicBezTo>
                  <a:cubicBezTo>
                    <a:pt x="6236" y="144366"/>
                    <a:pt x="3175" y="143996"/>
                    <a:pt x="316" y="143894"/>
                  </a:cubicBezTo>
                  <a:cubicBezTo>
                    <a:pt x="-121" y="148777"/>
                    <a:pt x="-121" y="154231"/>
                    <a:pt x="417" y="158136"/>
                  </a:cubicBezTo>
                  <a:cubicBezTo>
                    <a:pt x="1191" y="163792"/>
                    <a:pt x="3815" y="169785"/>
                    <a:pt x="6775" y="174498"/>
                  </a:cubicBezTo>
                  <a:cubicBezTo>
                    <a:pt x="8591" y="177361"/>
                    <a:pt x="9399" y="180087"/>
                    <a:pt x="12190" y="182175"/>
                  </a:cubicBezTo>
                  <a:cubicBezTo>
                    <a:pt x="14141" y="183623"/>
                    <a:pt x="15251" y="183892"/>
                    <a:pt x="16900" y="185912"/>
                  </a:cubicBezTo>
                  <a:cubicBezTo>
                    <a:pt x="18279" y="187595"/>
                    <a:pt x="18985" y="188673"/>
                    <a:pt x="20701" y="190121"/>
                  </a:cubicBezTo>
                  <a:cubicBezTo>
                    <a:pt x="24468" y="193319"/>
                    <a:pt x="27866" y="197359"/>
                    <a:pt x="30792" y="201029"/>
                  </a:cubicBezTo>
                  <a:cubicBezTo>
                    <a:pt x="31936" y="202443"/>
                    <a:pt x="33214" y="204328"/>
                    <a:pt x="34088" y="206011"/>
                  </a:cubicBezTo>
                  <a:cubicBezTo>
                    <a:pt x="35838" y="209210"/>
                    <a:pt x="36107" y="213249"/>
                    <a:pt x="37419" y="216247"/>
                  </a:cubicBezTo>
                  <a:cubicBezTo>
                    <a:pt x="42329" y="227659"/>
                    <a:pt x="42767" y="241160"/>
                    <a:pt x="46198" y="253213"/>
                  </a:cubicBezTo>
                  <a:cubicBezTo>
                    <a:pt x="49394" y="264492"/>
                    <a:pt x="63589" y="273615"/>
                    <a:pt x="74420" y="275131"/>
                  </a:cubicBezTo>
                  <a:cubicBezTo>
                    <a:pt x="90465" y="277353"/>
                    <a:pt x="84478" y="255502"/>
                    <a:pt x="87875" y="246379"/>
                  </a:cubicBezTo>
                  <a:cubicBezTo>
                    <a:pt x="89792" y="241228"/>
                    <a:pt x="95073" y="240520"/>
                    <a:pt x="99682" y="239343"/>
                  </a:cubicBezTo>
                  <a:cubicBezTo>
                    <a:pt x="104122" y="238231"/>
                    <a:pt x="105232" y="238030"/>
                    <a:pt x="109773" y="239712"/>
                  </a:cubicBezTo>
                  <a:cubicBezTo>
                    <a:pt x="114247" y="241363"/>
                    <a:pt x="117745" y="243652"/>
                    <a:pt x="121681" y="246547"/>
                  </a:cubicBezTo>
                  <a:cubicBezTo>
                    <a:pt x="127937" y="251125"/>
                    <a:pt x="130729" y="255570"/>
                    <a:pt x="134160" y="262438"/>
                  </a:cubicBezTo>
                  <a:cubicBezTo>
                    <a:pt x="137221" y="268565"/>
                    <a:pt x="138937" y="273886"/>
                    <a:pt x="140417" y="280114"/>
                  </a:cubicBezTo>
                  <a:cubicBezTo>
                    <a:pt x="140988" y="282470"/>
                    <a:pt x="142536" y="285198"/>
                    <a:pt x="143041" y="287218"/>
                  </a:cubicBezTo>
                  <a:cubicBezTo>
                    <a:pt x="143579" y="289372"/>
                    <a:pt x="143747" y="293244"/>
                    <a:pt x="145429" y="294928"/>
                  </a:cubicBezTo>
                  <a:cubicBezTo>
                    <a:pt x="146775" y="296274"/>
                    <a:pt x="150105" y="296611"/>
                    <a:pt x="151786" y="296948"/>
                  </a:cubicBezTo>
                  <a:cubicBezTo>
                    <a:pt x="155184" y="297621"/>
                    <a:pt x="158312" y="298698"/>
                    <a:pt x="161911" y="298631"/>
                  </a:cubicBezTo>
                  <a:cubicBezTo>
                    <a:pt x="169984" y="298496"/>
                    <a:pt x="177754" y="301863"/>
                    <a:pt x="184986" y="305331"/>
                  </a:cubicBezTo>
                  <a:cubicBezTo>
                    <a:pt x="192925" y="309135"/>
                    <a:pt x="201536" y="312738"/>
                    <a:pt x="209004" y="317147"/>
                  </a:cubicBezTo>
                  <a:cubicBezTo>
                    <a:pt x="214857" y="320616"/>
                    <a:pt x="220844" y="319504"/>
                    <a:pt x="222492" y="312131"/>
                  </a:cubicBezTo>
                  <a:cubicBezTo>
                    <a:pt x="224343" y="303815"/>
                    <a:pt x="225385" y="293782"/>
                    <a:pt x="223737" y="285198"/>
                  </a:cubicBezTo>
                  <a:cubicBezTo>
                    <a:pt x="222728" y="279945"/>
                    <a:pt x="221214" y="274558"/>
                    <a:pt x="220710" y="269272"/>
                  </a:cubicBezTo>
                  <a:cubicBezTo>
                    <a:pt x="220373" y="265839"/>
                    <a:pt x="219095" y="262943"/>
                    <a:pt x="218994" y="259509"/>
                  </a:cubicBezTo>
                  <a:cubicBezTo>
                    <a:pt x="218759" y="252304"/>
                    <a:pt x="224343" y="244156"/>
                    <a:pt x="227875" y="238030"/>
                  </a:cubicBezTo>
                  <a:cubicBezTo>
                    <a:pt x="230465" y="233551"/>
                    <a:pt x="233156" y="229107"/>
                    <a:pt x="235578" y="224461"/>
                  </a:cubicBezTo>
                  <a:cubicBezTo>
                    <a:pt x="237730" y="220353"/>
                    <a:pt x="238672" y="215977"/>
                    <a:pt x="240959" y="211904"/>
                  </a:cubicBezTo>
                  <a:cubicBezTo>
                    <a:pt x="247687" y="199817"/>
                    <a:pt x="251118" y="186248"/>
                    <a:pt x="251051" y="172478"/>
                  </a:cubicBezTo>
                  <a:cubicBezTo>
                    <a:pt x="251017" y="168068"/>
                    <a:pt x="251421" y="163557"/>
                    <a:pt x="251152" y="159180"/>
                  </a:cubicBezTo>
                  <a:cubicBezTo>
                    <a:pt x="250916" y="155578"/>
                    <a:pt x="249504" y="152345"/>
                    <a:pt x="249302" y="148743"/>
                  </a:cubicBezTo>
                  <a:cubicBezTo>
                    <a:pt x="249201" y="146655"/>
                    <a:pt x="249739" y="144467"/>
                    <a:pt x="249504" y="142380"/>
                  </a:cubicBezTo>
                  <a:cubicBezTo>
                    <a:pt x="249234" y="139888"/>
                    <a:pt x="248023" y="137768"/>
                    <a:pt x="247653" y="135309"/>
                  </a:cubicBezTo>
                  <a:cubicBezTo>
                    <a:pt x="247048" y="131135"/>
                    <a:pt x="248831" y="127903"/>
                    <a:pt x="249470" y="123997"/>
                  </a:cubicBezTo>
                  <a:cubicBezTo>
                    <a:pt x="250210" y="119385"/>
                    <a:pt x="250479" y="114570"/>
                    <a:pt x="251892" y="110058"/>
                  </a:cubicBezTo>
                  <a:cubicBezTo>
                    <a:pt x="257173" y="92821"/>
                    <a:pt x="272848" y="84000"/>
                    <a:pt x="283982" y="71206"/>
                  </a:cubicBezTo>
                  <a:cubicBezTo>
                    <a:pt x="296058" y="57336"/>
                    <a:pt x="294981" y="34374"/>
                    <a:pt x="289330" y="1791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8" name="Freeform 1052">
              <a:extLst>
                <a:ext uri="{FF2B5EF4-FFF2-40B4-BE49-F238E27FC236}">
                  <a16:creationId xmlns:a16="http://schemas.microsoft.com/office/drawing/2014/main" id="{3F910291-5216-F948-7F05-9D9140EDF218}"/>
                </a:ext>
              </a:extLst>
            </p:cNvPr>
            <p:cNvSpPr>
              <a:spLocks/>
            </p:cNvSpPr>
            <p:nvPr/>
          </p:nvSpPr>
          <p:spPr>
            <a:xfrm>
              <a:off x="5861116" y="7182010"/>
              <a:ext cx="184244" cy="208701"/>
            </a:xfrm>
            <a:custGeom>
              <a:avLst/>
              <a:gdLst>
                <a:gd name="connsiteX0" fmla="*/ 163455 w 189647"/>
                <a:gd name="connsiteY0" fmla="*/ 99352 h 214941"/>
                <a:gd name="connsiteX1" fmla="*/ 145694 w 189647"/>
                <a:gd name="connsiteY1" fmla="*/ 79152 h 214941"/>
                <a:gd name="connsiteX2" fmla="*/ 129985 w 189647"/>
                <a:gd name="connsiteY2" fmla="*/ 37943 h 214941"/>
                <a:gd name="connsiteX3" fmla="*/ 126117 w 189647"/>
                <a:gd name="connsiteY3" fmla="*/ 28954 h 214941"/>
                <a:gd name="connsiteX4" fmla="*/ 117169 w 189647"/>
                <a:gd name="connsiteY4" fmla="*/ 27843 h 214941"/>
                <a:gd name="connsiteX5" fmla="*/ 93152 w 189647"/>
                <a:gd name="connsiteY5" fmla="*/ 16025 h 214941"/>
                <a:gd name="connsiteX6" fmla="*/ 70077 w 189647"/>
                <a:gd name="connsiteY6" fmla="*/ 9325 h 214941"/>
                <a:gd name="connsiteX7" fmla="*/ 59951 w 189647"/>
                <a:gd name="connsiteY7" fmla="*/ 7642 h 214941"/>
                <a:gd name="connsiteX8" fmla="*/ 53594 w 189647"/>
                <a:gd name="connsiteY8" fmla="*/ 5622 h 214941"/>
                <a:gd name="connsiteX9" fmla="*/ 51610 w 189647"/>
                <a:gd name="connsiteY9" fmla="*/ 0 h 214941"/>
                <a:gd name="connsiteX10" fmla="*/ 29712 w 189647"/>
                <a:gd name="connsiteY10" fmla="*/ 8046 h 214941"/>
                <a:gd name="connsiteX11" fmla="*/ 9159 w 189647"/>
                <a:gd name="connsiteY11" fmla="*/ 19324 h 214941"/>
                <a:gd name="connsiteX12" fmla="*/ 4113 w 189647"/>
                <a:gd name="connsiteY12" fmla="*/ 31176 h 214941"/>
                <a:gd name="connsiteX13" fmla="*/ 1018 w 189647"/>
                <a:gd name="connsiteY13" fmla="*/ 44643 h 214941"/>
                <a:gd name="connsiteX14" fmla="*/ 2398 w 189647"/>
                <a:gd name="connsiteY14" fmla="*/ 50064 h 214941"/>
                <a:gd name="connsiteX15" fmla="*/ 2768 w 189647"/>
                <a:gd name="connsiteY15" fmla="*/ 56393 h 214941"/>
                <a:gd name="connsiteX16" fmla="*/ 1120 w 189647"/>
                <a:gd name="connsiteY16" fmla="*/ 71576 h 214941"/>
                <a:gd name="connsiteX17" fmla="*/ 1456 w 189647"/>
                <a:gd name="connsiteY17" fmla="*/ 83326 h 214941"/>
                <a:gd name="connsiteX18" fmla="*/ 12859 w 189647"/>
                <a:gd name="connsiteY18" fmla="*/ 96053 h 214941"/>
                <a:gd name="connsiteX19" fmla="*/ 37246 w 189647"/>
                <a:gd name="connsiteY19" fmla="*/ 95312 h 214941"/>
                <a:gd name="connsiteX20" fmla="*/ 59111 w 189647"/>
                <a:gd name="connsiteY20" fmla="*/ 106052 h 214941"/>
                <a:gd name="connsiteX21" fmla="*/ 64963 w 189647"/>
                <a:gd name="connsiteY21" fmla="*/ 118745 h 214941"/>
                <a:gd name="connsiteX22" fmla="*/ 76098 w 189647"/>
                <a:gd name="connsiteY22" fmla="*/ 133020 h 214941"/>
                <a:gd name="connsiteX23" fmla="*/ 112964 w 189647"/>
                <a:gd name="connsiteY23" fmla="*/ 149854 h 214941"/>
                <a:gd name="connsiteX24" fmla="*/ 124401 w 189647"/>
                <a:gd name="connsiteY24" fmla="*/ 162513 h 214941"/>
                <a:gd name="connsiteX25" fmla="*/ 128942 w 189647"/>
                <a:gd name="connsiteY25" fmla="*/ 176821 h 214941"/>
                <a:gd name="connsiteX26" fmla="*/ 136477 w 189647"/>
                <a:gd name="connsiteY26" fmla="*/ 194059 h 214941"/>
                <a:gd name="connsiteX27" fmla="*/ 142364 w 189647"/>
                <a:gd name="connsiteY27" fmla="*/ 203015 h 214941"/>
                <a:gd name="connsiteX28" fmla="*/ 149831 w 189647"/>
                <a:gd name="connsiteY28" fmla="*/ 208840 h 214941"/>
                <a:gd name="connsiteX29" fmla="*/ 178255 w 189647"/>
                <a:gd name="connsiteY29" fmla="*/ 208940 h 214941"/>
                <a:gd name="connsiteX30" fmla="*/ 179802 w 189647"/>
                <a:gd name="connsiteY30" fmla="*/ 191097 h 214941"/>
                <a:gd name="connsiteX31" fmla="*/ 174387 w 189647"/>
                <a:gd name="connsiteY31" fmla="*/ 171199 h 214941"/>
                <a:gd name="connsiteX32" fmla="*/ 183839 w 189647"/>
                <a:gd name="connsiteY32" fmla="*/ 135006 h 214941"/>
                <a:gd name="connsiteX33" fmla="*/ 189625 w 189647"/>
                <a:gd name="connsiteY33" fmla="*/ 124704 h 214941"/>
                <a:gd name="connsiteX34" fmla="*/ 182023 w 189647"/>
                <a:gd name="connsiteY34" fmla="*/ 111372 h 214941"/>
                <a:gd name="connsiteX35" fmla="*/ 163455 w 189647"/>
                <a:gd name="connsiteY35" fmla="*/ 99352 h 214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89647" h="214941">
                  <a:moveTo>
                    <a:pt x="163455" y="99352"/>
                  </a:moveTo>
                  <a:cubicBezTo>
                    <a:pt x="156592" y="92787"/>
                    <a:pt x="149226" y="88579"/>
                    <a:pt x="145694" y="79152"/>
                  </a:cubicBezTo>
                  <a:cubicBezTo>
                    <a:pt x="140480" y="65281"/>
                    <a:pt x="135939" y="51511"/>
                    <a:pt x="129985" y="37943"/>
                  </a:cubicBezTo>
                  <a:cubicBezTo>
                    <a:pt x="128673" y="34947"/>
                    <a:pt x="127429" y="31917"/>
                    <a:pt x="126117" y="28954"/>
                  </a:cubicBezTo>
                  <a:cubicBezTo>
                    <a:pt x="123560" y="30098"/>
                    <a:pt x="120365" y="29728"/>
                    <a:pt x="117169" y="27843"/>
                  </a:cubicBezTo>
                  <a:cubicBezTo>
                    <a:pt x="109702" y="23432"/>
                    <a:pt x="101090" y="19830"/>
                    <a:pt x="93152" y="16025"/>
                  </a:cubicBezTo>
                  <a:cubicBezTo>
                    <a:pt x="85920" y="12558"/>
                    <a:pt x="78116" y="9191"/>
                    <a:pt x="70077" y="9325"/>
                  </a:cubicBezTo>
                  <a:cubicBezTo>
                    <a:pt x="66477" y="9393"/>
                    <a:pt x="63349" y="8315"/>
                    <a:pt x="59951" y="7642"/>
                  </a:cubicBezTo>
                  <a:cubicBezTo>
                    <a:pt x="58303" y="7305"/>
                    <a:pt x="54940" y="6969"/>
                    <a:pt x="53594" y="5622"/>
                  </a:cubicBezTo>
                  <a:cubicBezTo>
                    <a:pt x="52349" y="4376"/>
                    <a:pt x="51946" y="2053"/>
                    <a:pt x="51610" y="0"/>
                  </a:cubicBezTo>
                  <a:cubicBezTo>
                    <a:pt x="44478" y="2727"/>
                    <a:pt x="37078" y="5791"/>
                    <a:pt x="29712" y="8046"/>
                  </a:cubicBezTo>
                  <a:cubicBezTo>
                    <a:pt x="22009" y="10403"/>
                    <a:pt x="14642" y="12658"/>
                    <a:pt x="9159" y="19324"/>
                  </a:cubicBezTo>
                  <a:cubicBezTo>
                    <a:pt x="5963" y="23231"/>
                    <a:pt x="5223" y="26630"/>
                    <a:pt x="4113" y="31176"/>
                  </a:cubicBezTo>
                  <a:cubicBezTo>
                    <a:pt x="3037" y="35586"/>
                    <a:pt x="1893" y="40097"/>
                    <a:pt x="1018" y="44643"/>
                  </a:cubicBezTo>
                  <a:cubicBezTo>
                    <a:pt x="514" y="47269"/>
                    <a:pt x="1860" y="48144"/>
                    <a:pt x="2398" y="50064"/>
                  </a:cubicBezTo>
                  <a:cubicBezTo>
                    <a:pt x="3003" y="52150"/>
                    <a:pt x="2802" y="54204"/>
                    <a:pt x="2768" y="56393"/>
                  </a:cubicBezTo>
                  <a:cubicBezTo>
                    <a:pt x="2734" y="61846"/>
                    <a:pt x="2364" y="66493"/>
                    <a:pt x="1120" y="71576"/>
                  </a:cubicBezTo>
                  <a:cubicBezTo>
                    <a:pt x="-159" y="76896"/>
                    <a:pt x="-697" y="78276"/>
                    <a:pt x="1456" y="83326"/>
                  </a:cubicBezTo>
                  <a:cubicBezTo>
                    <a:pt x="3642" y="88410"/>
                    <a:pt x="8150" y="93158"/>
                    <a:pt x="12859" y="96053"/>
                  </a:cubicBezTo>
                  <a:cubicBezTo>
                    <a:pt x="20966" y="101003"/>
                    <a:pt x="28770" y="97198"/>
                    <a:pt x="37246" y="95312"/>
                  </a:cubicBezTo>
                  <a:cubicBezTo>
                    <a:pt x="46631" y="93191"/>
                    <a:pt x="54469" y="98376"/>
                    <a:pt x="59111" y="106052"/>
                  </a:cubicBezTo>
                  <a:cubicBezTo>
                    <a:pt x="61566" y="110126"/>
                    <a:pt x="62676" y="114772"/>
                    <a:pt x="64963" y="118745"/>
                  </a:cubicBezTo>
                  <a:cubicBezTo>
                    <a:pt x="68159" y="124334"/>
                    <a:pt x="70783" y="129081"/>
                    <a:pt x="76098" y="133020"/>
                  </a:cubicBezTo>
                  <a:cubicBezTo>
                    <a:pt x="86996" y="141134"/>
                    <a:pt x="103411" y="140090"/>
                    <a:pt x="112964" y="149854"/>
                  </a:cubicBezTo>
                  <a:cubicBezTo>
                    <a:pt x="116766" y="153725"/>
                    <a:pt x="122047" y="157530"/>
                    <a:pt x="124401" y="162513"/>
                  </a:cubicBezTo>
                  <a:cubicBezTo>
                    <a:pt x="126453" y="166890"/>
                    <a:pt x="127866" y="172175"/>
                    <a:pt x="128942" y="176821"/>
                  </a:cubicBezTo>
                  <a:cubicBezTo>
                    <a:pt x="130422" y="183286"/>
                    <a:pt x="132777" y="188470"/>
                    <a:pt x="136477" y="194059"/>
                  </a:cubicBezTo>
                  <a:cubicBezTo>
                    <a:pt x="138361" y="196921"/>
                    <a:pt x="140110" y="200423"/>
                    <a:pt x="142364" y="203015"/>
                  </a:cubicBezTo>
                  <a:cubicBezTo>
                    <a:pt x="144550" y="205506"/>
                    <a:pt x="147510" y="206583"/>
                    <a:pt x="149831" y="208840"/>
                  </a:cubicBezTo>
                  <a:cubicBezTo>
                    <a:pt x="157063" y="215842"/>
                    <a:pt x="170821" y="217996"/>
                    <a:pt x="178255" y="208940"/>
                  </a:cubicBezTo>
                  <a:cubicBezTo>
                    <a:pt x="182628" y="203620"/>
                    <a:pt x="180879" y="197190"/>
                    <a:pt x="179802" y="191097"/>
                  </a:cubicBezTo>
                  <a:cubicBezTo>
                    <a:pt x="178558" y="184194"/>
                    <a:pt x="176539" y="178034"/>
                    <a:pt x="174387" y="171199"/>
                  </a:cubicBezTo>
                  <a:cubicBezTo>
                    <a:pt x="170215" y="158102"/>
                    <a:pt x="174690" y="144736"/>
                    <a:pt x="183839" y="135006"/>
                  </a:cubicBezTo>
                  <a:cubicBezTo>
                    <a:pt x="186564" y="132111"/>
                    <a:pt x="189961" y="129081"/>
                    <a:pt x="189625" y="124704"/>
                  </a:cubicBezTo>
                  <a:cubicBezTo>
                    <a:pt x="189255" y="120125"/>
                    <a:pt x="185689" y="114098"/>
                    <a:pt x="182023" y="111372"/>
                  </a:cubicBezTo>
                  <a:cubicBezTo>
                    <a:pt x="175833" y="106725"/>
                    <a:pt x="169139" y="104773"/>
                    <a:pt x="163455" y="9935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19" name="Freeform 1053">
              <a:extLst>
                <a:ext uri="{FF2B5EF4-FFF2-40B4-BE49-F238E27FC236}">
                  <a16:creationId xmlns:a16="http://schemas.microsoft.com/office/drawing/2014/main" id="{DD4AB94D-2C94-B5B9-A0C5-17957804CED8}"/>
                </a:ext>
              </a:extLst>
            </p:cNvPr>
            <p:cNvSpPr>
              <a:spLocks/>
            </p:cNvSpPr>
            <p:nvPr/>
          </p:nvSpPr>
          <p:spPr>
            <a:xfrm>
              <a:off x="6028945" y="7298961"/>
              <a:ext cx="363347" cy="159032"/>
            </a:xfrm>
            <a:custGeom>
              <a:avLst/>
              <a:gdLst>
                <a:gd name="connsiteX0" fmla="*/ 373199 w 374002"/>
                <a:gd name="connsiteY0" fmla="*/ 90076 h 163787"/>
                <a:gd name="connsiteX1" fmla="*/ 365798 w 374002"/>
                <a:gd name="connsiteY1" fmla="*/ 77248 h 163787"/>
                <a:gd name="connsiteX2" fmla="*/ 348475 w 374002"/>
                <a:gd name="connsiteY2" fmla="*/ 65600 h 163787"/>
                <a:gd name="connsiteX3" fmla="*/ 334952 w 374002"/>
                <a:gd name="connsiteY3" fmla="*/ 52031 h 163787"/>
                <a:gd name="connsiteX4" fmla="*/ 320791 w 374002"/>
                <a:gd name="connsiteY4" fmla="*/ 35298 h 163787"/>
                <a:gd name="connsiteX5" fmla="*/ 306865 w 374002"/>
                <a:gd name="connsiteY5" fmla="*/ 22202 h 163787"/>
                <a:gd name="connsiteX6" fmla="*/ 289306 w 374002"/>
                <a:gd name="connsiteY6" fmla="*/ 9509 h 163787"/>
                <a:gd name="connsiteX7" fmla="*/ 242213 w 374002"/>
                <a:gd name="connsiteY7" fmla="*/ 48 h 163787"/>
                <a:gd name="connsiteX8" fmla="*/ 213487 w 374002"/>
                <a:gd name="connsiteY8" fmla="*/ 4156 h 163787"/>
                <a:gd name="connsiteX9" fmla="*/ 192934 w 374002"/>
                <a:gd name="connsiteY9" fmla="*/ 10351 h 163787"/>
                <a:gd name="connsiteX10" fmla="*/ 177293 w 374002"/>
                <a:gd name="connsiteY10" fmla="*/ 19104 h 163787"/>
                <a:gd name="connsiteX11" fmla="*/ 166764 w 374002"/>
                <a:gd name="connsiteY11" fmla="*/ 27319 h 163787"/>
                <a:gd name="connsiteX12" fmla="*/ 159701 w 374002"/>
                <a:gd name="connsiteY12" fmla="*/ 35669 h 163787"/>
                <a:gd name="connsiteX13" fmla="*/ 148029 w 374002"/>
                <a:gd name="connsiteY13" fmla="*/ 43749 h 163787"/>
                <a:gd name="connsiteX14" fmla="*/ 108639 w 374002"/>
                <a:gd name="connsiteY14" fmla="*/ 47082 h 163787"/>
                <a:gd name="connsiteX15" fmla="*/ 92964 w 374002"/>
                <a:gd name="connsiteY15" fmla="*/ 44389 h 163787"/>
                <a:gd name="connsiteX16" fmla="*/ 82200 w 374002"/>
                <a:gd name="connsiteY16" fmla="*/ 40787 h 163787"/>
                <a:gd name="connsiteX17" fmla="*/ 74967 w 374002"/>
                <a:gd name="connsiteY17" fmla="*/ 37117 h 163787"/>
                <a:gd name="connsiteX18" fmla="*/ 58923 w 374002"/>
                <a:gd name="connsiteY18" fmla="*/ 32033 h 163787"/>
                <a:gd name="connsiteX19" fmla="*/ 44055 w 374002"/>
                <a:gd name="connsiteY19" fmla="*/ 31932 h 163787"/>
                <a:gd name="connsiteX20" fmla="*/ 31777 w 374002"/>
                <a:gd name="connsiteY20" fmla="*/ 26949 h 163787"/>
                <a:gd name="connsiteX21" fmla="*/ 21013 w 374002"/>
                <a:gd name="connsiteY21" fmla="*/ 15872 h 163787"/>
                <a:gd name="connsiteX22" fmla="*/ 13310 w 374002"/>
                <a:gd name="connsiteY22" fmla="*/ 11832 h 163787"/>
                <a:gd name="connsiteX23" fmla="*/ 11022 w 374002"/>
                <a:gd name="connsiteY23" fmla="*/ 14458 h 163787"/>
                <a:gd name="connsiteX24" fmla="*/ 1570 w 374002"/>
                <a:gd name="connsiteY24" fmla="*/ 50651 h 163787"/>
                <a:gd name="connsiteX25" fmla="*/ 6986 w 374002"/>
                <a:gd name="connsiteY25" fmla="*/ 70548 h 163787"/>
                <a:gd name="connsiteX26" fmla="*/ 5439 w 374002"/>
                <a:gd name="connsiteY26" fmla="*/ 88393 h 163787"/>
                <a:gd name="connsiteX27" fmla="*/ 2176 w 374002"/>
                <a:gd name="connsiteY27" fmla="*/ 90783 h 163787"/>
                <a:gd name="connsiteX28" fmla="*/ 14319 w 374002"/>
                <a:gd name="connsiteY28" fmla="*/ 100916 h 163787"/>
                <a:gd name="connsiteX29" fmla="*/ 34367 w 374002"/>
                <a:gd name="connsiteY29" fmla="*/ 107650 h 163787"/>
                <a:gd name="connsiteX30" fmla="*/ 44458 w 374002"/>
                <a:gd name="connsiteY30" fmla="*/ 109199 h 163787"/>
                <a:gd name="connsiteX31" fmla="*/ 55390 w 374002"/>
                <a:gd name="connsiteY31" fmla="*/ 109333 h 163787"/>
                <a:gd name="connsiteX32" fmla="*/ 77322 w 374002"/>
                <a:gd name="connsiteY32" fmla="*/ 113979 h 163787"/>
                <a:gd name="connsiteX33" fmla="*/ 92358 w 374002"/>
                <a:gd name="connsiteY33" fmla="*/ 128726 h 163787"/>
                <a:gd name="connsiteX34" fmla="*/ 104905 w 374002"/>
                <a:gd name="connsiteY34" fmla="*/ 140644 h 163787"/>
                <a:gd name="connsiteX35" fmla="*/ 112541 w 374002"/>
                <a:gd name="connsiteY35" fmla="*/ 147378 h 163787"/>
                <a:gd name="connsiteX36" fmla="*/ 119235 w 374002"/>
                <a:gd name="connsiteY36" fmla="*/ 154381 h 163787"/>
                <a:gd name="connsiteX37" fmla="*/ 165049 w 374002"/>
                <a:gd name="connsiteY37" fmla="*/ 161956 h 163787"/>
                <a:gd name="connsiteX38" fmla="*/ 175611 w 374002"/>
                <a:gd name="connsiteY38" fmla="*/ 144718 h 163787"/>
                <a:gd name="connsiteX39" fmla="*/ 168043 w 374002"/>
                <a:gd name="connsiteY39" fmla="*/ 118659 h 163787"/>
                <a:gd name="connsiteX40" fmla="*/ 181128 w 374002"/>
                <a:gd name="connsiteY40" fmla="*/ 78595 h 163787"/>
                <a:gd name="connsiteX41" fmla="*/ 197408 w 374002"/>
                <a:gd name="connsiteY41" fmla="*/ 72299 h 163787"/>
                <a:gd name="connsiteX42" fmla="*/ 219340 w 374002"/>
                <a:gd name="connsiteY42" fmla="*/ 72367 h 163787"/>
                <a:gd name="connsiteX43" fmla="*/ 237639 w 374002"/>
                <a:gd name="connsiteY43" fmla="*/ 63714 h 163787"/>
                <a:gd name="connsiteX44" fmla="*/ 257519 w 374002"/>
                <a:gd name="connsiteY44" fmla="*/ 62233 h 163787"/>
                <a:gd name="connsiteX45" fmla="*/ 298456 w 374002"/>
                <a:gd name="connsiteY45" fmla="*/ 77383 h 163787"/>
                <a:gd name="connsiteX46" fmla="*/ 309321 w 374002"/>
                <a:gd name="connsiteY46" fmla="*/ 87483 h 163787"/>
                <a:gd name="connsiteX47" fmla="*/ 309287 w 374002"/>
                <a:gd name="connsiteY47" fmla="*/ 99906 h 163787"/>
                <a:gd name="connsiteX48" fmla="*/ 305822 w 374002"/>
                <a:gd name="connsiteY48" fmla="*/ 114518 h 163787"/>
                <a:gd name="connsiteX49" fmla="*/ 305923 w 374002"/>
                <a:gd name="connsiteY49" fmla="*/ 127110 h 163787"/>
                <a:gd name="connsiteX50" fmla="*/ 311305 w 374002"/>
                <a:gd name="connsiteY50" fmla="*/ 144651 h 163787"/>
                <a:gd name="connsiteX51" fmla="*/ 334952 w 374002"/>
                <a:gd name="connsiteY51" fmla="*/ 154852 h 163787"/>
                <a:gd name="connsiteX52" fmla="*/ 355707 w 374002"/>
                <a:gd name="connsiteY52" fmla="*/ 142294 h 163787"/>
                <a:gd name="connsiteX53" fmla="*/ 361761 w 374002"/>
                <a:gd name="connsiteY53" fmla="*/ 129602 h 163787"/>
                <a:gd name="connsiteX54" fmla="*/ 368758 w 374002"/>
                <a:gd name="connsiteY54" fmla="*/ 116942 h 163787"/>
                <a:gd name="connsiteX55" fmla="*/ 373131 w 374002"/>
                <a:gd name="connsiteY55" fmla="*/ 105259 h 163787"/>
                <a:gd name="connsiteX56" fmla="*/ 373199 w 374002"/>
                <a:gd name="connsiteY56" fmla="*/ 90076 h 163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74002" h="163787">
                  <a:moveTo>
                    <a:pt x="373199" y="90076"/>
                  </a:moveTo>
                  <a:cubicBezTo>
                    <a:pt x="372458" y="85295"/>
                    <a:pt x="368927" y="80683"/>
                    <a:pt x="365798" y="77248"/>
                  </a:cubicBezTo>
                  <a:cubicBezTo>
                    <a:pt x="360921" y="71895"/>
                    <a:pt x="354496" y="69640"/>
                    <a:pt x="348475" y="65600"/>
                  </a:cubicBezTo>
                  <a:cubicBezTo>
                    <a:pt x="342487" y="61559"/>
                    <a:pt x="339258" y="57923"/>
                    <a:pt x="334952" y="52031"/>
                  </a:cubicBezTo>
                  <a:cubicBezTo>
                    <a:pt x="330579" y="46005"/>
                    <a:pt x="325433" y="41022"/>
                    <a:pt x="320791" y="35298"/>
                  </a:cubicBezTo>
                  <a:cubicBezTo>
                    <a:pt x="316889" y="30485"/>
                    <a:pt x="311103" y="26848"/>
                    <a:pt x="306865" y="22202"/>
                  </a:cubicBezTo>
                  <a:cubicBezTo>
                    <a:pt x="302559" y="17522"/>
                    <a:pt x="294991" y="12539"/>
                    <a:pt x="289306" y="9509"/>
                  </a:cubicBezTo>
                  <a:cubicBezTo>
                    <a:pt x="274976" y="1799"/>
                    <a:pt x="258326" y="823"/>
                    <a:pt x="242213" y="48"/>
                  </a:cubicBezTo>
                  <a:cubicBezTo>
                    <a:pt x="233031" y="-389"/>
                    <a:pt x="222502" y="2237"/>
                    <a:pt x="213487" y="4156"/>
                  </a:cubicBezTo>
                  <a:cubicBezTo>
                    <a:pt x="206625" y="5638"/>
                    <a:pt x="199494" y="8129"/>
                    <a:pt x="192934" y="10351"/>
                  </a:cubicBezTo>
                  <a:cubicBezTo>
                    <a:pt x="187687" y="12135"/>
                    <a:pt x="181968" y="16108"/>
                    <a:pt x="177293" y="19104"/>
                  </a:cubicBezTo>
                  <a:cubicBezTo>
                    <a:pt x="173559" y="21494"/>
                    <a:pt x="169657" y="23851"/>
                    <a:pt x="166764" y="27319"/>
                  </a:cubicBezTo>
                  <a:cubicBezTo>
                    <a:pt x="164141" y="30417"/>
                    <a:pt x="162829" y="33278"/>
                    <a:pt x="159701" y="35669"/>
                  </a:cubicBezTo>
                  <a:cubicBezTo>
                    <a:pt x="155832" y="38631"/>
                    <a:pt x="152301" y="41426"/>
                    <a:pt x="148029" y="43749"/>
                  </a:cubicBezTo>
                  <a:cubicBezTo>
                    <a:pt x="137163" y="49641"/>
                    <a:pt x="120681" y="46981"/>
                    <a:pt x="108639" y="47082"/>
                  </a:cubicBezTo>
                  <a:cubicBezTo>
                    <a:pt x="103223" y="47116"/>
                    <a:pt x="98010" y="46241"/>
                    <a:pt x="92964" y="44389"/>
                  </a:cubicBezTo>
                  <a:cubicBezTo>
                    <a:pt x="89465" y="43110"/>
                    <a:pt x="85563" y="42301"/>
                    <a:pt x="82200" y="40787"/>
                  </a:cubicBezTo>
                  <a:cubicBezTo>
                    <a:pt x="79677" y="39641"/>
                    <a:pt x="77625" y="37992"/>
                    <a:pt x="74967" y="37117"/>
                  </a:cubicBezTo>
                  <a:cubicBezTo>
                    <a:pt x="69855" y="35433"/>
                    <a:pt x="64338" y="32706"/>
                    <a:pt x="58923" y="32033"/>
                  </a:cubicBezTo>
                  <a:cubicBezTo>
                    <a:pt x="54045" y="31427"/>
                    <a:pt x="48966" y="32067"/>
                    <a:pt x="44055" y="31932"/>
                  </a:cubicBezTo>
                  <a:cubicBezTo>
                    <a:pt x="39951" y="31831"/>
                    <a:pt x="34804" y="30013"/>
                    <a:pt x="31777" y="26949"/>
                  </a:cubicBezTo>
                  <a:cubicBezTo>
                    <a:pt x="27942" y="23078"/>
                    <a:pt x="26294" y="18599"/>
                    <a:pt x="21013" y="15872"/>
                  </a:cubicBezTo>
                  <a:cubicBezTo>
                    <a:pt x="18456" y="14559"/>
                    <a:pt x="15867" y="13179"/>
                    <a:pt x="13310" y="11832"/>
                  </a:cubicBezTo>
                  <a:cubicBezTo>
                    <a:pt x="12536" y="12708"/>
                    <a:pt x="11796" y="13617"/>
                    <a:pt x="11022" y="14458"/>
                  </a:cubicBezTo>
                  <a:cubicBezTo>
                    <a:pt x="1873" y="24188"/>
                    <a:pt x="-2601" y="37554"/>
                    <a:pt x="1570" y="50651"/>
                  </a:cubicBezTo>
                  <a:cubicBezTo>
                    <a:pt x="3757" y="57485"/>
                    <a:pt x="5741" y="63647"/>
                    <a:pt x="6986" y="70548"/>
                  </a:cubicBezTo>
                  <a:cubicBezTo>
                    <a:pt x="8096" y="76642"/>
                    <a:pt x="9811" y="83073"/>
                    <a:pt x="5439" y="88393"/>
                  </a:cubicBezTo>
                  <a:cubicBezTo>
                    <a:pt x="4497" y="89537"/>
                    <a:pt x="3252" y="89975"/>
                    <a:pt x="2176" y="90783"/>
                  </a:cubicBezTo>
                  <a:cubicBezTo>
                    <a:pt x="6111" y="94284"/>
                    <a:pt x="10047" y="97852"/>
                    <a:pt x="14319" y="100916"/>
                  </a:cubicBezTo>
                  <a:cubicBezTo>
                    <a:pt x="20206" y="105159"/>
                    <a:pt x="27202" y="107751"/>
                    <a:pt x="34367" y="107650"/>
                  </a:cubicBezTo>
                  <a:cubicBezTo>
                    <a:pt x="38336" y="107616"/>
                    <a:pt x="40792" y="108391"/>
                    <a:pt x="44458" y="109199"/>
                  </a:cubicBezTo>
                  <a:cubicBezTo>
                    <a:pt x="47822" y="109939"/>
                    <a:pt x="51926" y="109333"/>
                    <a:pt x="55390" y="109333"/>
                  </a:cubicBezTo>
                  <a:cubicBezTo>
                    <a:pt x="62858" y="109333"/>
                    <a:pt x="70898" y="109771"/>
                    <a:pt x="77322" y="113979"/>
                  </a:cubicBezTo>
                  <a:cubicBezTo>
                    <a:pt x="83512" y="117986"/>
                    <a:pt x="87414" y="123238"/>
                    <a:pt x="92358" y="128726"/>
                  </a:cubicBezTo>
                  <a:cubicBezTo>
                    <a:pt x="96260" y="133069"/>
                    <a:pt x="100465" y="136873"/>
                    <a:pt x="104905" y="140644"/>
                  </a:cubicBezTo>
                  <a:cubicBezTo>
                    <a:pt x="107428" y="142765"/>
                    <a:pt x="110556" y="144751"/>
                    <a:pt x="112541" y="147378"/>
                  </a:cubicBezTo>
                  <a:cubicBezTo>
                    <a:pt x="114929" y="150542"/>
                    <a:pt x="115535" y="152461"/>
                    <a:pt x="119235" y="154381"/>
                  </a:cubicBezTo>
                  <a:cubicBezTo>
                    <a:pt x="132286" y="161248"/>
                    <a:pt x="150652" y="166804"/>
                    <a:pt x="165049" y="161956"/>
                  </a:cubicBezTo>
                  <a:cubicBezTo>
                    <a:pt x="173694" y="159061"/>
                    <a:pt x="178033" y="154078"/>
                    <a:pt x="175611" y="144718"/>
                  </a:cubicBezTo>
                  <a:cubicBezTo>
                    <a:pt x="173290" y="135628"/>
                    <a:pt x="167975" y="128154"/>
                    <a:pt x="168043" y="118659"/>
                  </a:cubicBezTo>
                  <a:cubicBezTo>
                    <a:pt x="168110" y="104519"/>
                    <a:pt x="167101" y="86877"/>
                    <a:pt x="181128" y="78595"/>
                  </a:cubicBezTo>
                  <a:cubicBezTo>
                    <a:pt x="186073" y="75666"/>
                    <a:pt x="192094" y="73612"/>
                    <a:pt x="197408" y="72299"/>
                  </a:cubicBezTo>
                  <a:cubicBezTo>
                    <a:pt x="203833" y="70716"/>
                    <a:pt x="212646" y="72501"/>
                    <a:pt x="219340" y="72367"/>
                  </a:cubicBezTo>
                  <a:cubicBezTo>
                    <a:pt x="226471" y="72232"/>
                    <a:pt x="231618" y="66710"/>
                    <a:pt x="237639" y="63714"/>
                  </a:cubicBezTo>
                  <a:cubicBezTo>
                    <a:pt x="244367" y="60381"/>
                    <a:pt x="250185" y="60213"/>
                    <a:pt x="257519" y="62233"/>
                  </a:cubicBezTo>
                  <a:cubicBezTo>
                    <a:pt x="271882" y="66205"/>
                    <a:pt x="285102" y="70750"/>
                    <a:pt x="298456" y="77383"/>
                  </a:cubicBezTo>
                  <a:cubicBezTo>
                    <a:pt x="303232" y="79740"/>
                    <a:pt x="307303" y="82669"/>
                    <a:pt x="309321" y="87483"/>
                  </a:cubicBezTo>
                  <a:cubicBezTo>
                    <a:pt x="311406" y="92399"/>
                    <a:pt x="309993" y="94789"/>
                    <a:pt x="309287" y="99906"/>
                  </a:cubicBezTo>
                  <a:cubicBezTo>
                    <a:pt x="308614" y="104822"/>
                    <a:pt x="306461" y="109569"/>
                    <a:pt x="305822" y="114518"/>
                  </a:cubicBezTo>
                  <a:cubicBezTo>
                    <a:pt x="305318" y="118559"/>
                    <a:pt x="305957" y="123036"/>
                    <a:pt x="305923" y="127110"/>
                  </a:cubicBezTo>
                  <a:cubicBezTo>
                    <a:pt x="305856" y="133439"/>
                    <a:pt x="307672" y="139601"/>
                    <a:pt x="311305" y="144651"/>
                  </a:cubicBezTo>
                  <a:cubicBezTo>
                    <a:pt x="317259" y="152865"/>
                    <a:pt x="325433" y="154818"/>
                    <a:pt x="334952" y="154852"/>
                  </a:cubicBezTo>
                  <a:cubicBezTo>
                    <a:pt x="344976" y="154852"/>
                    <a:pt x="350325" y="150778"/>
                    <a:pt x="355707" y="142294"/>
                  </a:cubicBezTo>
                  <a:cubicBezTo>
                    <a:pt x="358230" y="138321"/>
                    <a:pt x="359273" y="133642"/>
                    <a:pt x="361761" y="129602"/>
                  </a:cubicBezTo>
                  <a:cubicBezTo>
                    <a:pt x="364352" y="125393"/>
                    <a:pt x="366639" y="121487"/>
                    <a:pt x="368758" y="116942"/>
                  </a:cubicBezTo>
                  <a:cubicBezTo>
                    <a:pt x="370575" y="113070"/>
                    <a:pt x="372257" y="109333"/>
                    <a:pt x="373131" y="105259"/>
                  </a:cubicBezTo>
                  <a:cubicBezTo>
                    <a:pt x="374477" y="99637"/>
                    <a:pt x="374073" y="95664"/>
                    <a:pt x="373199" y="9007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0" name="Freeform 1054">
              <a:extLst>
                <a:ext uri="{FF2B5EF4-FFF2-40B4-BE49-F238E27FC236}">
                  <a16:creationId xmlns:a16="http://schemas.microsoft.com/office/drawing/2014/main" id="{719176C7-6DFC-D25B-C5B0-A533816FF0D6}"/>
                </a:ext>
              </a:extLst>
            </p:cNvPr>
            <p:cNvSpPr>
              <a:spLocks/>
            </p:cNvSpPr>
            <p:nvPr/>
          </p:nvSpPr>
          <p:spPr>
            <a:xfrm>
              <a:off x="6265744" y="7090893"/>
              <a:ext cx="760340" cy="1217949"/>
            </a:xfrm>
            <a:custGeom>
              <a:avLst/>
              <a:gdLst>
                <a:gd name="connsiteX0" fmla="*/ 767794 w 782638"/>
                <a:gd name="connsiteY0" fmla="*/ 742714 h 1254363"/>
                <a:gd name="connsiteX1" fmla="*/ 749428 w 782638"/>
                <a:gd name="connsiteY1" fmla="*/ 715982 h 1254363"/>
                <a:gd name="connsiteX2" fmla="*/ 773782 w 782638"/>
                <a:gd name="connsiteY2" fmla="*/ 691574 h 1254363"/>
                <a:gd name="connsiteX3" fmla="*/ 776876 w 782638"/>
                <a:gd name="connsiteY3" fmla="*/ 650230 h 1254363"/>
                <a:gd name="connsiteX4" fmla="*/ 743407 w 782638"/>
                <a:gd name="connsiteY4" fmla="*/ 614172 h 1254363"/>
                <a:gd name="connsiteX5" fmla="*/ 727496 w 782638"/>
                <a:gd name="connsiteY5" fmla="*/ 585488 h 1254363"/>
                <a:gd name="connsiteX6" fmla="*/ 728607 w 782638"/>
                <a:gd name="connsiteY6" fmla="*/ 560675 h 1254363"/>
                <a:gd name="connsiteX7" fmla="*/ 732374 w 782638"/>
                <a:gd name="connsiteY7" fmla="*/ 546837 h 1254363"/>
                <a:gd name="connsiteX8" fmla="*/ 745021 w 782638"/>
                <a:gd name="connsiteY8" fmla="*/ 528219 h 1254363"/>
                <a:gd name="connsiteX9" fmla="*/ 761336 w 782638"/>
                <a:gd name="connsiteY9" fmla="*/ 488289 h 1254363"/>
                <a:gd name="connsiteX10" fmla="*/ 733585 w 782638"/>
                <a:gd name="connsiteY10" fmla="*/ 459807 h 1254363"/>
                <a:gd name="connsiteX11" fmla="*/ 708761 w 782638"/>
                <a:gd name="connsiteY11" fmla="*/ 461827 h 1254363"/>
                <a:gd name="connsiteX12" fmla="*/ 674282 w 782638"/>
                <a:gd name="connsiteY12" fmla="*/ 471893 h 1254363"/>
                <a:gd name="connsiteX13" fmla="*/ 661634 w 782638"/>
                <a:gd name="connsiteY13" fmla="*/ 472735 h 1254363"/>
                <a:gd name="connsiteX14" fmla="*/ 651240 w 782638"/>
                <a:gd name="connsiteY14" fmla="*/ 478795 h 1254363"/>
                <a:gd name="connsiteX15" fmla="*/ 631697 w 782638"/>
                <a:gd name="connsiteY15" fmla="*/ 473981 h 1254363"/>
                <a:gd name="connsiteX16" fmla="*/ 613902 w 782638"/>
                <a:gd name="connsiteY16" fmla="*/ 448023 h 1254363"/>
                <a:gd name="connsiteX17" fmla="*/ 601860 w 782638"/>
                <a:gd name="connsiteY17" fmla="*/ 426206 h 1254363"/>
                <a:gd name="connsiteX18" fmla="*/ 581274 w 782638"/>
                <a:gd name="connsiteY18" fmla="*/ 407016 h 1254363"/>
                <a:gd name="connsiteX19" fmla="*/ 537209 w 782638"/>
                <a:gd name="connsiteY19" fmla="*/ 399441 h 1254363"/>
                <a:gd name="connsiteX20" fmla="*/ 520020 w 782638"/>
                <a:gd name="connsiteY20" fmla="*/ 411089 h 1254363"/>
                <a:gd name="connsiteX21" fmla="*/ 497281 w 782638"/>
                <a:gd name="connsiteY21" fmla="*/ 412705 h 1254363"/>
                <a:gd name="connsiteX22" fmla="*/ 455974 w 782638"/>
                <a:gd name="connsiteY22" fmla="*/ 388364 h 1254363"/>
                <a:gd name="connsiteX23" fmla="*/ 443259 w 782638"/>
                <a:gd name="connsiteY23" fmla="*/ 367390 h 1254363"/>
                <a:gd name="connsiteX24" fmla="*/ 440467 w 782638"/>
                <a:gd name="connsiteY24" fmla="*/ 357895 h 1254363"/>
                <a:gd name="connsiteX25" fmla="*/ 444032 w 782638"/>
                <a:gd name="connsiteY25" fmla="*/ 343587 h 1254363"/>
                <a:gd name="connsiteX26" fmla="*/ 445815 w 782638"/>
                <a:gd name="connsiteY26" fmla="*/ 310693 h 1254363"/>
                <a:gd name="connsiteX27" fmla="*/ 439862 w 782638"/>
                <a:gd name="connsiteY27" fmla="*/ 288574 h 1254363"/>
                <a:gd name="connsiteX28" fmla="*/ 429636 w 782638"/>
                <a:gd name="connsiteY28" fmla="*/ 272413 h 1254363"/>
                <a:gd name="connsiteX29" fmla="*/ 403432 w 782638"/>
                <a:gd name="connsiteY29" fmla="*/ 257768 h 1254363"/>
                <a:gd name="connsiteX30" fmla="*/ 400506 w 782638"/>
                <a:gd name="connsiteY30" fmla="*/ 230935 h 1254363"/>
                <a:gd name="connsiteX31" fmla="*/ 416214 w 782638"/>
                <a:gd name="connsiteY31" fmla="*/ 192453 h 1254363"/>
                <a:gd name="connsiteX32" fmla="*/ 431351 w 782638"/>
                <a:gd name="connsiteY32" fmla="*/ 148854 h 1254363"/>
                <a:gd name="connsiteX33" fmla="*/ 461154 w 782638"/>
                <a:gd name="connsiteY33" fmla="*/ 101853 h 1254363"/>
                <a:gd name="connsiteX34" fmla="*/ 484297 w 782638"/>
                <a:gd name="connsiteY34" fmla="*/ 84582 h 1254363"/>
                <a:gd name="connsiteX35" fmla="*/ 513730 w 782638"/>
                <a:gd name="connsiteY35" fmla="*/ 68792 h 1254363"/>
                <a:gd name="connsiteX36" fmla="*/ 528396 w 782638"/>
                <a:gd name="connsiteY36" fmla="*/ 57985 h 1254363"/>
                <a:gd name="connsiteX37" fmla="*/ 541615 w 782638"/>
                <a:gd name="connsiteY37" fmla="*/ 26068 h 1254363"/>
                <a:gd name="connsiteX38" fmla="*/ 527891 w 782638"/>
                <a:gd name="connsiteY38" fmla="*/ 4723 h 1254363"/>
                <a:gd name="connsiteX39" fmla="*/ 498054 w 782638"/>
                <a:gd name="connsiteY39" fmla="*/ 3746 h 1254363"/>
                <a:gd name="connsiteX40" fmla="*/ 488400 w 782638"/>
                <a:gd name="connsiteY40" fmla="*/ 20378 h 1254363"/>
                <a:gd name="connsiteX41" fmla="*/ 473398 w 782638"/>
                <a:gd name="connsiteY41" fmla="*/ 44248 h 1254363"/>
                <a:gd name="connsiteX42" fmla="*/ 455637 w 782638"/>
                <a:gd name="connsiteY42" fmla="*/ 59803 h 1254363"/>
                <a:gd name="connsiteX43" fmla="*/ 418334 w 782638"/>
                <a:gd name="connsiteY43" fmla="*/ 70173 h 1254363"/>
                <a:gd name="connsiteX44" fmla="*/ 402087 w 782638"/>
                <a:gd name="connsiteY44" fmla="*/ 77950 h 1254363"/>
                <a:gd name="connsiteX45" fmla="*/ 389271 w 782638"/>
                <a:gd name="connsiteY45" fmla="*/ 84684 h 1254363"/>
                <a:gd name="connsiteX46" fmla="*/ 366767 w 782638"/>
                <a:gd name="connsiteY46" fmla="*/ 82259 h 1254363"/>
                <a:gd name="connsiteX47" fmla="*/ 346282 w 782638"/>
                <a:gd name="connsiteY47" fmla="*/ 81216 h 1254363"/>
                <a:gd name="connsiteX48" fmla="*/ 328353 w 782638"/>
                <a:gd name="connsiteY48" fmla="*/ 91854 h 1254363"/>
                <a:gd name="connsiteX49" fmla="*/ 314360 w 782638"/>
                <a:gd name="connsiteY49" fmla="*/ 103100 h 1254363"/>
                <a:gd name="connsiteX50" fmla="*/ 311938 w 782638"/>
                <a:gd name="connsiteY50" fmla="*/ 111651 h 1254363"/>
                <a:gd name="connsiteX51" fmla="*/ 295085 w 782638"/>
                <a:gd name="connsiteY51" fmla="*/ 117510 h 1254363"/>
                <a:gd name="connsiteX52" fmla="*/ 268680 w 782638"/>
                <a:gd name="connsiteY52" fmla="*/ 122155 h 1254363"/>
                <a:gd name="connsiteX53" fmla="*/ 255393 w 782638"/>
                <a:gd name="connsiteY53" fmla="*/ 125825 h 1254363"/>
                <a:gd name="connsiteX54" fmla="*/ 245470 w 782638"/>
                <a:gd name="connsiteY54" fmla="*/ 150436 h 1254363"/>
                <a:gd name="connsiteX55" fmla="*/ 245537 w 782638"/>
                <a:gd name="connsiteY55" fmla="*/ 182319 h 1254363"/>
                <a:gd name="connsiteX56" fmla="*/ 237027 w 782638"/>
                <a:gd name="connsiteY56" fmla="*/ 213933 h 1254363"/>
                <a:gd name="connsiteX57" fmla="*/ 216306 w 782638"/>
                <a:gd name="connsiteY57" fmla="*/ 229689 h 1254363"/>
                <a:gd name="connsiteX58" fmla="*/ 194038 w 782638"/>
                <a:gd name="connsiteY58" fmla="*/ 239655 h 1254363"/>
                <a:gd name="connsiteX59" fmla="*/ 177488 w 782638"/>
                <a:gd name="connsiteY59" fmla="*/ 271369 h 1254363"/>
                <a:gd name="connsiteX60" fmla="*/ 160568 w 782638"/>
                <a:gd name="connsiteY60" fmla="*/ 298539 h 1254363"/>
                <a:gd name="connsiteX61" fmla="*/ 129925 w 782638"/>
                <a:gd name="connsiteY61" fmla="*/ 314128 h 1254363"/>
                <a:gd name="connsiteX62" fmla="*/ 129387 w 782638"/>
                <a:gd name="connsiteY62" fmla="*/ 319547 h 1254363"/>
                <a:gd name="connsiteX63" fmla="*/ 125014 w 782638"/>
                <a:gd name="connsiteY63" fmla="*/ 331231 h 1254363"/>
                <a:gd name="connsiteX64" fmla="*/ 118017 w 782638"/>
                <a:gd name="connsiteY64" fmla="*/ 343890 h 1254363"/>
                <a:gd name="connsiteX65" fmla="*/ 111962 w 782638"/>
                <a:gd name="connsiteY65" fmla="*/ 356582 h 1254363"/>
                <a:gd name="connsiteX66" fmla="*/ 91208 w 782638"/>
                <a:gd name="connsiteY66" fmla="*/ 369140 h 1254363"/>
                <a:gd name="connsiteX67" fmla="*/ 82765 w 782638"/>
                <a:gd name="connsiteY67" fmla="*/ 368298 h 1254363"/>
                <a:gd name="connsiteX68" fmla="*/ 78964 w 782638"/>
                <a:gd name="connsiteY68" fmla="*/ 390620 h 1254363"/>
                <a:gd name="connsiteX69" fmla="*/ 80612 w 782638"/>
                <a:gd name="connsiteY69" fmla="*/ 400249 h 1254363"/>
                <a:gd name="connsiteX70" fmla="*/ 85288 w 782638"/>
                <a:gd name="connsiteY70" fmla="*/ 411629 h 1254363"/>
                <a:gd name="connsiteX71" fmla="*/ 101737 w 782638"/>
                <a:gd name="connsiteY71" fmla="*/ 430583 h 1254363"/>
                <a:gd name="connsiteX72" fmla="*/ 112198 w 782638"/>
                <a:gd name="connsiteY72" fmla="*/ 445296 h 1254363"/>
                <a:gd name="connsiteX73" fmla="*/ 115124 w 782638"/>
                <a:gd name="connsiteY73" fmla="*/ 453309 h 1254363"/>
                <a:gd name="connsiteX74" fmla="*/ 115898 w 782638"/>
                <a:gd name="connsiteY74" fmla="*/ 464251 h 1254363"/>
                <a:gd name="connsiteX75" fmla="*/ 117647 w 782638"/>
                <a:gd name="connsiteY75" fmla="*/ 475193 h 1254363"/>
                <a:gd name="connsiteX76" fmla="*/ 117647 w 782638"/>
                <a:gd name="connsiteY76" fmla="*/ 486875 h 1254363"/>
                <a:gd name="connsiteX77" fmla="*/ 117647 w 782638"/>
                <a:gd name="connsiteY77" fmla="*/ 501117 h 1254363"/>
                <a:gd name="connsiteX78" fmla="*/ 115965 w 782638"/>
                <a:gd name="connsiteY78" fmla="*/ 515560 h 1254363"/>
                <a:gd name="connsiteX79" fmla="*/ 116033 w 782638"/>
                <a:gd name="connsiteY79" fmla="*/ 530811 h 1254363"/>
                <a:gd name="connsiteX80" fmla="*/ 114283 w 782638"/>
                <a:gd name="connsiteY80" fmla="*/ 545928 h 1254363"/>
                <a:gd name="connsiteX81" fmla="*/ 115999 w 782638"/>
                <a:gd name="connsiteY81" fmla="*/ 562358 h 1254363"/>
                <a:gd name="connsiteX82" fmla="*/ 116369 w 782638"/>
                <a:gd name="connsiteY82" fmla="*/ 577441 h 1254363"/>
                <a:gd name="connsiteX83" fmla="*/ 117681 w 782638"/>
                <a:gd name="connsiteY83" fmla="*/ 593231 h 1254363"/>
                <a:gd name="connsiteX84" fmla="*/ 117681 w 782638"/>
                <a:gd name="connsiteY84" fmla="*/ 601547 h 1254363"/>
                <a:gd name="connsiteX85" fmla="*/ 116133 w 782638"/>
                <a:gd name="connsiteY85" fmla="*/ 608988 h 1254363"/>
                <a:gd name="connsiteX86" fmla="*/ 115999 w 782638"/>
                <a:gd name="connsiteY86" fmla="*/ 622993 h 1254363"/>
                <a:gd name="connsiteX87" fmla="*/ 114283 w 782638"/>
                <a:gd name="connsiteY87" fmla="*/ 636830 h 1254363"/>
                <a:gd name="connsiteX88" fmla="*/ 108397 w 782638"/>
                <a:gd name="connsiteY88" fmla="*/ 659690 h 1254363"/>
                <a:gd name="connsiteX89" fmla="*/ 106008 w 782638"/>
                <a:gd name="connsiteY89" fmla="*/ 667165 h 1254363"/>
                <a:gd name="connsiteX90" fmla="*/ 102174 w 782638"/>
                <a:gd name="connsiteY90" fmla="*/ 672215 h 1254363"/>
                <a:gd name="connsiteX91" fmla="*/ 90771 w 782638"/>
                <a:gd name="connsiteY91" fmla="*/ 683931 h 1254363"/>
                <a:gd name="connsiteX92" fmla="*/ 77215 w 782638"/>
                <a:gd name="connsiteY92" fmla="*/ 702381 h 1254363"/>
                <a:gd name="connsiteX93" fmla="*/ 77383 w 782638"/>
                <a:gd name="connsiteY93" fmla="*/ 712582 h 1254363"/>
                <a:gd name="connsiteX94" fmla="*/ 75567 w 782638"/>
                <a:gd name="connsiteY94" fmla="*/ 718474 h 1254363"/>
                <a:gd name="connsiteX95" fmla="*/ 74860 w 782638"/>
                <a:gd name="connsiteY95" fmla="*/ 724501 h 1254363"/>
                <a:gd name="connsiteX96" fmla="*/ 72472 w 782638"/>
                <a:gd name="connsiteY96" fmla="*/ 730325 h 1254363"/>
                <a:gd name="connsiteX97" fmla="*/ 69310 w 782638"/>
                <a:gd name="connsiteY97" fmla="*/ 734870 h 1254363"/>
                <a:gd name="connsiteX98" fmla="*/ 55451 w 782638"/>
                <a:gd name="connsiteY98" fmla="*/ 741200 h 1254363"/>
                <a:gd name="connsiteX99" fmla="*/ 41155 w 782638"/>
                <a:gd name="connsiteY99" fmla="*/ 744431 h 1254363"/>
                <a:gd name="connsiteX100" fmla="*/ 36143 w 782638"/>
                <a:gd name="connsiteY100" fmla="*/ 744634 h 1254363"/>
                <a:gd name="connsiteX101" fmla="*/ 27700 w 782638"/>
                <a:gd name="connsiteY101" fmla="*/ 749617 h 1254363"/>
                <a:gd name="connsiteX102" fmla="*/ 7148 w 782638"/>
                <a:gd name="connsiteY102" fmla="*/ 774733 h 1254363"/>
                <a:gd name="connsiteX103" fmla="*/ 2472 w 782638"/>
                <a:gd name="connsiteY103" fmla="*/ 791701 h 1254363"/>
                <a:gd name="connsiteX104" fmla="*/ 1698 w 782638"/>
                <a:gd name="connsiteY104" fmla="*/ 800151 h 1254363"/>
                <a:gd name="connsiteX105" fmla="*/ 84 w 782638"/>
                <a:gd name="connsiteY105" fmla="*/ 807525 h 1254363"/>
                <a:gd name="connsiteX106" fmla="*/ 1261 w 782638"/>
                <a:gd name="connsiteY106" fmla="*/ 813854 h 1254363"/>
                <a:gd name="connsiteX107" fmla="*/ 1530 w 782638"/>
                <a:gd name="connsiteY107" fmla="*/ 822439 h 1254363"/>
                <a:gd name="connsiteX108" fmla="*/ 5331 w 782638"/>
                <a:gd name="connsiteY108" fmla="*/ 837119 h 1254363"/>
                <a:gd name="connsiteX109" fmla="*/ 31905 w 782638"/>
                <a:gd name="connsiteY109" fmla="*/ 858631 h 1254363"/>
                <a:gd name="connsiteX110" fmla="*/ 67359 w 782638"/>
                <a:gd name="connsiteY110" fmla="*/ 868092 h 1254363"/>
                <a:gd name="connsiteX111" fmla="*/ 75567 w 782638"/>
                <a:gd name="connsiteY111" fmla="*/ 877519 h 1254363"/>
                <a:gd name="connsiteX112" fmla="*/ 88651 w 782638"/>
                <a:gd name="connsiteY112" fmla="*/ 893915 h 1254363"/>
                <a:gd name="connsiteX113" fmla="*/ 107589 w 782638"/>
                <a:gd name="connsiteY113" fmla="*/ 907012 h 1254363"/>
                <a:gd name="connsiteX114" fmla="*/ 119699 w 782638"/>
                <a:gd name="connsiteY114" fmla="*/ 911220 h 1254363"/>
                <a:gd name="connsiteX115" fmla="*/ 134231 w 782638"/>
                <a:gd name="connsiteY115" fmla="*/ 911389 h 1254363"/>
                <a:gd name="connsiteX116" fmla="*/ 153000 w 782638"/>
                <a:gd name="connsiteY116" fmla="*/ 904386 h 1254363"/>
                <a:gd name="connsiteX117" fmla="*/ 174024 w 782638"/>
                <a:gd name="connsiteY117" fmla="*/ 901053 h 1254363"/>
                <a:gd name="connsiteX118" fmla="*/ 211260 w 782638"/>
                <a:gd name="connsiteY118" fmla="*/ 917045 h 1254363"/>
                <a:gd name="connsiteX119" fmla="*/ 215902 w 782638"/>
                <a:gd name="connsiteY119" fmla="*/ 928323 h 1254363"/>
                <a:gd name="connsiteX120" fmla="*/ 231208 w 782638"/>
                <a:gd name="connsiteY120" fmla="*/ 938963 h 1254363"/>
                <a:gd name="connsiteX121" fmla="*/ 260539 w 782638"/>
                <a:gd name="connsiteY121" fmla="*/ 934519 h 1254363"/>
                <a:gd name="connsiteX122" fmla="*/ 286743 w 782638"/>
                <a:gd name="connsiteY122" fmla="*/ 960914 h 1254363"/>
                <a:gd name="connsiteX123" fmla="*/ 289333 w 782638"/>
                <a:gd name="connsiteY123" fmla="*/ 967715 h 1254363"/>
                <a:gd name="connsiteX124" fmla="*/ 295556 w 782638"/>
                <a:gd name="connsiteY124" fmla="*/ 975054 h 1254363"/>
                <a:gd name="connsiteX125" fmla="*/ 309819 w 782638"/>
                <a:gd name="connsiteY125" fmla="*/ 995389 h 1254363"/>
                <a:gd name="connsiteX126" fmla="*/ 314561 w 782638"/>
                <a:gd name="connsiteY126" fmla="*/ 1012998 h 1254363"/>
                <a:gd name="connsiteX127" fmla="*/ 314595 w 782638"/>
                <a:gd name="connsiteY127" fmla="*/ 1019495 h 1254363"/>
                <a:gd name="connsiteX128" fmla="*/ 322029 w 782638"/>
                <a:gd name="connsiteY128" fmla="*/ 1032390 h 1254363"/>
                <a:gd name="connsiteX129" fmla="*/ 332961 w 782638"/>
                <a:gd name="connsiteY129" fmla="*/ 1034074 h 1254363"/>
                <a:gd name="connsiteX130" fmla="*/ 346383 w 782638"/>
                <a:gd name="connsiteY130" fmla="*/ 1030504 h 1254363"/>
                <a:gd name="connsiteX131" fmla="*/ 369626 w 782638"/>
                <a:gd name="connsiteY131" fmla="*/ 1061007 h 1254363"/>
                <a:gd name="connsiteX132" fmla="*/ 369895 w 782638"/>
                <a:gd name="connsiteY132" fmla="*/ 1077740 h 1254363"/>
                <a:gd name="connsiteX133" fmla="*/ 380020 w 782638"/>
                <a:gd name="connsiteY133" fmla="*/ 1101341 h 1254363"/>
                <a:gd name="connsiteX134" fmla="*/ 399866 w 782638"/>
                <a:gd name="connsiteY134" fmla="*/ 1118243 h 1254363"/>
                <a:gd name="connsiteX135" fmla="*/ 411908 w 782638"/>
                <a:gd name="connsiteY135" fmla="*/ 1123326 h 1254363"/>
                <a:gd name="connsiteX136" fmla="*/ 430948 w 782638"/>
                <a:gd name="connsiteY136" fmla="*/ 1124909 h 1254363"/>
                <a:gd name="connsiteX137" fmla="*/ 457319 w 782638"/>
                <a:gd name="connsiteY137" fmla="*/ 1117165 h 1254363"/>
                <a:gd name="connsiteX138" fmla="*/ 476089 w 782638"/>
                <a:gd name="connsiteY138" fmla="*/ 1102082 h 1254363"/>
                <a:gd name="connsiteX139" fmla="*/ 531860 w 782638"/>
                <a:gd name="connsiteY139" fmla="*/ 1102957 h 1254363"/>
                <a:gd name="connsiteX140" fmla="*/ 550731 w 782638"/>
                <a:gd name="connsiteY140" fmla="*/ 1117367 h 1254363"/>
                <a:gd name="connsiteX141" fmla="*/ 555978 w 782638"/>
                <a:gd name="connsiteY141" fmla="*/ 1127232 h 1254363"/>
                <a:gd name="connsiteX142" fmla="*/ 568122 w 782638"/>
                <a:gd name="connsiteY142" fmla="*/ 1133325 h 1254363"/>
                <a:gd name="connsiteX143" fmla="*/ 576901 w 782638"/>
                <a:gd name="connsiteY143" fmla="*/ 1140530 h 1254363"/>
                <a:gd name="connsiteX144" fmla="*/ 573503 w 782638"/>
                <a:gd name="connsiteY144" fmla="*/ 1172009 h 1254363"/>
                <a:gd name="connsiteX145" fmla="*/ 567146 w 782638"/>
                <a:gd name="connsiteY145" fmla="*/ 1196014 h 1254363"/>
                <a:gd name="connsiteX146" fmla="*/ 563547 w 782638"/>
                <a:gd name="connsiteY146" fmla="*/ 1233351 h 1254363"/>
                <a:gd name="connsiteX147" fmla="*/ 591836 w 782638"/>
                <a:gd name="connsiteY147" fmla="*/ 1249108 h 1254363"/>
                <a:gd name="connsiteX148" fmla="*/ 602970 w 782638"/>
                <a:gd name="connsiteY148" fmla="*/ 1254360 h 1254363"/>
                <a:gd name="connsiteX149" fmla="*/ 607141 w 782638"/>
                <a:gd name="connsiteY149" fmla="*/ 1228234 h 1254363"/>
                <a:gd name="connsiteX150" fmla="*/ 618477 w 782638"/>
                <a:gd name="connsiteY150" fmla="*/ 1153222 h 1254363"/>
                <a:gd name="connsiteX151" fmla="*/ 626550 w 782638"/>
                <a:gd name="connsiteY151" fmla="*/ 1122349 h 1254363"/>
                <a:gd name="connsiteX152" fmla="*/ 630721 w 782638"/>
                <a:gd name="connsiteY152" fmla="*/ 1088884 h 1254363"/>
                <a:gd name="connsiteX153" fmla="*/ 632874 w 782638"/>
                <a:gd name="connsiteY153" fmla="*/ 1057943 h 1254363"/>
                <a:gd name="connsiteX154" fmla="*/ 635733 w 782638"/>
                <a:gd name="connsiteY154" fmla="*/ 1027946 h 1254363"/>
                <a:gd name="connsiteX155" fmla="*/ 618612 w 782638"/>
                <a:gd name="connsiteY155" fmla="*/ 987107 h 1254363"/>
                <a:gd name="connsiteX156" fmla="*/ 595704 w 782638"/>
                <a:gd name="connsiteY156" fmla="*/ 954921 h 1254363"/>
                <a:gd name="connsiteX157" fmla="*/ 589481 w 782638"/>
                <a:gd name="connsiteY157" fmla="*/ 922230 h 1254363"/>
                <a:gd name="connsiteX158" fmla="*/ 595267 w 782638"/>
                <a:gd name="connsiteY158" fmla="*/ 898629 h 1254363"/>
                <a:gd name="connsiteX159" fmla="*/ 628939 w 782638"/>
                <a:gd name="connsiteY159" fmla="*/ 887990 h 1254363"/>
                <a:gd name="connsiteX160" fmla="*/ 647876 w 782638"/>
                <a:gd name="connsiteY160" fmla="*/ 874557 h 1254363"/>
                <a:gd name="connsiteX161" fmla="*/ 630688 w 782638"/>
                <a:gd name="connsiteY161" fmla="*/ 859069 h 1254363"/>
                <a:gd name="connsiteX162" fmla="*/ 603744 w 782638"/>
                <a:gd name="connsiteY162" fmla="*/ 851360 h 1254363"/>
                <a:gd name="connsiteX163" fmla="*/ 603845 w 782638"/>
                <a:gd name="connsiteY163" fmla="*/ 811362 h 1254363"/>
                <a:gd name="connsiteX164" fmla="*/ 620562 w 782638"/>
                <a:gd name="connsiteY164" fmla="*/ 803552 h 1254363"/>
                <a:gd name="connsiteX165" fmla="*/ 641923 w 782638"/>
                <a:gd name="connsiteY165" fmla="*/ 804730 h 1254363"/>
                <a:gd name="connsiteX166" fmla="*/ 661096 w 782638"/>
                <a:gd name="connsiteY166" fmla="*/ 805471 h 1254363"/>
                <a:gd name="connsiteX167" fmla="*/ 691504 w 782638"/>
                <a:gd name="connsiteY167" fmla="*/ 804158 h 1254363"/>
                <a:gd name="connsiteX168" fmla="*/ 718112 w 782638"/>
                <a:gd name="connsiteY168" fmla="*/ 791533 h 1254363"/>
                <a:gd name="connsiteX169" fmla="*/ 755315 w 782638"/>
                <a:gd name="connsiteY169" fmla="*/ 790051 h 1254363"/>
                <a:gd name="connsiteX170" fmla="*/ 781821 w 782638"/>
                <a:gd name="connsiteY170" fmla="*/ 775069 h 1254363"/>
                <a:gd name="connsiteX171" fmla="*/ 782023 w 782638"/>
                <a:gd name="connsiteY171" fmla="*/ 757831 h 1254363"/>
                <a:gd name="connsiteX172" fmla="*/ 767794 w 782638"/>
                <a:gd name="connsiteY172" fmla="*/ 742714 h 125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Lst>
              <a:rect l="l" t="t" r="r" b="b"/>
              <a:pathLst>
                <a:path w="782638" h="1254363">
                  <a:moveTo>
                    <a:pt x="767794" y="742714"/>
                  </a:moveTo>
                  <a:cubicBezTo>
                    <a:pt x="757938" y="737496"/>
                    <a:pt x="743878" y="729045"/>
                    <a:pt x="749428" y="715982"/>
                  </a:cubicBezTo>
                  <a:cubicBezTo>
                    <a:pt x="753868" y="705545"/>
                    <a:pt x="766482" y="699957"/>
                    <a:pt x="773782" y="691574"/>
                  </a:cubicBezTo>
                  <a:cubicBezTo>
                    <a:pt x="784647" y="679083"/>
                    <a:pt x="785320" y="664169"/>
                    <a:pt x="776876" y="650230"/>
                  </a:cubicBezTo>
                  <a:cubicBezTo>
                    <a:pt x="768299" y="636056"/>
                    <a:pt x="753935" y="626797"/>
                    <a:pt x="743407" y="614172"/>
                  </a:cubicBezTo>
                  <a:cubicBezTo>
                    <a:pt x="736074" y="605385"/>
                    <a:pt x="730490" y="596564"/>
                    <a:pt x="727496" y="585488"/>
                  </a:cubicBezTo>
                  <a:cubicBezTo>
                    <a:pt x="725243" y="577138"/>
                    <a:pt x="727194" y="568957"/>
                    <a:pt x="728607" y="560675"/>
                  </a:cubicBezTo>
                  <a:cubicBezTo>
                    <a:pt x="729414" y="556062"/>
                    <a:pt x="730524" y="551146"/>
                    <a:pt x="732374" y="546837"/>
                  </a:cubicBezTo>
                  <a:cubicBezTo>
                    <a:pt x="735267" y="540036"/>
                    <a:pt x="740682" y="534178"/>
                    <a:pt x="745021" y="528219"/>
                  </a:cubicBezTo>
                  <a:cubicBezTo>
                    <a:pt x="753902" y="515896"/>
                    <a:pt x="765978" y="504921"/>
                    <a:pt x="761336" y="488289"/>
                  </a:cubicBezTo>
                  <a:cubicBezTo>
                    <a:pt x="757871" y="475765"/>
                    <a:pt x="745863" y="463510"/>
                    <a:pt x="733585" y="459807"/>
                  </a:cubicBezTo>
                  <a:cubicBezTo>
                    <a:pt x="724940" y="457181"/>
                    <a:pt x="716934" y="458191"/>
                    <a:pt x="708761" y="461827"/>
                  </a:cubicBezTo>
                  <a:cubicBezTo>
                    <a:pt x="697458" y="466877"/>
                    <a:pt x="687097" y="471893"/>
                    <a:pt x="674282" y="471893"/>
                  </a:cubicBezTo>
                  <a:cubicBezTo>
                    <a:pt x="669909" y="471893"/>
                    <a:pt x="665872" y="471489"/>
                    <a:pt x="661634" y="472735"/>
                  </a:cubicBezTo>
                  <a:cubicBezTo>
                    <a:pt x="657362" y="473981"/>
                    <a:pt x="654940" y="476741"/>
                    <a:pt x="651240" y="478795"/>
                  </a:cubicBezTo>
                  <a:cubicBezTo>
                    <a:pt x="644445" y="482600"/>
                    <a:pt x="637180" y="478223"/>
                    <a:pt x="631697" y="473981"/>
                  </a:cubicBezTo>
                  <a:cubicBezTo>
                    <a:pt x="623859" y="467921"/>
                    <a:pt x="618040" y="456878"/>
                    <a:pt x="613902" y="448023"/>
                  </a:cubicBezTo>
                  <a:cubicBezTo>
                    <a:pt x="610337" y="440448"/>
                    <a:pt x="607074" y="432872"/>
                    <a:pt x="601860" y="426206"/>
                  </a:cubicBezTo>
                  <a:cubicBezTo>
                    <a:pt x="596176" y="418934"/>
                    <a:pt x="588170" y="413042"/>
                    <a:pt x="581274" y="407016"/>
                  </a:cubicBezTo>
                  <a:cubicBezTo>
                    <a:pt x="569198" y="396444"/>
                    <a:pt x="551942" y="392370"/>
                    <a:pt x="537209" y="399441"/>
                  </a:cubicBezTo>
                  <a:cubicBezTo>
                    <a:pt x="530885" y="402471"/>
                    <a:pt x="526209" y="408093"/>
                    <a:pt x="520020" y="411089"/>
                  </a:cubicBezTo>
                  <a:cubicBezTo>
                    <a:pt x="513528" y="414255"/>
                    <a:pt x="504244" y="413480"/>
                    <a:pt x="497281" y="412705"/>
                  </a:cubicBezTo>
                  <a:cubicBezTo>
                    <a:pt x="480395" y="410854"/>
                    <a:pt x="465863" y="402067"/>
                    <a:pt x="455974" y="388364"/>
                  </a:cubicBezTo>
                  <a:cubicBezTo>
                    <a:pt x="451433" y="382035"/>
                    <a:pt x="445983" y="374695"/>
                    <a:pt x="443259" y="367390"/>
                  </a:cubicBezTo>
                  <a:cubicBezTo>
                    <a:pt x="442216" y="364595"/>
                    <a:pt x="440635" y="360959"/>
                    <a:pt x="440467" y="357895"/>
                  </a:cubicBezTo>
                  <a:cubicBezTo>
                    <a:pt x="440232" y="353417"/>
                    <a:pt x="442687" y="347693"/>
                    <a:pt x="444032" y="343587"/>
                  </a:cubicBezTo>
                  <a:cubicBezTo>
                    <a:pt x="447329" y="333554"/>
                    <a:pt x="446017" y="321164"/>
                    <a:pt x="445815" y="310693"/>
                  </a:cubicBezTo>
                  <a:cubicBezTo>
                    <a:pt x="445681" y="302950"/>
                    <a:pt x="443124" y="295543"/>
                    <a:pt x="439862" y="288574"/>
                  </a:cubicBezTo>
                  <a:cubicBezTo>
                    <a:pt x="437473" y="283524"/>
                    <a:pt x="433706" y="276252"/>
                    <a:pt x="429636" y="272413"/>
                  </a:cubicBezTo>
                  <a:cubicBezTo>
                    <a:pt x="422202" y="265444"/>
                    <a:pt x="410294" y="266151"/>
                    <a:pt x="403432" y="257768"/>
                  </a:cubicBezTo>
                  <a:cubicBezTo>
                    <a:pt x="396099" y="248813"/>
                    <a:pt x="395561" y="241237"/>
                    <a:pt x="400506" y="230935"/>
                  </a:cubicBezTo>
                  <a:cubicBezTo>
                    <a:pt x="406560" y="218376"/>
                    <a:pt x="411000" y="205415"/>
                    <a:pt x="416214" y="192453"/>
                  </a:cubicBezTo>
                  <a:cubicBezTo>
                    <a:pt x="422000" y="178145"/>
                    <a:pt x="427012" y="163667"/>
                    <a:pt x="431351" y="148854"/>
                  </a:cubicBezTo>
                  <a:cubicBezTo>
                    <a:pt x="436699" y="130673"/>
                    <a:pt x="446555" y="114243"/>
                    <a:pt x="461154" y="101853"/>
                  </a:cubicBezTo>
                  <a:cubicBezTo>
                    <a:pt x="468554" y="95558"/>
                    <a:pt x="475820" y="89430"/>
                    <a:pt x="484297" y="84582"/>
                  </a:cubicBezTo>
                  <a:cubicBezTo>
                    <a:pt x="493917" y="79094"/>
                    <a:pt x="504614" y="75020"/>
                    <a:pt x="513730" y="68792"/>
                  </a:cubicBezTo>
                  <a:cubicBezTo>
                    <a:pt x="518910" y="65224"/>
                    <a:pt x="524864" y="63204"/>
                    <a:pt x="528396" y="57985"/>
                  </a:cubicBezTo>
                  <a:cubicBezTo>
                    <a:pt x="534820" y="48491"/>
                    <a:pt x="542422" y="37953"/>
                    <a:pt x="541615" y="26068"/>
                  </a:cubicBezTo>
                  <a:cubicBezTo>
                    <a:pt x="540976" y="16608"/>
                    <a:pt x="536031" y="9605"/>
                    <a:pt x="527891" y="4723"/>
                  </a:cubicBezTo>
                  <a:cubicBezTo>
                    <a:pt x="519616" y="-226"/>
                    <a:pt x="506295" y="-2381"/>
                    <a:pt x="498054" y="3746"/>
                  </a:cubicBezTo>
                  <a:cubicBezTo>
                    <a:pt x="492403" y="7955"/>
                    <a:pt x="490419" y="14015"/>
                    <a:pt x="488400" y="20378"/>
                  </a:cubicBezTo>
                  <a:cubicBezTo>
                    <a:pt x="485440" y="29771"/>
                    <a:pt x="479352" y="36674"/>
                    <a:pt x="473398" y="44248"/>
                  </a:cubicBezTo>
                  <a:cubicBezTo>
                    <a:pt x="468655" y="50275"/>
                    <a:pt x="462399" y="56167"/>
                    <a:pt x="455637" y="59803"/>
                  </a:cubicBezTo>
                  <a:cubicBezTo>
                    <a:pt x="443763" y="66166"/>
                    <a:pt x="430981" y="66603"/>
                    <a:pt x="418334" y="70173"/>
                  </a:cubicBezTo>
                  <a:cubicBezTo>
                    <a:pt x="412615" y="71789"/>
                    <a:pt x="406863" y="74381"/>
                    <a:pt x="402087" y="77950"/>
                  </a:cubicBezTo>
                  <a:cubicBezTo>
                    <a:pt x="397579" y="81350"/>
                    <a:pt x="394955" y="84010"/>
                    <a:pt x="389271" y="84684"/>
                  </a:cubicBezTo>
                  <a:cubicBezTo>
                    <a:pt x="381837" y="85559"/>
                    <a:pt x="374033" y="83572"/>
                    <a:pt x="366767" y="82259"/>
                  </a:cubicBezTo>
                  <a:cubicBezTo>
                    <a:pt x="360006" y="81047"/>
                    <a:pt x="353144" y="81081"/>
                    <a:pt x="346282" y="81216"/>
                  </a:cubicBezTo>
                  <a:cubicBezTo>
                    <a:pt x="337536" y="81350"/>
                    <a:pt x="335080" y="87444"/>
                    <a:pt x="328353" y="91854"/>
                  </a:cubicBezTo>
                  <a:cubicBezTo>
                    <a:pt x="324047" y="94649"/>
                    <a:pt x="315705" y="97813"/>
                    <a:pt x="314360" y="103100"/>
                  </a:cubicBezTo>
                  <a:cubicBezTo>
                    <a:pt x="313519" y="106399"/>
                    <a:pt x="314663" y="108822"/>
                    <a:pt x="311938" y="111651"/>
                  </a:cubicBezTo>
                  <a:cubicBezTo>
                    <a:pt x="307901" y="115859"/>
                    <a:pt x="300535" y="116398"/>
                    <a:pt x="295085" y="117510"/>
                  </a:cubicBezTo>
                  <a:cubicBezTo>
                    <a:pt x="286306" y="119293"/>
                    <a:pt x="277560" y="120875"/>
                    <a:pt x="268680" y="122155"/>
                  </a:cubicBezTo>
                  <a:cubicBezTo>
                    <a:pt x="263971" y="122829"/>
                    <a:pt x="259463" y="123266"/>
                    <a:pt x="255393" y="125825"/>
                  </a:cubicBezTo>
                  <a:cubicBezTo>
                    <a:pt x="247017" y="131111"/>
                    <a:pt x="248363" y="141817"/>
                    <a:pt x="245470" y="150436"/>
                  </a:cubicBezTo>
                  <a:cubicBezTo>
                    <a:pt x="241602" y="161883"/>
                    <a:pt x="240693" y="171041"/>
                    <a:pt x="245537" y="182319"/>
                  </a:cubicBezTo>
                  <a:cubicBezTo>
                    <a:pt x="249843" y="192318"/>
                    <a:pt x="243350" y="206122"/>
                    <a:pt x="237027" y="213933"/>
                  </a:cubicBezTo>
                  <a:cubicBezTo>
                    <a:pt x="231376" y="220868"/>
                    <a:pt x="224480" y="226054"/>
                    <a:pt x="216306" y="229689"/>
                  </a:cubicBezTo>
                  <a:cubicBezTo>
                    <a:pt x="209007" y="232921"/>
                    <a:pt x="200261" y="234335"/>
                    <a:pt x="194038" y="239655"/>
                  </a:cubicBezTo>
                  <a:cubicBezTo>
                    <a:pt x="185259" y="247163"/>
                    <a:pt x="180213" y="260529"/>
                    <a:pt x="177488" y="271369"/>
                  </a:cubicBezTo>
                  <a:cubicBezTo>
                    <a:pt x="174596" y="282884"/>
                    <a:pt x="170122" y="290964"/>
                    <a:pt x="160568" y="298539"/>
                  </a:cubicBezTo>
                  <a:cubicBezTo>
                    <a:pt x="151621" y="305609"/>
                    <a:pt x="140958" y="310592"/>
                    <a:pt x="129925" y="314128"/>
                  </a:cubicBezTo>
                  <a:cubicBezTo>
                    <a:pt x="129858" y="315878"/>
                    <a:pt x="129824" y="317561"/>
                    <a:pt x="129387" y="319547"/>
                  </a:cubicBezTo>
                  <a:cubicBezTo>
                    <a:pt x="128512" y="323655"/>
                    <a:pt x="126796" y="327392"/>
                    <a:pt x="125014" y="331231"/>
                  </a:cubicBezTo>
                  <a:cubicBezTo>
                    <a:pt x="122895" y="335775"/>
                    <a:pt x="120607" y="339681"/>
                    <a:pt x="118017" y="343890"/>
                  </a:cubicBezTo>
                  <a:cubicBezTo>
                    <a:pt x="115528" y="347930"/>
                    <a:pt x="114485" y="352609"/>
                    <a:pt x="111962" y="356582"/>
                  </a:cubicBezTo>
                  <a:cubicBezTo>
                    <a:pt x="106547" y="365067"/>
                    <a:pt x="101198" y="369140"/>
                    <a:pt x="91208" y="369140"/>
                  </a:cubicBezTo>
                  <a:cubicBezTo>
                    <a:pt x="88248" y="369140"/>
                    <a:pt x="85456" y="368837"/>
                    <a:pt x="82765" y="368298"/>
                  </a:cubicBezTo>
                  <a:cubicBezTo>
                    <a:pt x="80612" y="375672"/>
                    <a:pt x="79065" y="383146"/>
                    <a:pt x="78964" y="390620"/>
                  </a:cubicBezTo>
                  <a:cubicBezTo>
                    <a:pt x="78930" y="394391"/>
                    <a:pt x="80007" y="396714"/>
                    <a:pt x="80612" y="400249"/>
                  </a:cubicBezTo>
                  <a:cubicBezTo>
                    <a:pt x="81251" y="404222"/>
                    <a:pt x="83640" y="408093"/>
                    <a:pt x="85288" y="411629"/>
                  </a:cubicBezTo>
                  <a:cubicBezTo>
                    <a:pt x="88820" y="419170"/>
                    <a:pt x="96119" y="424355"/>
                    <a:pt x="101737" y="430583"/>
                  </a:cubicBezTo>
                  <a:cubicBezTo>
                    <a:pt x="106008" y="435297"/>
                    <a:pt x="109406" y="439809"/>
                    <a:pt x="112198" y="445296"/>
                  </a:cubicBezTo>
                  <a:cubicBezTo>
                    <a:pt x="113510" y="447888"/>
                    <a:pt x="114485" y="450683"/>
                    <a:pt x="115124" y="453309"/>
                  </a:cubicBezTo>
                  <a:cubicBezTo>
                    <a:pt x="115999" y="456777"/>
                    <a:pt x="115461" y="460480"/>
                    <a:pt x="115898" y="464251"/>
                  </a:cubicBezTo>
                  <a:cubicBezTo>
                    <a:pt x="116335" y="468089"/>
                    <a:pt x="117681" y="471119"/>
                    <a:pt x="117647" y="475193"/>
                  </a:cubicBezTo>
                  <a:cubicBezTo>
                    <a:pt x="117613" y="479098"/>
                    <a:pt x="117647" y="483004"/>
                    <a:pt x="117647" y="486875"/>
                  </a:cubicBezTo>
                  <a:cubicBezTo>
                    <a:pt x="117647" y="491623"/>
                    <a:pt x="117613" y="496370"/>
                    <a:pt x="117647" y="501117"/>
                  </a:cubicBezTo>
                  <a:cubicBezTo>
                    <a:pt x="117681" y="506166"/>
                    <a:pt x="115898" y="510543"/>
                    <a:pt x="115965" y="515560"/>
                  </a:cubicBezTo>
                  <a:cubicBezTo>
                    <a:pt x="116033" y="520543"/>
                    <a:pt x="116403" y="525795"/>
                    <a:pt x="116033" y="530811"/>
                  </a:cubicBezTo>
                  <a:cubicBezTo>
                    <a:pt x="115629" y="535963"/>
                    <a:pt x="113947" y="540474"/>
                    <a:pt x="114283" y="545928"/>
                  </a:cubicBezTo>
                  <a:cubicBezTo>
                    <a:pt x="114620" y="551517"/>
                    <a:pt x="116033" y="556567"/>
                    <a:pt x="115999" y="562358"/>
                  </a:cubicBezTo>
                  <a:cubicBezTo>
                    <a:pt x="115999" y="567273"/>
                    <a:pt x="115427" y="572626"/>
                    <a:pt x="116369" y="577441"/>
                  </a:cubicBezTo>
                  <a:cubicBezTo>
                    <a:pt x="117445" y="582895"/>
                    <a:pt x="117681" y="587574"/>
                    <a:pt x="117681" y="593231"/>
                  </a:cubicBezTo>
                  <a:cubicBezTo>
                    <a:pt x="117681" y="595991"/>
                    <a:pt x="117647" y="598786"/>
                    <a:pt x="117681" y="601547"/>
                  </a:cubicBezTo>
                  <a:cubicBezTo>
                    <a:pt x="117715" y="604510"/>
                    <a:pt x="116705" y="606261"/>
                    <a:pt x="116133" y="608988"/>
                  </a:cubicBezTo>
                  <a:cubicBezTo>
                    <a:pt x="115225" y="613297"/>
                    <a:pt x="115965" y="618549"/>
                    <a:pt x="115999" y="622993"/>
                  </a:cubicBezTo>
                  <a:cubicBezTo>
                    <a:pt x="116033" y="627875"/>
                    <a:pt x="114552" y="632116"/>
                    <a:pt x="114283" y="636830"/>
                  </a:cubicBezTo>
                  <a:cubicBezTo>
                    <a:pt x="113812" y="645079"/>
                    <a:pt x="111088" y="651880"/>
                    <a:pt x="108397" y="659690"/>
                  </a:cubicBezTo>
                  <a:cubicBezTo>
                    <a:pt x="107455" y="662384"/>
                    <a:pt x="107690" y="664774"/>
                    <a:pt x="106008" y="667165"/>
                  </a:cubicBezTo>
                  <a:cubicBezTo>
                    <a:pt x="104865" y="668781"/>
                    <a:pt x="103385" y="670666"/>
                    <a:pt x="102174" y="672215"/>
                  </a:cubicBezTo>
                  <a:cubicBezTo>
                    <a:pt x="99012" y="676255"/>
                    <a:pt x="94538" y="680262"/>
                    <a:pt x="90771" y="683931"/>
                  </a:cubicBezTo>
                  <a:cubicBezTo>
                    <a:pt x="85758" y="688880"/>
                    <a:pt x="78863" y="695412"/>
                    <a:pt x="77215" y="702381"/>
                  </a:cubicBezTo>
                  <a:cubicBezTo>
                    <a:pt x="76474" y="705579"/>
                    <a:pt x="77955" y="709350"/>
                    <a:pt x="77383" y="712582"/>
                  </a:cubicBezTo>
                  <a:cubicBezTo>
                    <a:pt x="77013" y="714703"/>
                    <a:pt x="75768" y="716285"/>
                    <a:pt x="75567" y="718474"/>
                  </a:cubicBezTo>
                  <a:cubicBezTo>
                    <a:pt x="75298" y="720831"/>
                    <a:pt x="75600" y="722278"/>
                    <a:pt x="74860" y="724501"/>
                  </a:cubicBezTo>
                  <a:cubicBezTo>
                    <a:pt x="74221" y="726352"/>
                    <a:pt x="73246" y="728507"/>
                    <a:pt x="72472" y="730325"/>
                  </a:cubicBezTo>
                  <a:cubicBezTo>
                    <a:pt x="71496" y="732615"/>
                    <a:pt x="71093" y="733086"/>
                    <a:pt x="69310" y="734870"/>
                  </a:cubicBezTo>
                  <a:cubicBezTo>
                    <a:pt x="65442" y="738809"/>
                    <a:pt x="60968" y="739752"/>
                    <a:pt x="55451" y="741200"/>
                  </a:cubicBezTo>
                  <a:cubicBezTo>
                    <a:pt x="50742" y="742411"/>
                    <a:pt x="45764" y="743658"/>
                    <a:pt x="41155" y="744431"/>
                  </a:cubicBezTo>
                  <a:cubicBezTo>
                    <a:pt x="39507" y="744701"/>
                    <a:pt x="37758" y="744196"/>
                    <a:pt x="36143" y="744634"/>
                  </a:cubicBezTo>
                  <a:cubicBezTo>
                    <a:pt x="33351" y="745408"/>
                    <a:pt x="30627" y="748438"/>
                    <a:pt x="27700" y="749617"/>
                  </a:cubicBezTo>
                  <a:cubicBezTo>
                    <a:pt x="18113" y="753556"/>
                    <a:pt x="10545" y="765238"/>
                    <a:pt x="7148" y="774733"/>
                  </a:cubicBezTo>
                  <a:cubicBezTo>
                    <a:pt x="5130" y="780321"/>
                    <a:pt x="3818" y="785943"/>
                    <a:pt x="2472" y="791701"/>
                  </a:cubicBezTo>
                  <a:cubicBezTo>
                    <a:pt x="1799" y="794630"/>
                    <a:pt x="1833" y="797155"/>
                    <a:pt x="1698" y="800151"/>
                  </a:cubicBezTo>
                  <a:cubicBezTo>
                    <a:pt x="1564" y="802811"/>
                    <a:pt x="454" y="804966"/>
                    <a:pt x="84" y="807525"/>
                  </a:cubicBezTo>
                  <a:cubicBezTo>
                    <a:pt x="-286" y="810151"/>
                    <a:pt x="655" y="811396"/>
                    <a:pt x="1261" y="813854"/>
                  </a:cubicBezTo>
                  <a:cubicBezTo>
                    <a:pt x="1967" y="816783"/>
                    <a:pt x="1261" y="819544"/>
                    <a:pt x="1530" y="822439"/>
                  </a:cubicBezTo>
                  <a:cubicBezTo>
                    <a:pt x="1967" y="826782"/>
                    <a:pt x="3448" y="833079"/>
                    <a:pt x="5331" y="837119"/>
                  </a:cubicBezTo>
                  <a:cubicBezTo>
                    <a:pt x="10141" y="847656"/>
                    <a:pt x="20771" y="855601"/>
                    <a:pt x="31905" y="858631"/>
                  </a:cubicBezTo>
                  <a:cubicBezTo>
                    <a:pt x="43745" y="861830"/>
                    <a:pt x="56662" y="861528"/>
                    <a:pt x="67359" y="868092"/>
                  </a:cubicBezTo>
                  <a:cubicBezTo>
                    <a:pt x="71496" y="870618"/>
                    <a:pt x="72539" y="873681"/>
                    <a:pt x="75567" y="877519"/>
                  </a:cubicBezTo>
                  <a:cubicBezTo>
                    <a:pt x="79940" y="883074"/>
                    <a:pt x="83471" y="888731"/>
                    <a:pt x="88651" y="893915"/>
                  </a:cubicBezTo>
                  <a:cubicBezTo>
                    <a:pt x="94471" y="899740"/>
                    <a:pt x="100088" y="903477"/>
                    <a:pt x="107589" y="907012"/>
                  </a:cubicBezTo>
                  <a:cubicBezTo>
                    <a:pt x="111491" y="908863"/>
                    <a:pt x="115595" y="909807"/>
                    <a:pt x="119699" y="911220"/>
                  </a:cubicBezTo>
                  <a:cubicBezTo>
                    <a:pt x="125047" y="913072"/>
                    <a:pt x="128815" y="912230"/>
                    <a:pt x="134231" y="911389"/>
                  </a:cubicBezTo>
                  <a:cubicBezTo>
                    <a:pt x="140891" y="910345"/>
                    <a:pt x="146676" y="906810"/>
                    <a:pt x="153000" y="904386"/>
                  </a:cubicBezTo>
                  <a:cubicBezTo>
                    <a:pt x="159762" y="901794"/>
                    <a:pt x="166825" y="901019"/>
                    <a:pt x="174024" y="901053"/>
                  </a:cubicBezTo>
                  <a:cubicBezTo>
                    <a:pt x="189161" y="901121"/>
                    <a:pt x="202582" y="903275"/>
                    <a:pt x="211260" y="917045"/>
                  </a:cubicBezTo>
                  <a:cubicBezTo>
                    <a:pt x="213548" y="920647"/>
                    <a:pt x="213850" y="924620"/>
                    <a:pt x="215902" y="928323"/>
                  </a:cubicBezTo>
                  <a:cubicBezTo>
                    <a:pt x="218560" y="933206"/>
                    <a:pt x="226061" y="937549"/>
                    <a:pt x="231208" y="938963"/>
                  </a:cubicBezTo>
                  <a:cubicBezTo>
                    <a:pt x="241635" y="941824"/>
                    <a:pt x="250179" y="934182"/>
                    <a:pt x="260539" y="934519"/>
                  </a:cubicBezTo>
                  <a:cubicBezTo>
                    <a:pt x="272986" y="934923"/>
                    <a:pt x="282303" y="950612"/>
                    <a:pt x="286743" y="960914"/>
                  </a:cubicBezTo>
                  <a:cubicBezTo>
                    <a:pt x="287718" y="963169"/>
                    <a:pt x="288089" y="965560"/>
                    <a:pt x="289333" y="967715"/>
                  </a:cubicBezTo>
                  <a:cubicBezTo>
                    <a:pt x="290948" y="970509"/>
                    <a:pt x="293639" y="972462"/>
                    <a:pt x="295556" y="975054"/>
                  </a:cubicBezTo>
                  <a:cubicBezTo>
                    <a:pt x="300635" y="981788"/>
                    <a:pt x="306421" y="987444"/>
                    <a:pt x="309819" y="995389"/>
                  </a:cubicBezTo>
                  <a:cubicBezTo>
                    <a:pt x="312240" y="1001045"/>
                    <a:pt x="314528" y="1006769"/>
                    <a:pt x="314561" y="1012998"/>
                  </a:cubicBezTo>
                  <a:cubicBezTo>
                    <a:pt x="314561" y="1015186"/>
                    <a:pt x="314259" y="1017307"/>
                    <a:pt x="314595" y="1019495"/>
                  </a:cubicBezTo>
                  <a:cubicBezTo>
                    <a:pt x="315503" y="1024983"/>
                    <a:pt x="316950" y="1029562"/>
                    <a:pt x="322029" y="1032390"/>
                  </a:cubicBezTo>
                  <a:cubicBezTo>
                    <a:pt x="325090" y="1034107"/>
                    <a:pt x="329429" y="1034646"/>
                    <a:pt x="332961" y="1034074"/>
                  </a:cubicBezTo>
                  <a:cubicBezTo>
                    <a:pt x="337973" y="1033231"/>
                    <a:pt x="340731" y="1029697"/>
                    <a:pt x="346383" y="1030504"/>
                  </a:cubicBezTo>
                  <a:cubicBezTo>
                    <a:pt x="360309" y="1032524"/>
                    <a:pt x="366969" y="1049190"/>
                    <a:pt x="369626" y="1061007"/>
                  </a:cubicBezTo>
                  <a:cubicBezTo>
                    <a:pt x="370803" y="1066294"/>
                    <a:pt x="369794" y="1072387"/>
                    <a:pt x="369895" y="1077740"/>
                  </a:cubicBezTo>
                  <a:cubicBezTo>
                    <a:pt x="370064" y="1086056"/>
                    <a:pt x="375244" y="1094675"/>
                    <a:pt x="380020" y="1101341"/>
                  </a:cubicBezTo>
                  <a:cubicBezTo>
                    <a:pt x="385436" y="1108916"/>
                    <a:pt x="391289" y="1114235"/>
                    <a:pt x="399866" y="1118243"/>
                  </a:cubicBezTo>
                  <a:cubicBezTo>
                    <a:pt x="403769" y="1120060"/>
                    <a:pt x="407805" y="1122013"/>
                    <a:pt x="411908" y="1123326"/>
                  </a:cubicBezTo>
                  <a:cubicBezTo>
                    <a:pt x="418199" y="1125312"/>
                    <a:pt x="424489" y="1124841"/>
                    <a:pt x="430948" y="1124909"/>
                  </a:cubicBezTo>
                  <a:cubicBezTo>
                    <a:pt x="440366" y="1125009"/>
                    <a:pt x="449549" y="1122855"/>
                    <a:pt x="457319" y="1117165"/>
                  </a:cubicBezTo>
                  <a:cubicBezTo>
                    <a:pt x="463711" y="1112485"/>
                    <a:pt x="469294" y="1106324"/>
                    <a:pt x="476089" y="1102082"/>
                  </a:cubicBezTo>
                  <a:cubicBezTo>
                    <a:pt x="492807" y="1091645"/>
                    <a:pt x="514974" y="1095988"/>
                    <a:pt x="531860" y="1102957"/>
                  </a:cubicBezTo>
                  <a:cubicBezTo>
                    <a:pt x="539227" y="1106021"/>
                    <a:pt x="545954" y="1110768"/>
                    <a:pt x="550731" y="1117367"/>
                  </a:cubicBezTo>
                  <a:cubicBezTo>
                    <a:pt x="552984" y="1120498"/>
                    <a:pt x="554061" y="1124235"/>
                    <a:pt x="555978" y="1127232"/>
                  </a:cubicBezTo>
                  <a:cubicBezTo>
                    <a:pt x="558501" y="1131170"/>
                    <a:pt x="563682" y="1132719"/>
                    <a:pt x="568122" y="1133325"/>
                  </a:cubicBezTo>
                  <a:cubicBezTo>
                    <a:pt x="573470" y="1134099"/>
                    <a:pt x="576699" y="1134639"/>
                    <a:pt x="576901" y="1140530"/>
                  </a:cubicBezTo>
                  <a:cubicBezTo>
                    <a:pt x="577271" y="1151505"/>
                    <a:pt x="576430" y="1161438"/>
                    <a:pt x="573503" y="1172009"/>
                  </a:cubicBezTo>
                  <a:cubicBezTo>
                    <a:pt x="571317" y="1179820"/>
                    <a:pt x="568861" y="1188068"/>
                    <a:pt x="567146" y="1196014"/>
                  </a:cubicBezTo>
                  <a:cubicBezTo>
                    <a:pt x="564489" y="1208337"/>
                    <a:pt x="561058" y="1220591"/>
                    <a:pt x="563547" y="1233351"/>
                  </a:cubicBezTo>
                  <a:cubicBezTo>
                    <a:pt x="566036" y="1246111"/>
                    <a:pt x="582047" y="1245000"/>
                    <a:pt x="591836" y="1249108"/>
                  </a:cubicBezTo>
                  <a:cubicBezTo>
                    <a:pt x="594897" y="1250387"/>
                    <a:pt x="599775" y="1254495"/>
                    <a:pt x="602970" y="1254360"/>
                  </a:cubicBezTo>
                  <a:cubicBezTo>
                    <a:pt x="610572" y="1254023"/>
                    <a:pt x="607175" y="1233486"/>
                    <a:pt x="607141" y="1228234"/>
                  </a:cubicBezTo>
                  <a:cubicBezTo>
                    <a:pt x="606973" y="1202647"/>
                    <a:pt x="614811" y="1178406"/>
                    <a:pt x="618477" y="1153222"/>
                  </a:cubicBezTo>
                  <a:cubicBezTo>
                    <a:pt x="620025" y="1142584"/>
                    <a:pt x="622581" y="1132316"/>
                    <a:pt x="626550" y="1122349"/>
                  </a:cubicBezTo>
                  <a:cubicBezTo>
                    <a:pt x="630923" y="1111340"/>
                    <a:pt x="630721" y="1100566"/>
                    <a:pt x="630721" y="1088884"/>
                  </a:cubicBezTo>
                  <a:cubicBezTo>
                    <a:pt x="630688" y="1078211"/>
                    <a:pt x="630654" y="1068380"/>
                    <a:pt x="632874" y="1057943"/>
                  </a:cubicBezTo>
                  <a:cubicBezTo>
                    <a:pt x="634926" y="1048281"/>
                    <a:pt x="636541" y="1037844"/>
                    <a:pt x="635733" y="1027946"/>
                  </a:cubicBezTo>
                  <a:cubicBezTo>
                    <a:pt x="634556" y="1013705"/>
                    <a:pt x="626886" y="998622"/>
                    <a:pt x="618612" y="987107"/>
                  </a:cubicBezTo>
                  <a:cubicBezTo>
                    <a:pt x="610606" y="975997"/>
                    <a:pt x="601053" y="968018"/>
                    <a:pt x="595704" y="954921"/>
                  </a:cubicBezTo>
                  <a:cubicBezTo>
                    <a:pt x="591601" y="944888"/>
                    <a:pt x="590793" y="932835"/>
                    <a:pt x="589481" y="922230"/>
                  </a:cubicBezTo>
                  <a:cubicBezTo>
                    <a:pt x="588573" y="914823"/>
                    <a:pt x="589347" y="903881"/>
                    <a:pt x="595267" y="898629"/>
                  </a:cubicBezTo>
                  <a:cubicBezTo>
                    <a:pt x="603576" y="891256"/>
                    <a:pt x="618544" y="890347"/>
                    <a:pt x="628939" y="887990"/>
                  </a:cubicBezTo>
                  <a:cubicBezTo>
                    <a:pt x="635531" y="886508"/>
                    <a:pt x="647473" y="883243"/>
                    <a:pt x="647876" y="874557"/>
                  </a:cubicBezTo>
                  <a:cubicBezTo>
                    <a:pt x="648246" y="866409"/>
                    <a:pt x="637348" y="860349"/>
                    <a:pt x="630688" y="859069"/>
                  </a:cubicBezTo>
                  <a:cubicBezTo>
                    <a:pt x="621504" y="857285"/>
                    <a:pt x="611077" y="858127"/>
                    <a:pt x="603744" y="851360"/>
                  </a:cubicBezTo>
                  <a:cubicBezTo>
                    <a:pt x="593316" y="841765"/>
                    <a:pt x="595267" y="821429"/>
                    <a:pt x="603845" y="811362"/>
                  </a:cubicBezTo>
                  <a:cubicBezTo>
                    <a:pt x="608184" y="806279"/>
                    <a:pt x="614037" y="804495"/>
                    <a:pt x="620562" y="803552"/>
                  </a:cubicBezTo>
                  <a:cubicBezTo>
                    <a:pt x="627660" y="802542"/>
                    <a:pt x="634892" y="803889"/>
                    <a:pt x="641923" y="804730"/>
                  </a:cubicBezTo>
                  <a:cubicBezTo>
                    <a:pt x="648313" y="805505"/>
                    <a:pt x="654738" y="804495"/>
                    <a:pt x="661096" y="805471"/>
                  </a:cubicBezTo>
                  <a:cubicBezTo>
                    <a:pt x="670918" y="806986"/>
                    <a:pt x="681816" y="806986"/>
                    <a:pt x="691504" y="804158"/>
                  </a:cubicBezTo>
                  <a:cubicBezTo>
                    <a:pt x="701226" y="801329"/>
                    <a:pt x="708357" y="793990"/>
                    <a:pt x="718112" y="791533"/>
                  </a:cubicBezTo>
                  <a:cubicBezTo>
                    <a:pt x="730187" y="788469"/>
                    <a:pt x="743003" y="790286"/>
                    <a:pt x="755315" y="790051"/>
                  </a:cubicBezTo>
                  <a:cubicBezTo>
                    <a:pt x="765877" y="789849"/>
                    <a:pt x="779534" y="787088"/>
                    <a:pt x="781821" y="775069"/>
                  </a:cubicBezTo>
                  <a:cubicBezTo>
                    <a:pt x="782796" y="769918"/>
                    <a:pt x="782931" y="762983"/>
                    <a:pt x="782023" y="757831"/>
                  </a:cubicBezTo>
                  <a:cubicBezTo>
                    <a:pt x="780644" y="749920"/>
                    <a:pt x="774320" y="746182"/>
                    <a:pt x="767794" y="74271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1" name="Freeform 1055">
              <a:extLst>
                <a:ext uri="{FF2B5EF4-FFF2-40B4-BE49-F238E27FC236}">
                  <a16:creationId xmlns:a16="http://schemas.microsoft.com/office/drawing/2014/main" id="{AD35128A-96E3-C1C8-0CC4-DE825D1EA362}"/>
                </a:ext>
              </a:extLst>
            </p:cNvPr>
            <p:cNvSpPr>
              <a:spLocks/>
            </p:cNvSpPr>
            <p:nvPr/>
          </p:nvSpPr>
          <p:spPr>
            <a:xfrm>
              <a:off x="6651623" y="7119025"/>
              <a:ext cx="842601" cy="828878"/>
            </a:xfrm>
            <a:custGeom>
              <a:avLst/>
              <a:gdLst>
                <a:gd name="connsiteX0" fmla="*/ 866014 w 867311"/>
                <a:gd name="connsiteY0" fmla="*/ 274380 h 853660"/>
                <a:gd name="connsiteX1" fmla="*/ 831905 w 867311"/>
                <a:gd name="connsiteY1" fmla="*/ 254214 h 853660"/>
                <a:gd name="connsiteX2" fmla="*/ 821747 w 867311"/>
                <a:gd name="connsiteY2" fmla="*/ 252698 h 853660"/>
                <a:gd name="connsiteX3" fmla="*/ 813976 w 867311"/>
                <a:gd name="connsiteY3" fmla="*/ 249197 h 853660"/>
                <a:gd name="connsiteX4" fmla="*/ 807249 w 867311"/>
                <a:gd name="connsiteY4" fmla="*/ 235360 h 853660"/>
                <a:gd name="connsiteX5" fmla="*/ 812093 w 867311"/>
                <a:gd name="connsiteY5" fmla="*/ 223744 h 853660"/>
                <a:gd name="connsiteX6" fmla="*/ 815154 w 867311"/>
                <a:gd name="connsiteY6" fmla="*/ 215159 h 853660"/>
                <a:gd name="connsiteX7" fmla="*/ 812127 w 867311"/>
                <a:gd name="connsiteY7" fmla="*/ 192601 h 853660"/>
                <a:gd name="connsiteX8" fmla="*/ 788547 w 867311"/>
                <a:gd name="connsiteY8" fmla="*/ 175129 h 853660"/>
                <a:gd name="connsiteX9" fmla="*/ 778657 w 867311"/>
                <a:gd name="connsiteY9" fmla="*/ 166712 h 853660"/>
                <a:gd name="connsiteX10" fmla="*/ 784712 w 867311"/>
                <a:gd name="connsiteY10" fmla="*/ 158665 h 853660"/>
                <a:gd name="connsiteX11" fmla="*/ 810478 w 867311"/>
                <a:gd name="connsiteY11" fmla="*/ 150248 h 853660"/>
                <a:gd name="connsiteX12" fmla="*/ 822621 w 867311"/>
                <a:gd name="connsiteY12" fmla="*/ 142875 h 853660"/>
                <a:gd name="connsiteX13" fmla="*/ 827331 w 867311"/>
                <a:gd name="connsiteY13" fmla="*/ 121193 h 853660"/>
                <a:gd name="connsiteX14" fmla="*/ 792045 w 867311"/>
                <a:gd name="connsiteY14" fmla="*/ 94562 h 853660"/>
                <a:gd name="connsiteX15" fmla="*/ 772031 w 867311"/>
                <a:gd name="connsiteY15" fmla="*/ 99309 h 853660"/>
                <a:gd name="connsiteX16" fmla="*/ 759383 w 867311"/>
                <a:gd name="connsiteY16" fmla="*/ 112507 h 853660"/>
                <a:gd name="connsiteX17" fmla="*/ 761973 w 867311"/>
                <a:gd name="connsiteY17" fmla="*/ 136781 h 853660"/>
                <a:gd name="connsiteX18" fmla="*/ 764596 w 867311"/>
                <a:gd name="connsiteY18" fmla="*/ 149912 h 853660"/>
                <a:gd name="connsiteX19" fmla="*/ 756524 w 867311"/>
                <a:gd name="connsiteY19" fmla="*/ 156645 h 853660"/>
                <a:gd name="connsiteX20" fmla="*/ 732842 w 867311"/>
                <a:gd name="connsiteY20" fmla="*/ 154928 h 853660"/>
                <a:gd name="connsiteX21" fmla="*/ 719489 w 867311"/>
                <a:gd name="connsiteY21" fmla="*/ 131293 h 853660"/>
                <a:gd name="connsiteX22" fmla="*/ 726317 w 867311"/>
                <a:gd name="connsiteY22" fmla="*/ 105975 h 853660"/>
                <a:gd name="connsiteX23" fmla="*/ 688206 w 867311"/>
                <a:gd name="connsiteY23" fmla="*/ 97558 h 853660"/>
                <a:gd name="connsiteX24" fmla="*/ 679527 w 867311"/>
                <a:gd name="connsiteY24" fmla="*/ 98064 h 853660"/>
                <a:gd name="connsiteX25" fmla="*/ 672598 w 867311"/>
                <a:gd name="connsiteY25" fmla="*/ 99511 h 853660"/>
                <a:gd name="connsiteX26" fmla="*/ 652281 w 867311"/>
                <a:gd name="connsiteY26" fmla="*/ 97660 h 853660"/>
                <a:gd name="connsiteX27" fmla="*/ 618609 w 867311"/>
                <a:gd name="connsiteY27" fmla="*/ 112137 h 853660"/>
                <a:gd name="connsiteX28" fmla="*/ 610705 w 867311"/>
                <a:gd name="connsiteY28" fmla="*/ 125940 h 853660"/>
                <a:gd name="connsiteX29" fmla="*/ 598932 w 867311"/>
                <a:gd name="connsiteY29" fmla="*/ 134727 h 853660"/>
                <a:gd name="connsiteX30" fmla="*/ 577908 w 867311"/>
                <a:gd name="connsiteY30" fmla="*/ 142774 h 853660"/>
                <a:gd name="connsiteX31" fmla="*/ 558096 w 867311"/>
                <a:gd name="connsiteY31" fmla="*/ 144963 h 853660"/>
                <a:gd name="connsiteX32" fmla="*/ 501887 w 867311"/>
                <a:gd name="connsiteY32" fmla="*/ 129139 h 853660"/>
                <a:gd name="connsiteX33" fmla="*/ 462295 w 867311"/>
                <a:gd name="connsiteY33" fmla="*/ 106110 h 853660"/>
                <a:gd name="connsiteX34" fmla="*/ 450119 w 867311"/>
                <a:gd name="connsiteY34" fmla="*/ 95504 h 853660"/>
                <a:gd name="connsiteX35" fmla="*/ 435352 w 867311"/>
                <a:gd name="connsiteY35" fmla="*/ 94327 h 853660"/>
                <a:gd name="connsiteX36" fmla="*/ 400604 w 867311"/>
                <a:gd name="connsiteY36" fmla="*/ 95673 h 853660"/>
                <a:gd name="connsiteX37" fmla="*/ 347389 w 867311"/>
                <a:gd name="connsiteY37" fmla="*/ 87593 h 853660"/>
                <a:gd name="connsiteX38" fmla="*/ 321186 w 867311"/>
                <a:gd name="connsiteY38" fmla="*/ 73755 h 853660"/>
                <a:gd name="connsiteX39" fmla="*/ 308975 w 867311"/>
                <a:gd name="connsiteY39" fmla="*/ 50558 h 853660"/>
                <a:gd name="connsiteX40" fmla="*/ 284319 w 867311"/>
                <a:gd name="connsiteY40" fmla="*/ 41704 h 853660"/>
                <a:gd name="connsiteX41" fmla="*/ 269082 w 867311"/>
                <a:gd name="connsiteY41" fmla="*/ 42175 h 853660"/>
                <a:gd name="connsiteX42" fmla="*/ 255626 w 867311"/>
                <a:gd name="connsiteY42" fmla="*/ 39280 h 853660"/>
                <a:gd name="connsiteX43" fmla="*/ 251960 w 867311"/>
                <a:gd name="connsiteY43" fmla="*/ 32076 h 853660"/>
                <a:gd name="connsiteX44" fmla="*/ 241498 w 867311"/>
                <a:gd name="connsiteY44" fmla="*/ 8440 h 853660"/>
                <a:gd name="connsiteX45" fmla="*/ 225353 w 867311"/>
                <a:gd name="connsiteY45" fmla="*/ 360 h 853660"/>
                <a:gd name="connsiteX46" fmla="*/ 221181 w 867311"/>
                <a:gd name="connsiteY46" fmla="*/ 5040 h 853660"/>
                <a:gd name="connsiteX47" fmla="*/ 214555 w 867311"/>
                <a:gd name="connsiteY47" fmla="*/ 25241 h 853660"/>
                <a:gd name="connsiteX48" fmla="*/ 201134 w 867311"/>
                <a:gd name="connsiteY48" fmla="*/ 47663 h 853660"/>
                <a:gd name="connsiteX49" fmla="*/ 176612 w 867311"/>
                <a:gd name="connsiteY49" fmla="*/ 60254 h 853660"/>
                <a:gd name="connsiteX50" fmla="*/ 156059 w 867311"/>
                <a:gd name="connsiteY50" fmla="*/ 68705 h 853660"/>
                <a:gd name="connsiteX51" fmla="*/ 142234 w 867311"/>
                <a:gd name="connsiteY51" fmla="*/ 77021 h 853660"/>
                <a:gd name="connsiteX52" fmla="*/ 122422 w 867311"/>
                <a:gd name="connsiteY52" fmla="*/ 112844 h 853660"/>
                <a:gd name="connsiteX53" fmla="*/ 124473 w 867311"/>
                <a:gd name="connsiteY53" fmla="*/ 133044 h 853660"/>
                <a:gd name="connsiteX54" fmla="*/ 130360 w 867311"/>
                <a:gd name="connsiteY54" fmla="*/ 151663 h 853660"/>
                <a:gd name="connsiteX55" fmla="*/ 141359 w 867311"/>
                <a:gd name="connsiteY55" fmla="*/ 170079 h 853660"/>
                <a:gd name="connsiteX56" fmla="*/ 148928 w 867311"/>
                <a:gd name="connsiteY56" fmla="*/ 193275 h 853660"/>
                <a:gd name="connsiteX57" fmla="*/ 140922 w 867311"/>
                <a:gd name="connsiteY57" fmla="*/ 208830 h 853660"/>
                <a:gd name="connsiteX58" fmla="*/ 120706 w 867311"/>
                <a:gd name="connsiteY58" fmla="*/ 206776 h 853660"/>
                <a:gd name="connsiteX59" fmla="*/ 114685 w 867311"/>
                <a:gd name="connsiteY59" fmla="*/ 202702 h 853660"/>
                <a:gd name="connsiteX60" fmla="*/ 108462 w 867311"/>
                <a:gd name="connsiteY60" fmla="*/ 199571 h 853660"/>
                <a:gd name="connsiteX61" fmla="*/ 99245 w 867311"/>
                <a:gd name="connsiteY61" fmla="*/ 191559 h 853660"/>
                <a:gd name="connsiteX62" fmla="*/ 89995 w 867311"/>
                <a:gd name="connsiteY62" fmla="*/ 173816 h 853660"/>
                <a:gd name="connsiteX63" fmla="*/ 88683 w 867311"/>
                <a:gd name="connsiteY63" fmla="*/ 154962 h 853660"/>
                <a:gd name="connsiteX64" fmla="*/ 93392 w 867311"/>
                <a:gd name="connsiteY64" fmla="*/ 134727 h 853660"/>
                <a:gd name="connsiteX65" fmla="*/ 98808 w 867311"/>
                <a:gd name="connsiteY65" fmla="*/ 119678 h 853660"/>
                <a:gd name="connsiteX66" fmla="*/ 107217 w 867311"/>
                <a:gd name="connsiteY66" fmla="*/ 102744 h 853660"/>
                <a:gd name="connsiteX67" fmla="*/ 115660 w 867311"/>
                <a:gd name="connsiteY67" fmla="*/ 84328 h 853660"/>
                <a:gd name="connsiteX68" fmla="*/ 117309 w 867311"/>
                <a:gd name="connsiteY68" fmla="*/ 64025 h 853660"/>
                <a:gd name="connsiteX69" fmla="*/ 110110 w 867311"/>
                <a:gd name="connsiteY69" fmla="*/ 43354 h 853660"/>
                <a:gd name="connsiteX70" fmla="*/ 87035 w 867311"/>
                <a:gd name="connsiteY70" fmla="*/ 55575 h 853660"/>
                <a:gd name="connsiteX71" fmla="*/ 63892 w 867311"/>
                <a:gd name="connsiteY71" fmla="*/ 72847 h 853660"/>
                <a:gd name="connsiteX72" fmla="*/ 34089 w 867311"/>
                <a:gd name="connsiteY72" fmla="*/ 119847 h 853660"/>
                <a:gd name="connsiteX73" fmla="*/ 18952 w 867311"/>
                <a:gd name="connsiteY73" fmla="*/ 163445 h 853660"/>
                <a:gd name="connsiteX74" fmla="*/ 3244 w 867311"/>
                <a:gd name="connsiteY74" fmla="*/ 201928 h 853660"/>
                <a:gd name="connsiteX75" fmla="*/ 6170 w 867311"/>
                <a:gd name="connsiteY75" fmla="*/ 228761 h 853660"/>
                <a:gd name="connsiteX76" fmla="*/ 32374 w 867311"/>
                <a:gd name="connsiteY76" fmla="*/ 243406 h 853660"/>
                <a:gd name="connsiteX77" fmla="*/ 42600 w 867311"/>
                <a:gd name="connsiteY77" fmla="*/ 259567 h 853660"/>
                <a:gd name="connsiteX78" fmla="*/ 48554 w 867311"/>
                <a:gd name="connsiteY78" fmla="*/ 281687 h 853660"/>
                <a:gd name="connsiteX79" fmla="*/ 46770 w 867311"/>
                <a:gd name="connsiteY79" fmla="*/ 314579 h 853660"/>
                <a:gd name="connsiteX80" fmla="*/ 43205 w 867311"/>
                <a:gd name="connsiteY80" fmla="*/ 328888 h 853660"/>
                <a:gd name="connsiteX81" fmla="*/ 45997 w 867311"/>
                <a:gd name="connsiteY81" fmla="*/ 338382 h 853660"/>
                <a:gd name="connsiteX82" fmla="*/ 58712 w 867311"/>
                <a:gd name="connsiteY82" fmla="*/ 359357 h 853660"/>
                <a:gd name="connsiteX83" fmla="*/ 100019 w 867311"/>
                <a:gd name="connsiteY83" fmla="*/ 383699 h 853660"/>
                <a:gd name="connsiteX84" fmla="*/ 122758 w 867311"/>
                <a:gd name="connsiteY84" fmla="*/ 382083 h 853660"/>
                <a:gd name="connsiteX85" fmla="*/ 139947 w 867311"/>
                <a:gd name="connsiteY85" fmla="*/ 370434 h 853660"/>
                <a:gd name="connsiteX86" fmla="*/ 184012 w 867311"/>
                <a:gd name="connsiteY86" fmla="*/ 378009 h 853660"/>
                <a:gd name="connsiteX87" fmla="*/ 204598 w 867311"/>
                <a:gd name="connsiteY87" fmla="*/ 397200 h 853660"/>
                <a:gd name="connsiteX88" fmla="*/ 216640 w 867311"/>
                <a:gd name="connsiteY88" fmla="*/ 419016 h 853660"/>
                <a:gd name="connsiteX89" fmla="*/ 234435 w 867311"/>
                <a:gd name="connsiteY89" fmla="*/ 444973 h 853660"/>
                <a:gd name="connsiteX90" fmla="*/ 253978 w 867311"/>
                <a:gd name="connsiteY90" fmla="*/ 449788 h 853660"/>
                <a:gd name="connsiteX91" fmla="*/ 264372 w 867311"/>
                <a:gd name="connsiteY91" fmla="*/ 443728 h 853660"/>
                <a:gd name="connsiteX92" fmla="*/ 277020 w 867311"/>
                <a:gd name="connsiteY92" fmla="*/ 442886 h 853660"/>
                <a:gd name="connsiteX93" fmla="*/ 311499 w 867311"/>
                <a:gd name="connsiteY93" fmla="*/ 432819 h 853660"/>
                <a:gd name="connsiteX94" fmla="*/ 336323 w 867311"/>
                <a:gd name="connsiteY94" fmla="*/ 430799 h 853660"/>
                <a:gd name="connsiteX95" fmla="*/ 364074 w 867311"/>
                <a:gd name="connsiteY95" fmla="*/ 459282 h 853660"/>
                <a:gd name="connsiteX96" fmla="*/ 347760 w 867311"/>
                <a:gd name="connsiteY96" fmla="*/ 499212 h 853660"/>
                <a:gd name="connsiteX97" fmla="*/ 335112 w 867311"/>
                <a:gd name="connsiteY97" fmla="*/ 517830 h 853660"/>
                <a:gd name="connsiteX98" fmla="*/ 331345 w 867311"/>
                <a:gd name="connsiteY98" fmla="*/ 531667 h 853660"/>
                <a:gd name="connsiteX99" fmla="*/ 330234 w 867311"/>
                <a:gd name="connsiteY99" fmla="*/ 556480 h 853660"/>
                <a:gd name="connsiteX100" fmla="*/ 346145 w 867311"/>
                <a:gd name="connsiteY100" fmla="*/ 585165 h 853660"/>
                <a:gd name="connsiteX101" fmla="*/ 379615 w 867311"/>
                <a:gd name="connsiteY101" fmla="*/ 621223 h 853660"/>
                <a:gd name="connsiteX102" fmla="*/ 376520 w 867311"/>
                <a:gd name="connsiteY102" fmla="*/ 662567 h 853660"/>
                <a:gd name="connsiteX103" fmla="*/ 352166 w 867311"/>
                <a:gd name="connsiteY103" fmla="*/ 686976 h 853660"/>
                <a:gd name="connsiteX104" fmla="*/ 370532 w 867311"/>
                <a:gd name="connsiteY104" fmla="*/ 713707 h 853660"/>
                <a:gd name="connsiteX105" fmla="*/ 384727 w 867311"/>
                <a:gd name="connsiteY105" fmla="*/ 728791 h 853660"/>
                <a:gd name="connsiteX106" fmla="*/ 384525 w 867311"/>
                <a:gd name="connsiteY106" fmla="*/ 746029 h 853660"/>
                <a:gd name="connsiteX107" fmla="*/ 358019 w 867311"/>
                <a:gd name="connsiteY107" fmla="*/ 761011 h 853660"/>
                <a:gd name="connsiteX108" fmla="*/ 349105 w 867311"/>
                <a:gd name="connsiteY108" fmla="*/ 760909 h 853660"/>
                <a:gd name="connsiteX109" fmla="*/ 351594 w 867311"/>
                <a:gd name="connsiteY109" fmla="*/ 764041 h 853660"/>
                <a:gd name="connsiteX110" fmla="*/ 368043 w 867311"/>
                <a:gd name="connsiteY110" fmla="*/ 778887 h 853660"/>
                <a:gd name="connsiteX111" fmla="*/ 381397 w 867311"/>
                <a:gd name="connsiteY111" fmla="*/ 796058 h 853660"/>
                <a:gd name="connsiteX112" fmla="*/ 385938 w 867311"/>
                <a:gd name="connsiteY112" fmla="*/ 814407 h 853660"/>
                <a:gd name="connsiteX113" fmla="*/ 396938 w 867311"/>
                <a:gd name="connsiteY113" fmla="*/ 823969 h 853660"/>
                <a:gd name="connsiteX114" fmla="*/ 416279 w 867311"/>
                <a:gd name="connsiteY114" fmla="*/ 828076 h 853660"/>
                <a:gd name="connsiteX115" fmla="*/ 427178 w 867311"/>
                <a:gd name="connsiteY115" fmla="*/ 824676 h 853660"/>
                <a:gd name="connsiteX116" fmla="*/ 436529 w 867311"/>
                <a:gd name="connsiteY116" fmla="*/ 825013 h 853660"/>
                <a:gd name="connsiteX117" fmla="*/ 462094 w 867311"/>
                <a:gd name="connsiteY117" fmla="*/ 843563 h 853660"/>
                <a:gd name="connsiteX118" fmla="*/ 495193 w 867311"/>
                <a:gd name="connsiteY118" fmla="*/ 853529 h 853660"/>
                <a:gd name="connsiteX119" fmla="*/ 523953 w 867311"/>
                <a:gd name="connsiteY119" fmla="*/ 834944 h 853660"/>
                <a:gd name="connsiteX120" fmla="*/ 537442 w 867311"/>
                <a:gd name="connsiteY120" fmla="*/ 821544 h 853660"/>
                <a:gd name="connsiteX121" fmla="*/ 581406 w 867311"/>
                <a:gd name="connsiteY121" fmla="*/ 779628 h 853660"/>
                <a:gd name="connsiteX122" fmla="*/ 609864 w 867311"/>
                <a:gd name="connsiteY122" fmla="*/ 749227 h 853660"/>
                <a:gd name="connsiteX123" fmla="*/ 615078 w 867311"/>
                <a:gd name="connsiteY123" fmla="*/ 733437 h 853660"/>
                <a:gd name="connsiteX124" fmla="*/ 605322 w 867311"/>
                <a:gd name="connsiteY124" fmla="*/ 717377 h 853660"/>
                <a:gd name="connsiteX125" fmla="*/ 586115 w 867311"/>
                <a:gd name="connsiteY125" fmla="*/ 684753 h 853660"/>
                <a:gd name="connsiteX126" fmla="*/ 578278 w 867311"/>
                <a:gd name="connsiteY126" fmla="*/ 656944 h 853660"/>
                <a:gd name="connsiteX127" fmla="*/ 564352 w 867311"/>
                <a:gd name="connsiteY127" fmla="*/ 629572 h 853660"/>
                <a:gd name="connsiteX128" fmla="*/ 561291 w 867311"/>
                <a:gd name="connsiteY128" fmla="*/ 614758 h 853660"/>
                <a:gd name="connsiteX129" fmla="*/ 571450 w 867311"/>
                <a:gd name="connsiteY129" fmla="*/ 602571 h 853660"/>
                <a:gd name="connsiteX130" fmla="*/ 584467 w 867311"/>
                <a:gd name="connsiteY130" fmla="*/ 597521 h 853660"/>
                <a:gd name="connsiteX131" fmla="*/ 624025 w 867311"/>
                <a:gd name="connsiteY131" fmla="*/ 614051 h 853660"/>
                <a:gd name="connsiteX132" fmla="*/ 669402 w 867311"/>
                <a:gd name="connsiteY132" fmla="*/ 626273 h 853660"/>
                <a:gd name="connsiteX133" fmla="*/ 694261 w 867311"/>
                <a:gd name="connsiteY133" fmla="*/ 611560 h 853660"/>
                <a:gd name="connsiteX134" fmla="*/ 704453 w 867311"/>
                <a:gd name="connsiteY134" fmla="*/ 591629 h 853660"/>
                <a:gd name="connsiteX135" fmla="*/ 720666 w 867311"/>
                <a:gd name="connsiteY135" fmla="*/ 582235 h 853660"/>
                <a:gd name="connsiteX136" fmla="*/ 740344 w 867311"/>
                <a:gd name="connsiteY136" fmla="*/ 578902 h 853660"/>
                <a:gd name="connsiteX137" fmla="*/ 766514 w 867311"/>
                <a:gd name="connsiteY137" fmla="*/ 580350 h 853660"/>
                <a:gd name="connsiteX138" fmla="*/ 791742 w 867311"/>
                <a:gd name="connsiteY138" fmla="*/ 575738 h 853660"/>
                <a:gd name="connsiteX139" fmla="*/ 811151 w 867311"/>
                <a:gd name="connsiteY139" fmla="*/ 560924 h 853660"/>
                <a:gd name="connsiteX140" fmla="*/ 821041 w 867311"/>
                <a:gd name="connsiteY140" fmla="*/ 542036 h 853660"/>
                <a:gd name="connsiteX141" fmla="*/ 820435 w 867311"/>
                <a:gd name="connsiteY141" fmla="*/ 518671 h 853660"/>
                <a:gd name="connsiteX142" fmla="*/ 808628 w 867311"/>
                <a:gd name="connsiteY142" fmla="*/ 500727 h 853660"/>
                <a:gd name="connsiteX143" fmla="*/ 796283 w 867311"/>
                <a:gd name="connsiteY143" fmla="*/ 479853 h 853660"/>
                <a:gd name="connsiteX144" fmla="*/ 790296 w 867311"/>
                <a:gd name="connsiteY144" fmla="*/ 426254 h 853660"/>
                <a:gd name="connsiteX145" fmla="*/ 803380 w 867311"/>
                <a:gd name="connsiteY145" fmla="*/ 402216 h 853660"/>
                <a:gd name="connsiteX146" fmla="*/ 827129 w 867311"/>
                <a:gd name="connsiteY146" fmla="*/ 388580 h 853660"/>
                <a:gd name="connsiteX147" fmla="*/ 838599 w 867311"/>
                <a:gd name="connsiteY147" fmla="*/ 370737 h 853660"/>
                <a:gd name="connsiteX148" fmla="*/ 833722 w 867311"/>
                <a:gd name="connsiteY148" fmla="*/ 350132 h 853660"/>
                <a:gd name="connsiteX149" fmla="*/ 830291 w 867311"/>
                <a:gd name="connsiteY149" fmla="*/ 328012 h 853660"/>
                <a:gd name="connsiteX150" fmla="*/ 844251 w 867311"/>
                <a:gd name="connsiteY150" fmla="*/ 313064 h 853660"/>
                <a:gd name="connsiteX151" fmla="*/ 866014 w 867311"/>
                <a:gd name="connsiteY151" fmla="*/ 274380 h 8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867311" h="853660">
                  <a:moveTo>
                    <a:pt x="866014" y="274380"/>
                  </a:moveTo>
                  <a:cubicBezTo>
                    <a:pt x="860598" y="257850"/>
                    <a:pt x="846908" y="256603"/>
                    <a:pt x="831905" y="254214"/>
                  </a:cubicBezTo>
                  <a:cubicBezTo>
                    <a:pt x="828138" y="253607"/>
                    <a:pt x="825548" y="254113"/>
                    <a:pt x="821747" y="252698"/>
                  </a:cubicBezTo>
                  <a:cubicBezTo>
                    <a:pt x="819123" y="251722"/>
                    <a:pt x="816399" y="250611"/>
                    <a:pt x="813976" y="249197"/>
                  </a:cubicBezTo>
                  <a:cubicBezTo>
                    <a:pt x="808763" y="246167"/>
                    <a:pt x="805937" y="241622"/>
                    <a:pt x="807249" y="235360"/>
                  </a:cubicBezTo>
                  <a:cubicBezTo>
                    <a:pt x="808056" y="231521"/>
                    <a:pt x="810916" y="227616"/>
                    <a:pt x="812093" y="223744"/>
                  </a:cubicBezTo>
                  <a:cubicBezTo>
                    <a:pt x="812934" y="220950"/>
                    <a:pt x="814548" y="217920"/>
                    <a:pt x="815154" y="215159"/>
                  </a:cubicBezTo>
                  <a:cubicBezTo>
                    <a:pt x="816735" y="208021"/>
                    <a:pt x="815894" y="198898"/>
                    <a:pt x="812127" y="192601"/>
                  </a:cubicBezTo>
                  <a:cubicBezTo>
                    <a:pt x="806846" y="183781"/>
                    <a:pt x="796620" y="180246"/>
                    <a:pt x="788547" y="175129"/>
                  </a:cubicBezTo>
                  <a:cubicBezTo>
                    <a:pt x="785688" y="173310"/>
                    <a:pt x="779868" y="170246"/>
                    <a:pt x="778657" y="166712"/>
                  </a:cubicBezTo>
                  <a:cubicBezTo>
                    <a:pt x="777345" y="162806"/>
                    <a:pt x="781785" y="160382"/>
                    <a:pt x="784712" y="158665"/>
                  </a:cubicBezTo>
                  <a:cubicBezTo>
                    <a:pt x="792516" y="154086"/>
                    <a:pt x="802506" y="154524"/>
                    <a:pt x="810478" y="150248"/>
                  </a:cubicBezTo>
                  <a:cubicBezTo>
                    <a:pt x="814918" y="147858"/>
                    <a:pt x="818955" y="146612"/>
                    <a:pt x="822621" y="142875"/>
                  </a:cubicBezTo>
                  <a:cubicBezTo>
                    <a:pt x="828508" y="136916"/>
                    <a:pt x="827802" y="129105"/>
                    <a:pt x="827331" y="121193"/>
                  </a:cubicBezTo>
                  <a:cubicBezTo>
                    <a:pt x="826456" y="105403"/>
                    <a:pt x="805534" y="95370"/>
                    <a:pt x="792045" y="94562"/>
                  </a:cubicBezTo>
                  <a:cubicBezTo>
                    <a:pt x="786024" y="94192"/>
                    <a:pt x="777312" y="96683"/>
                    <a:pt x="772031" y="99309"/>
                  </a:cubicBezTo>
                  <a:cubicBezTo>
                    <a:pt x="766379" y="102137"/>
                    <a:pt x="761603" y="106682"/>
                    <a:pt x="759383" y="112507"/>
                  </a:cubicBezTo>
                  <a:cubicBezTo>
                    <a:pt x="756456" y="120284"/>
                    <a:pt x="759921" y="129071"/>
                    <a:pt x="761973" y="136781"/>
                  </a:cubicBezTo>
                  <a:cubicBezTo>
                    <a:pt x="763117" y="141057"/>
                    <a:pt x="766144" y="145400"/>
                    <a:pt x="764596" y="149912"/>
                  </a:cubicBezTo>
                  <a:cubicBezTo>
                    <a:pt x="763386" y="153514"/>
                    <a:pt x="759685" y="155298"/>
                    <a:pt x="756524" y="156645"/>
                  </a:cubicBezTo>
                  <a:cubicBezTo>
                    <a:pt x="749089" y="159843"/>
                    <a:pt x="739873" y="158733"/>
                    <a:pt x="732842" y="154928"/>
                  </a:cubicBezTo>
                  <a:cubicBezTo>
                    <a:pt x="723525" y="149878"/>
                    <a:pt x="719152" y="141596"/>
                    <a:pt x="719489" y="131293"/>
                  </a:cubicBezTo>
                  <a:cubicBezTo>
                    <a:pt x="719791" y="122236"/>
                    <a:pt x="725240" y="114964"/>
                    <a:pt x="726317" y="105975"/>
                  </a:cubicBezTo>
                  <a:cubicBezTo>
                    <a:pt x="728974" y="83384"/>
                    <a:pt x="699709" y="95976"/>
                    <a:pt x="688206" y="97558"/>
                  </a:cubicBezTo>
                  <a:cubicBezTo>
                    <a:pt x="685279" y="97963"/>
                    <a:pt x="682454" y="97424"/>
                    <a:pt x="679527" y="98064"/>
                  </a:cubicBezTo>
                  <a:cubicBezTo>
                    <a:pt x="676769" y="98670"/>
                    <a:pt x="675693" y="99646"/>
                    <a:pt x="672598" y="99511"/>
                  </a:cubicBezTo>
                  <a:cubicBezTo>
                    <a:pt x="665770" y="99174"/>
                    <a:pt x="659277" y="97693"/>
                    <a:pt x="652281" y="97660"/>
                  </a:cubicBezTo>
                  <a:cubicBezTo>
                    <a:pt x="640137" y="97592"/>
                    <a:pt x="623621" y="99343"/>
                    <a:pt x="618609" y="112137"/>
                  </a:cubicBezTo>
                  <a:cubicBezTo>
                    <a:pt x="616490" y="117557"/>
                    <a:pt x="615212" y="121867"/>
                    <a:pt x="610705" y="125940"/>
                  </a:cubicBezTo>
                  <a:cubicBezTo>
                    <a:pt x="607139" y="129139"/>
                    <a:pt x="602901" y="132000"/>
                    <a:pt x="598932" y="134727"/>
                  </a:cubicBezTo>
                  <a:cubicBezTo>
                    <a:pt x="592372" y="139239"/>
                    <a:pt x="585880" y="141865"/>
                    <a:pt x="577908" y="142774"/>
                  </a:cubicBezTo>
                  <a:cubicBezTo>
                    <a:pt x="571651" y="143481"/>
                    <a:pt x="564386" y="145333"/>
                    <a:pt x="558096" y="144963"/>
                  </a:cubicBezTo>
                  <a:cubicBezTo>
                    <a:pt x="538485" y="143784"/>
                    <a:pt x="519883" y="136747"/>
                    <a:pt x="501887" y="129139"/>
                  </a:cubicBezTo>
                  <a:cubicBezTo>
                    <a:pt x="487726" y="123146"/>
                    <a:pt x="471748" y="118702"/>
                    <a:pt x="462295" y="106110"/>
                  </a:cubicBezTo>
                  <a:cubicBezTo>
                    <a:pt x="459201" y="102003"/>
                    <a:pt x="455030" y="97323"/>
                    <a:pt x="450119" y="95504"/>
                  </a:cubicBezTo>
                  <a:cubicBezTo>
                    <a:pt x="445409" y="93755"/>
                    <a:pt x="440297" y="94293"/>
                    <a:pt x="435352" y="94327"/>
                  </a:cubicBezTo>
                  <a:cubicBezTo>
                    <a:pt x="423646" y="94360"/>
                    <a:pt x="412344" y="97222"/>
                    <a:pt x="400604" y="95673"/>
                  </a:cubicBezTo>
                  <a:cubicBezTo>
                    <a:pt x="382810" y="93350"/>
                    <a:pt x="364915" y="91364"/>
                    <a:pt x="347389" y="87593"/>
                  </a:cubicBezTo>
                  <a:cubicBezTo>
                    <a:pt x="338005" y="85573"/>
                    <a:pt x="328149" y="80724"/>
                    <a:pt x="321186" y="73755"/>
                  </a:cubicBezTo>
                  <a:cubicBezTo>
                    <a:pt x="314492" y="67056"/>
                    <a:pt x="316510" y="56889"/>
                    <a:pt x="308975" y="50558"/>
                  </a:cubicBezTo>
                  <a:cubicBezTo>
                    <a:pt x="301777" y="44499"/>
                    <a:pt x="293098" y="43253"/>
                    <a:pt x="284319" y="41704"/>
                  </a:cubicBezTo>
                  <a:cubicBezTo>
                    <a:pt x="278466" y="40660"/>
                    <a:pt x="274800" y="41940"/>
                    <a:pt x="269082" y="42175"/>
                  </a:cubicBezTo>
                  <a:cubicBezTo>
                    <a:pt x="264843" y="42344"/>
                    <a:pt x="259562" y="40963"/>
                    <a:pt x="255626" y="39280"/>
                  </a:cubicBezTo>
                  <a:cubicBezTo>
                    <a:pt x="251489" y="37495"/>
                    <a:pt x="252061" y="36351"/>
                    <a:pt x="251960" y="32076"/>
                  </a:cubicBezTo>
                  <a:cubicBezTo>
                    <a:pt x="251724" y="23523"/>
                    <a:pt x="247621" y="14333"/>
                    <a:pt x="241498" y="8440"/>
                  </a:cubicBezTo>
                  <a:cubicBezTo>
                    <a:pt x="238505" y="5579"/>
                    <a:pt x="229893" y="-1694"/>
                    <a:pt x="225353" y="360"/>
                  </a:cubicBezTo>
                  <a:cubicBezTo>
                    <a:pt x="224108" y="933"/>
                    <a:pt x="221854" y="3862"/>
                    <a:pt x="221181" y="5040"/>
                  </a:cubicBezTo>
                  <a:cubicBezTo>
                    <a:pt x="217851" y="10730"/>
                    <a:pt x="216708" y="18945"/>
                    <a:pt x="214555" y="25241"/>
                  </a:cubicBezTo>
                  <a:cubicBezTo>
                    <a:pt x="211628" y="33691"/>
                    <a:pt x="208130" y="41806"/>
                    <a:pt x="201134" y="47663"/>
                  </a:cubicBezTo>
                  <a:cubicBezTo>
                    <a:pt x="194439" y="53319"/>
                    <a:pt x="184785" y="56921"/>
                    <a:pt x="176612" y="60254"/>
                  </a:cubicBezTo>
                  <a:cubicBezTo>
                    <a:pt x="169783" y="63049"/>
                    <a:pt x="162988" y="66214"/>
                    <a:pt x="156059" y="68705"/>
                  </a:cubicBezTo>
                  <a:cubicBezTo>
                    <a:pt x="150509" y="70725"/>
                    <a:pt x="147078" y="73654"/>
                    <a:pt x="142234" y="77021"/>
                  </a:cubicBezTo>
                  <a:cubicBezTo>
                    <a:pt x="131133" y="84731"/>
                    <a:pt x="122253" y="99343"/>
                    <a:pt x="122422" y="112844"/>
                  </a:cubicBezTo>
                  <a:cubicBezTo>
                    <a:pt x="122522" y="120116"/>
                    <a:pt x="122792" y="126109"/>
                    <a:pt x="124473" y="133044"/>
                  </a:cubicBezTo>
                  <a:cubicBezTo>
                    <a:pt x="125852" y="138801"/>
                    <a:pt x="127467" y="146343"/>
                    <a:pt x="130360" y="151663"/>
                  </a:cubicBezTo>
                  <a:cubicBezTo>
                    <a:pt x="133791" y="157924"/>
                    <a:pt x="138466" y="163379"/>
                    <a:pt x="141359" y="170079"/>
                  </a:cubicBezTo>
                  <a:cubicBezTo>
                    <a:pt x="144488" y="177317"/>
                    <a:pt x="147414" y="185465"/>
                    <a:pt x="148928" y="193275"/>
                  </a:cubicBezTo>
                  <a:cubicBezTo>
                    <a:pt x="150105" y="199301"/>
                    <a:pt x="147750" y="208021"/>
                    <a:pt x="140922" y="208830"/>
                  </a:cubicBezTo>
                  <a:cubicBezTo>
                    <a:pt x="134565" y="209604"/>
                    <a:pt x="126458" y="209402"/>
                    <a:pt x="120706" y="206776"/>
                  </a:cubicBezTo>
                  <a:cubicBezTo>
                    <a:pt x="118654" y="205833"/>
                    <a:pt x="116737" y="203847"/>
                    <a:pt x="114685" y="202702"/>
                  </a:cubicBezTo>
                  <a:cubicBezTo>
                    <a:pt x="112700" y="201591"/>
                    <a:pt x="110345" y="200851"/>
                    <a:pt x="108462" y="199571"/>
                  </a:cubicBezTo>
                  <a:cubicBezTo>
                    <a:pt x="105401" y="197484"/>
                    <a:pt x="101633" y="194386"/>
                    <a:pt x="99245" y="191559"/>
                  </a:cubicBezTo>
                  <a:cubicBezTo>
                    <a:pt x="94940" y="186508"/>
                    <a:pt x="92080" y="179976"/>
                    <a:pt x="89995" y="173816"/>
                  </a:cubicBezTo>
                  <a:cubicBezTo>
                    <a:pt x="88145" y="168361"/>
                    <a:pt x="88347" y="161190"/>
                    <a:pt x="88683" y="154962"/>
                  </a:cubicBezTo>
                  <a:cubicBezTo>
                    <a:pt x="89086" y="147824"/>
                    <a:pt x="91777" y="141528"/>
                    <a:pt x="93392" y="134727"/>
                  </a:cubicBezTo>
                  <a:cubicBezTo>
                    <a:pt x="94704" y="129105"/>
                    <a:pt x="96521" y="124997"/>
                    <a:pt x="98808" y="119678"/>
                  </a:cubicBezTo>
                  <a:cubicBezTo>
                    <a:pt x="101297" y="113887"/>
                    <a:pt x="103786" y="108063"/>
                    <a:pt x="107217" y="102744"/>
                  </a:cubicBezTo>
                  <a:cubicBezTo>
                    <a:pt x="110749" y="97255"/>
                    <a:pt x="113878" y="90354"/>
                    <a:pt x="115660" y="84328"/>
                  </a:cubicBezTo>
                  <a:cubicBezTo>
                    <a:pt x="117611" y="77829"/>
                    <a:pt x="117241" y="70962"/>
                    <a:pt x="117309" y="64025"/>
                  </a:cubicBezTo>
                  <a:cubicBezTo>
                    <a:pt x="117376" y="56585"/>
                    <a:pt x="114382" y="49616"/>
                    <a:pt x="110110" y="43354"/>
                  </a:cubicBezTo>
                  <a:cubicBezTo>
                    <a:pt x="102542" y="47629"/>
                    <a:pt x="94536" y="51299"/>
                    <a:pt x="87035" y="55575"/>
                  </a:cubicBezTo>
                  <a:cubicBezTo>
                    <a:pt x="78558" y="60389"/>
                    <a:pt x="71292" y="66551"/>
                    <a:pt x="63892" y="72847"/>
                  </a:cubicBezTo>
                  <a:cubicBezTo>
                    <a:pt x="49293" y="85236"/>
                    <a:pt x="39437" y="101666"/>
                    <a:pt x="34089" y="119847"/>
                  </a:cubicBezTo>
                  <a:cubicBezTo>
                    <a:pt x="29750" y="134660"/>
                    <a:pt x="24705" y="149103"/>
                    <a:pt x="18952" y="163445"/>
                  </a:cubicBezTo>
                  <a:cubicBezTo>
                    <a:pt x="13739" y="176374"/>
                    <a:pt x="9265" y="189370"/>
                    <a:pt x="3244" y="201928"/>
                  </a:cubicBezTo>
                  <a:cubicBezTo>
                    <a:pt x="-1701" y="212196"/>
                    <a:pt x="-1197" y="219805"/>
                    <a:pt x="6170" y="228761"/>
                  </a:cubicBezTo>
                  <a:cubicBezTo>
                    <a:pt x="13032" y="237111"/>
                    <a:pt x="24940" y="236437"/>
                    <a:pt x="32374" y="243406"/>
                  </a:cubicBezTo>
                  <a:cubicBezTo>
                    <a:pt x="36477" y="247244"/>
                    <a:pt x="40211" y="254517"/>
                    <a:pt x="42600" y="259567"/>
                  </a:cubicBezTo>
                  <a:cubicBezTo>
                    <a:pt x="45896" y="266536"/>
                    <a:pt x="48452" y="273943"/>
                    <a:pt x="48554" y="281687"/>
                  </a:cubicBezTo>
                  <a:cubicBezTo>
                    <a:pt x="48721" y="292156"/>
                    <a:pt x="50067" y="304546"/>
                    <a:pt x="46770" y="314579"/>
                  </a:cubicBezTo>
                  <a:cubicBezTo>
                    <a:pt x="45425" y="318687"/>
                    <a:pt x="42970" y="324410"/>
                    <a:pt x="43205" y="328888"/>
                  </a:cubicBezTo>
                  <a:cubicBezTo>
                    <a:pt x="43373" y="331952"/>
                    <a:pt x="44954" y="335588"/>
                    <a:pt x="45997" y="338382"/>
                  </a:cubicBezTo>
                  <a:cubicBezTo>
                    <a:pt x="48755" y="345687"/>
                    <a:pt x="54171" y="353028"/>
                    <a:pt x="58712" y="359357"/>
                  </a:cubicBezTo>
                  <a:cubicBezTo>
                    <a:pt x="68601" y="373060"/>
                    <a:pt x="83099" y="381814"/>
                    <a:pt x="100019" y="383699"/>
                  </a:cubicBezTo>
                  <a:cubicBezTo>
                    <a:pt x="106948" y="384473"/>
                    <a:pt x="116232" y="385214"/>
                    <a:pt x="122758" y="382083"/>
                  </a:cubicBezTo>
                  <a:cubicBezTo>
                    <a:pt x="128947" y="379086"/>
                    <a:pt x="133623" y="373464"/>
                    <a:pt x="139947" y="370434"/>
                  </a:cubicBezTo>
                  <a:cubicBezTo>
                    <a:pt x="154713" y="363364"/>
                    <a:pt x="171936" y="367438"/>
                    <a:pt x="184012" y="378009"/>
                  </a:cubicBezTo>
                  <a:cubicBezTo>
                    <a:pt x="190908" y="384069"/>
                    <a:pt x="198914" y="389960"/>
                    <a:pt x="204598" y="397200"/>
                  </a:cubicBezTo>
                  <a:cubicBezTo>
                    <a:pt x="209812" y="403866"/>
                    <a:pt x="213075" y="411440"/>
                    <a:pt x="216640" y="419016"/>
                  </a:cubicBezTo>
                  <a:cubicBezTo>
                    <a:pt x="220811" y="427870"/>
                    <a:pt x="226597" y="438913"/>
                    <a:pt x="234435" y="444973"/>
                  </a:cubicBezTo>
                  <a:cubicBezTo>
                    <a:pt x="239918" y="449215"/>
                    <a:pt x="247217" y="453592"/>
                    <a:pt x="253978" y="449788"/>
                  </a:cubicBezTo>
                  <a:cubicBezTo>
                    <a:pt x="257678" y="447734"/>
                    <a:pt x="260100" y="444973"/>
                    <a:pt x="264372" y="443728"/>
                  </a:cubicBezTo>
                  <a:cubicBezTo>
                    <a:pt x="268610" y="442482"/>
                    <a:pt x="272681" y="442886"/>
                    <a:pt x="277020" y="442886"/>
                  </a:cubicBezTo>
                  <a:cubicBezTo>
                    <a:pt x="289836" y="442886"/>
                    <a:pt x="300196" y="437836"/>
                    <a:pt x="311499" y="432819"/>
                  </a:cubicBezTo>
                  <a:cubicBezTo>
                    <a:pt x="319672" y="429183"/>
                    <a:pt x="327678" y="428207"/>
                    <a:pt x="336323" y="430799"/>
                  </a:cubicBezTo>
                  <a:cubicBezTo>
                    <a:pt x="348601" y="434536"/>
                    <a:pt x="360576" y="446792"/>
                    <a:pt x="364074" y="459282"/>
                  </a:cubicBezTo>
                  <a:cubicBezTo>
                    <a:pt x="368682" y="475914"/>
                    <a:pt x="356640" y="486923"/>
                    <a:pt x="347760" y="499212"/>
                  </a:cubicBezTo>
                  <a:cubicBezTo>
                    <a:pt x="343420" y="505204"/>
                    <a:pt x="338038" y="511029"/>
                    <a:pt x="335112" y="517830"/>
                  </a:cubicBezTo>
                  <a:cubicBezTo>
                    <a:pt x="333262" y="522140"/>
                    <a:pt x="332118" y="527055"/>
                    <a:pt x="331345" y="531667"/>
                  </a:cubicBezTo>
                  <a:cubicBezTo>
                    <a:pt x="329932" y="539950"/>
                    <a:pt x="327981" y="548130"/>
                    <a:pt x="330234" y="556480"/>
                  </a:cubicBezTo>
                  <a:cubicBezTo>
                    <a:pt x="333228" y="567557"/>
                    <a:pt x="338846" y="576378"/>
                    <a:pt x="346145" y="585165"/>
                  </a:cubicBezTo>
                  <a:cubicBezTo>
                    <a:pt x="356673" y="597790"/>
                    <a:pt x="371037" y="607048"/>
                    <a:pt x="379615" y="621223"/>
                  </a:cubicBezTo>
                  <a:cubicBezTo>
                    <a:pt x="388057" y="635161"/>
                    <a:pt x="387385" y="650110"/>
                    <a:pt x="376520" y="662567"/>
                  </a:cubicBezTo>
                  <a:cubicBezTo>
                    <a:pt x="369220" y="670950"/>
                    <a:pt x="356606" y="676539"/>
                    <a:pt x="352166" y="686976"/>
                  </a:cubicBezTo>
                  <a:cubicBezTo>
                    <a:pt x="346583" y="700039"/>
                    <a:pt x="360676" y="708489"/>
                    <a:pt x="370532" y="713707"/>
                  </a:cubicBezTo>
                  <a:cubicBezTo>
                    <a:pt x="377058" y="717176"/>
                    <a:pt x="383382" y="720913"/>
                    <a:pt x="384727" y="728791"/>
                  </a:cubicBezTo>
                  <a:cubicBezTo>
                    <a:pt x="385636" y="733976"/>
                    <a:pt x="385501" y="740877"/>
                    <a:pt x="384525" y="746029"/>
                  </a:cubicBezTo>
                  <a:cubicBezTo>
                    <a:pt x="382238" y="758048"/>
                    <a:pt x="368581" y="760808"/>
                    <a:pt x="358019" y="761011"/>
                  </a:cubicBezTo>
                  <a:cubicBezTo>
                    <a:pt x="355059" y="761044"/>
                    <a:pt x="352099" y="760977"/>
                    <a:pt x="349105" y="760909"/>
                  </a:cubicBezTo>
                  <a:cubicBezTo>
                    <a:pt x="349980" y="761919"/>
                    <a:pt x="350652" y="763098"/>
                    <a:pt x="351594" y="764041"/>
                  </a:cubicBezTo>
                  <a:cubicBezTo>
                    <a:pt x="356741" y="769225"/>
                    <a:pt x="362627" y="773972"/>
                    <a:pt x="368043" y="778887"/>
                  </a:cubicBezTo>
                  <a:cubicBezTo>
                    <a:pt x="373156" y="783534"/>
                    <a:pt x="380152" y="788651"/>
                    <a:pt x="381397" y="796058"/>
                  </a:cubicBezTo>
                  <a:cubicBezTo>
                    <a:pt x="382507" y="802690"/>
                    <a:pt x="382406" y="808280"/>
                    <a:pt x="385938" y="814407"/>
                  </a:cubicBezTo>
                  <a:cubicBezTo>
                    <a:pt x="388899" y="819558"/>
                    <a:pt x="391388" y="822184"/>
                    <a:pt x="396938" y="823969"/>
                  </a:cubicBezTo>
                  <a:cubicBezTo>
                    <a:pt x="402522" y="825753"/>
                    <a:pt x="410191" y="829826"/>
                    <a:pt x="416279" y="828076"/>
                  </a:cubicBezTo>
                  <a:cubicBezTo>
                    <a:pt x="420383" y="826898"/>
                    <a:pt x="422671" y="824945"/>
                    <a:pt x="427178" y="824676"/>
                  </a:cubicBezTo>
                  <a:cubicBezTo>
                    <a:pt x="430037" y="824507"/>
                    <a:pt x="433838" y="824373"/>
                    <a:pt x="436529" y="825013"/>
                  </a:cubicBezTo>
                  <a:cubicBezTo>
                    <a:pt x="447495" y="827672"/>
                    <a:pt x="454357" y="836392"/>
                    <a:pt x="462094" y="843563"/>
                  </a:cubicBezTo>
                  <a:cubicBezTo>
                    <a:pt x="469326" y="850263"/>
                    <a:pt x="485438" y="854472"/>
                    <a:pt x="495193" y="853529"/>
                  </a:cubicBezTo>
                  <a:cubicBezTo>
                    <a:pt x="507437" y="852316"/>
                    <a:pt x="515880" y="843058"/>
                    <a:pt x="523953" y="834944"/>
                  </a:cubicBezTo>
                  <a:cubicBezTo>
                    <a:pt x="528326" y="830567"/>
                    <a:pt x="533406" y="826224"/>
                    <a:pt x="537442" y="821544"/>
                  </a:cubicBezTo>
                  <a:cubicBezTo>
                    <a:pt x="550830" y="806057"/>
                    <a:pt x="566673" y="793803"/>
                    <a:pt x="581406" y="779628"/>
                  </a:cubicBezTo>
                  <a:cubicBezTo>
                    <a:pt x="591127" y="770235"/>
                    <a:pt x="602430" y="760606"/>
                    <a:pt x="609864" y="749227"/>
                  </a:cubicBezTo>
                  <a:cubicBezTo>
                    <a:pt x="612891" y="744581"/>
                    <a:pt x="616087" y="739228"/>
                    <a:pt x="615078" y="733437"/>
                  </a:cubicBezTo>
                  <a:cubicBezTo>
                    <a:pt x="613900" y="726737"/>
                    <a:pt x="609830" y="721956"/>
                    <a:pt x="605322" y="717377"/>
                  </a:cubicBezTo>
                  <a:cubicBezTo>
                    <a:pt x="596039" y="707984"/>
                    <a:pt x="588571" y="697951"/>
                    <a:pt x="586115" y="684753"/>
                  </a:cubicBezTo>
                  <a:cubicBezTo>
                    <a:pt x="584367" y="675293"/>
                    <a:pt x="582281" y="665765"/>
                    <a:pt x="578278" y="656944"/>
                  </a:cubicBezTo>
                  <a:cubicBezTo>
                    <a:pt x="573972" y="647416"/>
                    <a:pt x="567312" y="639538"/>
                    <a:pt x="564352" y="629572"/>
                  </a:cubicBezTo>
                  <a:cubicBezTo>
                    <a:pt x="562906" y="624691"/>
                    <a:pt x="560046" y="620111"/>
                    <a:pt x="561291" y="614758"/>
                  </a:cubicBezTo>
                  <a:cubicBezTo>
                    <a:pt x="562334" y="610180"/>
                    <a:pt x="567884" y="605534"/>
                    <a:pt x="571450" y="602571"/>
                  </a:cubicBezTo>
                  <a:cubicBezTo>
                    <a:pt x="575385" y="599272"/>
                    <a:pt x="579321" y="597521"/>
                    <a:pt x="584467" y="597521"/>
                  </a:cubicBezTo>
                  <a:cubicBezTo>
                    <a:pt x="598797" y="597521"/>
                    <a:pt x="612319" y="606813"/>
                    <a:pt x="624025" y="614051"/>
                  </a:cubicBezTo>
                  <a:cubicBezTo>
                    <a:pt x="637749" y="622502"/>
                    <a:pt x="653357" y="626879"/>
                    <a:pt x="669402" y="626273"/>
                  </a:cubicBezTo>
                  <a:cubicBezTo>
                    <a:pt x="681310" y="625835"/>
                    <a:pt x="687668" y="620987"/>
                    <a:pt x="694261" y="611560"/>
                  </a:cubicBezTo>
                  <a:cubicBezTo>
                    <a:pt x="698633" y="605299"/>
                    <a:pt x="700248" y="597892"/>
                    <a:pt x="704453" y="591629"/>
                  </a:cubicBezTo>
                  <a:cubicBezTo>
                    <a:pt x="708254" y="585973"/>
                    <a:pt x="714477" y="584357"/>
                    <a:pt x="720666" y="582235"/>
                  </a:cubicBezTo>
                  <a:cubicBezTo>
                    <a:pt x="727629" y="579879"/>
                    <a:pt x="733078" y="578533"/>
                    <a:pt x="740344" y="578902"/>
                  </a:cubicBezTo>
                  <a:cubicBezTo>
                    <a:pt x="748922" y="579374"/>
                    <a:pt x="758003" y="582203"/>
                    <a:pt x="766514" y="580350"/>
                  </a:cubicBezTo>
                  <a:cubicBezTo>
                    <a:pt x="775125" y="578499"/>
                    <a:pt x="783232" y="578600"/>
                    <a:pt x="791742" y="575738"/>
                  </a:cubicBezTo>
                  <a:cubicBezTo>
                    <a:pt x="800320" y="572876"/>
                    <a:pt x="805937" y="568264"/>
                    <a:pt x="811151" y="560924"/>
                  </a:cubicBezTo>
                  <a:cubicBezTo>
                    <a:pt x="815322" y="555067"/>
                    <a:pt x="818988" y="548939"/>
                    <a:pt x="821041" y="542036"/>
                  </a:cubicBezTo>
                  <a:cubicBezTo>
                    <a:pt x="822991" y="535472"/>
                    <a:pt x="823630" y="524867"/>
                    <a:pt x="820435" y="518671"/>
                  </a:cubicBezTo>
                  <a:cubicBezTo>
                    <a:pt x="817206" y="512443"/>
                    <a:pt x="812732" y="506349"/>
                    <a:pt x="808628" y="500727"/>
                  </a:cubicBezTo>
                  <a:cubicBezTo>
                    <a:pt x="804087" y="494498"/>
                    <a:pt x="798066" y="487428"/>
                    <a:pt x="796283" y="479853"/>
                  </a:cubicBezTo>
                  <a:cubicBezTo>
                    <a:pt x="792112" y="462144"/>
                    <a:pt x="787537" y="444670"/>
                    <a:pt x="790296" y="426254"/>
                  </a:cubicBezTo>
                  <a:cubicBezTo>
                    <a:pt x="791641" y="417399"/>
                    <a:pt x="794837" y="406424"/>
                    <a:pt x="803380" y="402216"/>
                  </a:cubicBezTo>
                  <a:cubicBezTo>
                    <a:pt x="811521" y="398210"/>
                    <a:pt x="820065" y="394506"/>
                    <a:pt x="827129" y="388580"/>
                  </a:cubicBezTo>
                  <a:cubicBezTo>
                    <a:pt x="831737" y="384709"/>
                    <a:pt x="837321" y="376897"/>
                    <a:pt x="838599" y="370737"/>
                  </a:cubicBezTo>
                  <a:cubicBezTo>
                    <a:pt x="840079" y="363700"/>
                    <a:pt x="835774" y="356596"/>
                    <a:pt x="833722" y="350132"/>
                  </a:cubicBezTo>
                  <a:cubicBezTo>
                    <a:pt x="831502" y="343062"/>
                    <a:pt x="829416" y="335521"/>
                    <a:pt x="830291" y="328012"/>
                  </a:cubicBezTo>
                  <a:cubicBezTo>
                    <a:pt x="831098" y="321010"/>
                    <a:pt x="838970" y="316936"/>
                    <a:pt x="844251" y="313064"/>
                  </a:cubicBezTo>
                  <a:cubicBezTo>
                    <a:pt x="856932" y="304008"/>
                    <a:pt x="871833" y="292190"/>
                    <a:pt x="866014" y="27438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2" name="Freeform 1056">
              <a:extLst>
                <a:ext uri="{FF2B5EF4-FFF2-40B4-BE49-F238E27FC236}">
                  <a16:creationId xmlns:a16="http://schemas.microsoft.com/office/drawing/2014/main" id="{79134077-E802-1CDC-7687-6074DEC6ED33}"/>
                </a:ext>
              </a:extLst>
            </p:cNvPr>
            <p:cNvSpPr>
              <a:spLocks/>
            </p:cNvSpPr>
            <p:nvPr/>
          </p:nvSpPr>
          <p:spPr>
            <a:xfrm>
              <a:off x="7418738" y="7387761"/>
              <a:ext cx="297093" cy="523931"/>
            </a:xfrm>
            <a:custGeom>
              <a:avLst/>
              <a:gdLst>
                <a:gd name="connsiteX0" fmla="*/ 304129 w 305806"/>
                <a:gd name="connsiteY0" fmla="*/ 468719 h 539595"/>
                <a:gd name="connsiteX1" fmla="*/ 287882 w 305806"/>
                <a:gd name="connsiteY1" fmla="*/ 455151 h 539595"/>
                <a:gd name="connsiteX2" fmla="*/ 273317 w 305806"/>
                <a:gd name="connsiteY2" fmla="*/ 440237 h 539595"/>
                <a:gd name="connsiteX3" fmla="*/ 266287 w 305806"/>
                <a:gd name="connsiteY3" fmla="*/ 419565 h 539595"/>
                <a:gd name="connsiteX4" fmla="*/ 261577 w 305806"/>
                <a:gd name="connsiteY4" fmla="*/ 397479 h 539595"/>
                <a:gd name="connsiteX5" fmla="*/ 251856 w 305806"/>
                <a:gd name="connsiteY5" fmla="*/ 383777 h 539595"/>
                <a:gd name="connsiteX6" fmla="*/ 228680 w 305806"/>
                <a:gd name="connsiteY6" fmla="*/ 368357 h 539595"/>
                <a:gd name="connsiteX7" fmla="*/ 215830 w 305806"/>
                <a:gd name="connsiteY7" fmla="*/ 329571 h 539595"/>
                <a:gd name="connsiteX8" fmla="*/ 214754 w 305806"/>
                <a:gd name="connsiteY8" fmla="*/ 319640 h 539595"/>
                <a:gd name="connsiteX9" fmla="*/ 213409 w 305806"/>
                <a:gd name="connsiteY9" fmla="*/ 308900 h 539595"/>
                <a:gd name="connsiteX10" fmla="*/ 213240 w 305806"/>
                <a:gd name="connsiteY10" fmla="*/ 299102 h 539595"/>
                <a:gd name="connsiteX11" fmla="*/ 214821 w 305806"/>
                <a:gd name="connsiteY11" fmla="*/ 291056 h 539595"/>
                <a:gd name="connsiteX12" fmla="*/ 216167 w 305806"/>
                <a:gd name="connsiteY12" fmla="*/ 278969 h 539595"/>
                <a:gd name="connsiteX13" fmla="*/ 219194 w 305806"/>
                <a:gd name="connsiteY13" fmla="*/ 267219 h 539595"/>
                <a:gd name="connsiteX14" fmla="*/ 225014 w 305806"/>
                <a:gd name="connsiteY14" fmla="*/ 261025 h 539595"/>
                <a:gd name="connsiteX15" fmla="*/ 240554 w 305806"/>
                <a:gd name="connsiteY15" fmla="*/ 257826 h 539595"/>
                <a:gd name="connsiteX16" fmla="*/ 252462 w 305806"/>
                <a:gd name="connsiteY16" fmla="*/ 249679 h 539595"/>
                <a:gd name="connsiteX17" fmla="*/ 257339 w 305806"/>
                <a:gd name="connsiteY17" fmla="*/ 243888 h 539595"/>
                <a:gd name="connsiteX18" fmla="*/ 258752 w 305806"/>
                <a:gd name="connsiteY18" fmla="*/ 233451 h 539595"/>
                <a:gd name="connsiteX19" fmla="*/ 255590 w 305806"/>
                <a:gd name="connsiteY19" fmla="*/ 211534 h 539595"/>
                <a:gd name="connsiteX20" fmla="*/ 254581 w 305806"/>
                <a:gd name="connsiteY20" fmla="*/ 201669 h 539595"/>
                <a:gd name="connsiteX21" fmla="*/ 255691 w 305806"/>
                <a:gd name="connsiteY21" fmla="*/ 192140 h 539595"/>
                <a:gd name="connsiteX22" fmla="*/ 259458 w 305806"/>
                <a:gd name="connsiteY22" fmla="*/ 180828 h 539595"/>
                <a:gd name="connsiteX23" fmla="*/ 260568 w 305806"/>
                <a:gd name="connsiteY23" fmla="*/ 168843 h 539595"/>
                <a:gd name="connsiteX24" fmla="*/ 240419 w 305806"/>
                <a:gd name="connsiteY24" fmla="*/ 136051 h 539595"/>
                <a:gd name="connsiteX25" fmla="*/ 233625 w 305806"/>
                <a:gd name="connsiteY25" fmla="*/ 130933 h 539595"/>
                <a:gd name="connsiteX26" fmla="*/ 223903 w 305806"/>
                <a:gd name="connsiteY26" fmla="*/ 129182 h 539595"/>
                <a:gd name="connsiteX27" fmla="*/ 213341 w 305806"/>
                <a:gd name="connsiteY27" fmla="*/ 127331 h 539595"/>
                <a:gd name="connsiteX28" fmla="*/ 200996 w 305806"/>
                <a:gd name="connsiteY28" fmla="*/ 124536 h 539595"/>
                <a:gd name="connsiteX29" fmla="*/ 183437 w 305806"/>
                <a:gd name="connsiteY29" fmla="*/ 100127 h 539595"/>
                <a:gd name="connsiteX30" fmla="*/ 170789 w 305806"/>
                <a:gd name="connsiteY30" fmla="*/ 69793 h 539595"/>
                <a:gd name="connsiteX31" fmla="*/ 148959 w 305806"/>
                <a:gd name="connsiteY31" fmla="*/ 21110 h 539595"/>
                <a:gd name="connsiteX32" fmla="*/ 118147 w 305806"/>
                <a:gd name="connsiteY32" fmla="*/ 2357 h 539595"/>
                <a:gd name="connsiteX33" fmla="*/ 92649 w 305806"/>
                <a:gd name="connsiteY33" fmla="*/ 2054 h 539595"/>
                <a:gd name="connsiteX34" fmla="*/ 76907 w 305806"/>
                <a:gd name="connsiteY34" fmla="*/ 0 h 539595"/>
                <a:gd name="connsiteX35" fmla="*/ 54807 w 305806"/>
                <a:gd name="connsiteY35" fmla="*/ 36395 h 539595"/>
                <a:gd name="connsiteX36" fmla="*/ 40848 w 305806"/>
                <a:gd name="connsiteY36" fmla="*/ 51344 h 539595"/>
                <a:gd name="connsiteX37" fmla="*/ 44279 w 305806"/>
                <a:gd name="connsiteY37" fmla="*/ 73463 h 539595"/>
                <a:gd name="connsiteX38" fmla="*/ 49156 w 305806"/>
                <a:gd name="connsiteY38" fmla="*/ 94067 h 539595"/>
                <a:gd name="connsiteX39" fmla="*/ 37686 w 305806"/>
                <a:gd name="connsiteY39" fmla="*/ 111911 h 539595"/>
                <a:gd name="connsiteX40" fmla="*/ 13937 w 305806"/>
                <a:gd name="connsiteY40" fmla="*/ 125546 h 539595"/>
                <a:gd name="connsiteX41" fmla="*/ 853 w 305806"/>
                <a:gd name="connsiteY41" fmla="*/ 149586 h 539595"/>
                <a:gd name="connsiteX42" fmla="*/ 6840 w 305806"/>
                <a:gd name="connsiteY42" fmla="*/ 203184 h 539595"/>
                <a:gd name="connsiteX43" fmla="*/ 19185 w 305806"/>
                <a:gd name="connsiteY43" fmla="*/ 224057 h 539595"/>
                <a:gd name="connsiteX44" fmla="*/ 30992 w 305806"/>
                <a:gd name="connsiteY44" fmla="*/ 242003 h 539595"/>
                <a:gd name="connsiteX45" fmla="*/ 31866 w 305806"/>
                <a:gd name="connsiteY45" fmla="*/ 244662 h 539595"/>
                <a:gd name="connsiteX46" fmla="*/ 38358 w 305806"/>
                <a:gd name="connsiteY46" fmla="*/ 243686 h 539595"/>
                <a:gd name="connsiteX47" fmla="*/ 43471 w 305806"/>
                <a:gd name="connsiteY47" fmla="*/ 242339 h 539595"/>
                <a:gd name="connsiteX48" fmla="*/ 49324 w 305806"/>
                <a:gd name="connsiteY48" fmla="*/ 241161 h 539595"/>
                <a:gd name="connsiteX49" fmla="*/ 58709 w 305806"/>
                <a:gd name="connsiteY49" fmla="*/ 244023 h 539595"/>
                <a:gd name="connsiteX50" fmla="*/ 63956 w 305806"/>
                <a:gd name="connsiteY50" fmla="*/ 252641 h 539595"/>
                <a:gd name="connsiteX51" fmla="*/ 65033 w 305806"/>
                <a:gd name="connsiteY51" fmla="*/ 272000 h 539595"/>
                <a:gd name="connsiteX52" fmla="*/ 80809 w 305806"/>
                <a:gd name="connsiteY52" fmla="*/ 286376 h 539595"/>
                <a:gd name="connsiteX53" fmla="*/ 90395 w 305806"/>
                <a:gd name="connsiteY53" fmla="*/ 291056 h 539595"/>
                <a:gd name="connsiteX54" fmla="*/ 96921 w 305806"/>
                <a:gd name="connsiteY54" fmla="*/ 300247 h 539595"/>
                <a:gd name="connsiteX55" fmla="*/ 100655 w 305806"/>
                <a:gd name="connsiteY55" fmla="*/ 321491 h 539595"/>
                <a:gd name="connsiteX56" fmla="*/ 94634 w 305806"/>
                <a:gd name="connsiteY56" fmla="*/ 340548 h 539595"/>
                <a:gd name="connsiteX57" fmla="*/ 93928 w 305806"/>
                <a:gd name="connsiteY57" fmla="*/ 345732 h 539595"/>
                <a:gd name="connsiteX58" fmla="*/ 94802 w 305806"/>
                <a:gd name="connsiteY58" fmla="*/ 349200 h 539595"/>
                <a:gd name="connsiteX59" fmla="*/ 95037 w 305806"/>
                <a:gd name="connsiteY59" fmla="*/ 355193 h 539595"/>
                <a:gd name="connsiteX60" fmla="*/ 96182 w 305806"/>
                <a:gd name="connsiteY60" fmla="*/ 364451 h 539595"/>
                <a:gd name="connsiteX61" fmla="*/ 92885 w 305806"/>
                <a:gd name="connsiteY61" fmla="*/ 376908 h 539595"/>
                <a:gd name="connsiteX62" fmla="*/ 85182 w 305806"/>
                <a:gd name="connsiteY62" fmla="*/ 389634 h 539595"/>
                <a:gd name="connsiteX63" fmla="*/ 78555 w 305806"/>
                <a:gd name="connsiteY63" fmla="*/ 412292 h 539595"/>
                <a:gd name="connsiteX64" fmla="*/ 77849 w 305806"/>
                <a:gd name="connsiteY64" fmla="*/ 437105 h 539595"/>
                <a:gd name="connsiteX65" fmla="*/ 93221 w 305806"/>
                <a:gd name="connsiteY65" fmla="*/ 490334 h 539595"/>
                <a:gd name="connsiteX66" fmla="*/ 103481 w 305806"/>
                <a:gd name="connsiteY66" fmla="*/ 509221 h 539595"/>
                <a:gd name="connsiteX67" fmla="*/ 113774 w 305806"/>
                <a:gd name="connsiteY67" fmla="*/ 520870 h 539595"/>
                <a:gd name="connsiteX68" fmla="*/ 142298 w 305806"/>
                <a:gd name="connsiteY68" fmla="*/ 537569 h 539595"/>
                <a:gd name="connsiteX69" fmla="*/ 171899 w 305806"/>
                <a:gd name="connsiteY69" fmla="*/ 536863 h 539595"/>
                <a:gd name="connsiteX70" fmla="*/ 187743 w 305806"/>
                <a:gd name="connsiteY70" fmla="*/ 527436 h 539595"/>
                <a:gd name="connsiteX71" fmla="*/ 194202 w 305806"/>
                <a:gd name="connsiteY71" fmla="*/ 514776 h 539595"/>
                <a:gd name="connsiteX72" fmla="*/ 202308 w 305806"/>
                <a:gd name="connsiteY72" fmla="*/ 499727 h 539595"/>
                <a:gd name="connsiteX73" fmla="*/ 212904 w 305806"/>
                <a:gd name="connsiteY73" fmla="*/ 490435 h 539595"/>
                <a:gd name="connsiteX74" fmla="*/ 238603 w 305806"/>
                <a:gd name="connsiteY74" fmla="*/ 481311 h 539595"/>
                <a:gd name="connsiteX75" fmla="*/ 255859 w 305806"/>
                <a:gd name="connsiteY75" fmla="*/ 480133 h 539595"/>
                <a:gd name="connsiteX76" fmla="*/ 271231 w 305806"/>
                <a:gd name="connsiteY76" fmla="*/ 482759 h 539595"/>
                <a:gd name="connsiteX77" fmla="*/ 302884 w 305806"/>
                <a:gd name="connsiteY77" fmla="*/ 481344 h 539595"/>
                <a:gd name="connsiteX78" fmla="*/ 304129 w 305806"/>
                <a:gd name="connsiteY78" fmla="*/ 468719 h 539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05806" h="539595">
                  <a:moveTo>
                    <a:pt x="304129" y="468719"/>
                  </a:moveTo>
                  <a:cubicBezTo>
                    <a:pt x="300866" y="462727"/>
                    <a:pt x="293231" y="458788"/>
                    <a:pt x="287882" y="455151"/>
                  </a:cubicBezTo>
                  <a:cubicBezTo>
                    <a:pt x="281255" y="450640"/>
                    <a:pt x="276950" y="447610"/>
                    <a:pt x="273317" y="440237"/>
                  </a:cubicBezTo>
                  <a:cubicBezTo>
                    <a:pt x="269987" y="433469"/>
                    <a:pt x="267598" y="427072"/>
                    <a:pt x="266287" y="419565"/>
                  </a:cubicBezTo>
                  <a:cubicBezTo>
                    <a:pt x="264941" y="411922"/>
                    <a:pt x="264773" y="404853"/>
                    <a:pt x="261577" y="397479"/>
                  </a:cubicBezTo>
                  <a:cubicBezTo>
                    <a:pt x="259391" y="392395"/>
                    <a:pt x="255523" y="387816"/>
                    <a:pt x="251856" y="383777"/>
                  </a:cubicBezTo>
                  <a:cubicBezTo>
                    <a:pt x="245532" y="376807"/>
                    <a:pt x="234062" y="376739"/>
                    <a:pt x="228680" y="368357"/>
                  </a:cubicBezTo>
                  <a:cubicBezTo>
                    <a:pt x="221313" y="356944"/>
                    <a:pt x="219093" y="342568"/>
                    <a:pt x="215830" y="329571"/>
                  </a:cubicBezTo>
                  <a:cubicBezTo>
                    <a:pt x="214989" y="326205"/>
                    <a:pt x="214687" y="323108"/>
                    <a:pt x="214754" y="319640"/>
                  </a:cubicBezTo>
                  <a:cubicBezTo>
                    <a:pt x="214855" y="315667"/>
                    <a:pt x="213980" y="312705"/>
                    <a:pt x="213409" y="308900"/>
                  </a:cubicBezTo>
                  <a:cubicBezTo>
                    <a:pt x="212937" y="305768"/>
                    <a:pt x="213139" y="302267"/>
                    <a:pt x="213240" y="299102"/>
                  </a:cubicBezTo>
                  <a:cubicBezTo>
                    <a:pt x="213341" y="296207"/>
                    <a:pt x="214518" y="293884"/>
                    <a:pt x="214821" y="291056"/>
                  </a:cubicBezTo>
                  <a:cubicBezTo>
                    <a:pt x="215258" y="286982"/>
                    <a:pt x="215191" y="282975"/>
                    <a:pt x="216167" y="278969"/>
                  </a:cubicBezTo>
                  <a:cubicBezTo>
                    <a:pt x="217142" y="275030"/>
                    <a:pt x="218051" y="271193"/>
                    <a:pt x="219194" y="267219"/>
                  </a:cubicBezTo>
                  <a:cubicBezTo>
                    <a:pt x="220203" y="263651"/>
                    <a:pt x="221145" y="262708"/>
                    <a:pt x="225014" y="261025"/>
                  </a:cubicBezTo>
                  <a:cubicBezTo>
                    <a:pt x="229992" y="258870"/>
                    <a:pt x="235441" y="259206"/>
                    <a:pt x="240554" y="257826"/>
                  </a:cubicBezTo>
                  <a:cubicBezTo>
                    <a:pt x="245230" y="256580"/>
                    <a:pt x="249300" y="253180"/>
                    <a:pt x="252462" y="249679"/>
                  </a:cubicBezTo>
                  <a:cubicBezTo>
                    <a:pt x="254211" y="247726"/>
                    <a:pt x="256195" y="246278"/>
                    <a:pt x="257339" y="243888"/>
                  </a:cubicBezTo>
                  <a:cubicBezTo>
                    <a:pt x="258886" y="240622"/>
                    <a:pt x="258853" y="236953"/>
                    <a:pt x="258752" y="233451"/>
                  </a:cubicBezTo>
                  <a:cubicBezTo>
                    <a:pt x="258583" y="226314"/>
                    <a:pt x="256801" y="218604"/>
                    <a:pt x="255590" y="211534"/>
                  </a:cubicBezTo>
                  <a:cubicBezTo>
                    <a:pt x="254984" y="208099"/>
                    <a:pt x="253841" y="205237"/>
                    <a:pt x="254581" y="201669"/>
                  </a:cubicBezTo>
                  <a:cubicBezTo>
                    <a:pt x="255287" y="198336"/>
                    <a:pt x="255287" y="195474"/>
                    <a:pt x="255691" y="192140"/>
                  </a:cubicBezTo>
                  <a:cubicBezTo>
                    <a:pt x="256128" y="188202"/>
                    <a:pt x="258550" y="184667"/>
                    <a:pt x="259458" y="180828"/>
                  </a:cubicBezTo>
                  <a:cubicBezTo>
                    <a:pt x="260434" y="176587"/>
                    <a:pt x="261914" y="172917"/>
                    <a:pt x="260568" y="168843"/>
                  </a:cubicBezTo>
                  <a:cubicBezTo>
                    <a:pt x="256532" y="156655"/>
                    <a:pt x="249872" y="145006"/>
                    <a:pt x="240419" y="136051"/>
                  </a:cubicBezTo>
                  <a:cubicBezTo>
                    <a:pt x="238367" y="134098"/>
                    <a:pt x="236181" y="132179"/>
                    <a:pt x="233625" y="130933"/>
                  </a:cubicBezTo>
                  <a:cubicBezTo>
                    <a:pt x="230462" y="129385"/>
                    <a:pt x="227301" y="129721"/>
                    <a:pt x="223903" y="129182"/>
                  </a:cubicBezTo>
                  <a:cubicBezTo>
                    <a:pt x="220405" y="128644"/>
                    <a:pt x="216839" y="128004"/>
                    <a:pt x="213341" y="127331"/>
                  </a:cubicBezTo>
                  <a:cubicBezTo>
                    <a:pt x="209137" y="126556"/>
                    <a:pt x="204831" y="126658"/>
                    <a:pt x="200996" y="124536"/>
                  </a:cubicBezTo>
                  <a:cubicBezTo>
                    <a:pt x="190871" y="118914"/>
                    <a:pt x="187474" y="110732"/>
                    <a:pt x="183437" y="100127"/>
                  </a:cubicBezTo>
                  <a:cubicBezTo>
                    <a:pt x="179535" y="89893"/>
                    <a:pt x="174389" y="80129"/>
                    <a:pt x="170789" y="69793"/>
                  </a:cubicBezTo>
                  <a:cubicBezTo>
                    <a:pt x="164970" y="53061"/>
                    <a:pt x="156359" y="37271"/>
                    <a:pt x="148959" y="21110"/>
                  </a:cubicBezTo>
                  <a:cubicBezTo>
                    <a:pt x="143005" y="8081"/>
                    <a:pt x="133149" y="-741"/>
                    <a:pt x="118147" y="2357"/>
                  </a:cubicBezTo>
                  <a:cubicBezTo>
                    <a:pt x="109401" y="4176"/>
                    <a:pt x="101496" y="2256"/>
                    <a:pt x="92649" y="2054"/>
                  </a:cubicBezTo>
                  <a:cubicBezTo>
                    <a:pt x="87335" y="1953"/>
                    <a:pt x="82121" y="943"/>
                    <a:pt x="76907" y="0"/>
                  </a:cubicBezTo>
                  <a:cubicBezTo>
                    <a:pt x="80675" y="16430"/>
                    <a:pt x="66782" y="27642"/>
                    <a:pt x="54807" y="36395"/>
                  </a:cubicBezTo>
                  <a:cubicBezTo>
                    <a:pt x="49526" y="40267"/>
                    <a:pt x="41688" y="44341"/>
                    <a:pt x="40848" y="51344"/>
                  </a:cubicBezTo>
                  <a:cubicBezTo>
                    <a:pt x="39973" y="58851"/>
                    <a:pt x="42058" y="66393"/>
                    <a:pt x="44279" y="73463"/>
                  </a:cubicBezTo>
                  <a:cubicBezTo>
                    <a:pt x="46330" y="79960"/>
                    <a:pt x="50602" y="87031"/>
                    <a:pt x="49156" y="94067"/>
                  </a:cubicBezTo>
                  <a:cubicBezTo>
                    <a:pt x="47878" y="100229"/>
                    <a:pt x="42294" y="108040"/>
                    <a:pt x="37686" y="111911"/>
                  </a:cubicBezTo>
                  <a:cubicBezTo>
                    <a:pt x="30656" y="117836"/>
                    <a:pt x="22078" y="121540"/>
                    <a:pt x="13937" y="125546"/>
                  </a:cubicBezTo>
                  <a:cubicBezTo>
                    <a:pt x="5394" y="129755"/>
                    <a:pt x="2198" y="140731"/>
                    <a:pt x="853" y="149586"/>
                  </a:cubicBezTo>
                  <a:cubicBezTo>
                    <a:pt x="-1940" y="168002"/>
                    <a:pt x="2669" y="185474"/>
                    <a:pt x="6840" y="203184"/>
                  </a:cubicBezTo>
                  <a:cubicBezTo>
                    <a:pt x="8623" y="210759"/>
                    <a:pt x="14644" y="217796"/>
                    <a:pt x="19185" y="224057"/>
                  </a:cubicBezTo>
                  <a:cubicBezTo>
                    <a:pt x="23289" y="229713"/>
                    <a:pt x="27762" y="235807"/>
                    <a:pt x="30992" y="242003"/>
                  </a:cubicBezTo>
                  <a:cubicBezTo>
                    <a:pt x="31395" y="242776"/>
                    <a:pt x="31564" y="243786"/>
                    <a:pt x="31866" y="244662"/>
                  </a:cubicBezTo>
                  <a:cubicBezTo>
                    <a:pt x="34019" y="244393"/>
                    <a:pt x="36172" y="244224"/>
                    <a:pt x="38358" y="243686"/>
                  </a:cubicBezTo>
                  <a:cubicBezTo>
                    <a:pt x="40309" y="243214"/>
                    <a:pt x="41385" y="242406"/>
                    <a:pt x="43471" y="242339"/>
                  </a:cubicBezTo>
                  <a:cubicBezTo>
                    <a:pt x="45590" y="242238"/>
                    <a:pt x="47474" y="241296"/>
                    <a:pt x="49324" y="241161"/>
                  </a:cubicBezTo>
                  <a:cubicBezTo>
                    <a:pt x="51712" y="240993"/>
                    <a:pt x="56590" y="242912"/>
                    <a:pt x="58709" y="244023"/>
                  </a:cubicBezTo>
                  <a:cubicBezTo>
                    <a:pt x="62779" y="246109"/>
                    <a:pt x="63923" y="248231"/>
                    <a:pt x="63956" y="252641"/>
                  </a:cubicBezTo>
                  <a:cubicBezTo>
                    <a:pt x="63990" y="258567"/>
                    <a:pt x="62577" y="266916"/>
                    <a:pt x="65033" y="272000"/>
                  </a:cubicBezTo>
                  <a:cubicBezTo>
                    <a:pt x="68296" y="278835"/>
                    <a:pt x="74485" y="282673"/>
                    <a:pt x="80809" y="286376"/>
                  </a:cubicBezTo>
                  <a:cubicBezTo>
                    <a:pt x="83769" y="288127"/>
                    <a:pt x="87705" y="288968"/>
                    <a:pt x="90395" y="291056"/>
                  </a:cubicBezTo>
                  <a:cubicBezTo>
                    <a:pt x="93120" y="293177"/>
                    <a:pt x="95340" y="297285"/>
                    <a:pt x="96921" y="300247"/>
                  </a:cubicBezTo>
                  <a:cubicBezTo>
                    <a:pt x="100083" y="306173"/>
                    <a:pt x="101866" y="314657"/>
                    <a:pt x="100655" y="321491"/>
                  </a:cubicBezTo>
                  <a:cubicBezTo>
                    <a:pt x="99478" y="328124"/>
                    <a:pt x="96080" y="333814"/>
                    <a:pt x="94634" y="340548"/>
                  </a:cubicBezTo>
                  <a:cubicBezTo>
                    <a:pt x="94365" y="341793"/>
                    <a:pt x="93928" y="344520"/>
                    <a:pt x="93928" y="345732"/>
                  </a:cubicBezTo>
                  <a:cubicBezTo>
                    <a:pt x="93928" y="347550"/>
                    <a:pt x="94466" y="347415"/>
                    <a:pt x="94802" y="349200"/>
                  </a:cubicBezTo>
                  <a:cubicBezTo>
                    <a:pt x="95172" y="351153"/>
                    <a:pt x="94600" y="353173"/>
                    <a:pt x="95037" y="355193"/>
                  </a:cubicBezTo>
                  <a:cubicBezTo>
                    <a:pt x="95778" y="358492"/>
                    <a:pt x="96148" y="360984"/>
                    <a:pt x="96182" y="364451"/>
                  </a:cubicBezTo>
                  <a:cubicBezTo>
                    <a:pt x="96182" y="369165"/>
                    <a:pt x="94970" y="372599"/>
                    <a:pt x="92885" y="376908"/>
                  </a:cubicBezTo>
                  <a:cubicBezTo>
                    <a:pt x="90766" y="381386"/>
                    <a:pt x="87637" y="385190"/>
                    <a:pt x="85182" y="389634"/>
                  </a:cubicBezTo>
                  <a:cubicBezTo>
                    <a:pt x="81784" y="395762"/>
                    <a:pt x="78690" y="405122"/>
                    <a:pt x="78555" y="412292"/>
                  </a:cubicBezTo>
                  <a:cubicBezTo>
                    <a:pt x="78421" y="420811"/>
                    <a:pt x="76672" y="428520"/>
                    <a:pt x="77849" y="437105"/>
                  </a:cubicBezTo>
                  <a:cubicBezTo>
                    <a:pt x="80372" y="455792"/>
                    <a:pt x="84072" y="473736"/>
                    <a:pt x="93221" y="490334"/>
                  </a:cubicBezTo>
                  <a:cubicBezTo>
                    <a:pt x="96652" y="496529"/>
                    <a:pt x="98670" y="503801"/>
                    <a:pt x="103481" y="509221"/>
                  </a:cubicBezTo>
                  <a:cubicBezTo>
                    <a:pt x="106912" y="513126"/>
                    <a:pt x="110040" y="517167"/>
                    <a:pt x="113774" y="520870"/>
                  </a:cubicBezTo>
                  <a:cubicBezTo>
                    <a:pt x="121746" y="528783"/>
                    <a:pt x="131703" y="533867"/>
                    <a:pt x="142298" y="537569"/>
                  </a:cubicBezTo>
                  <a:cubicBezTo>
                    <a:pt x="152423" y="541105"/>
                    <a:pt x="161640" y="539455"/>
                    <a:pt x="171899" y="536863"/>
                  </a:cubicBezTo>
                  <a:cubicBezTo>
                    <a:pt x="177483" y="535415"/>
                    <a:pt x="183875" y="531879"/>
                    <a:pt x="187743" y="527436"/>
                  </a:cubicBezTo>
                  <a:cubicBezTo>
                    <a:pt x="190939" y="523800"/>
                    <a:pt x="191779" y="518951"/>
                    <a:pt x="194202" y="514776"/>
                  </a:cubicBezTo>
                  <a:cubicBezTo>
                    <a:pt x="197060" y="509827"/>
                    <a:pt x="198641" y="504171"/>
                    <a:pt x="202308" y="499727"/>
                  </a:cubicBezTo>
                  <a:cubicBezTo>
                    <a:pt x="205268" y="496158"/>
                    <a:pt x="208968" y="492859"/>
                    <a:pt x="212904" y="490435"/>
                  </a:cubicBezTo>
                  <a:cubicBezTo>
                    <a:pt x="221145" y="485418"/>
                    <a:pt x="228983" y="482557"/>
                    <a:pt x="238603" y="481311"/>
                  </a:cubicBezTo>
                  <a:cubicBezTo>
                    <a:pt x="244523" y="480537"/>
                    <a:pt x="249636" y="478920"/>
                    <a:pt x="255859" y="480133"/>
                  </a:cubicBezTo>
                  <a:cubicBezTo>
                    <a:pt x="260871" y="481109"/>
                    <a:pt x="266219" y="482254"/>
                    <a:pt x="271231" y="482759"/>
                  </a:cubicBezTo>
                  <a:cubicBezTo>
                    <a:pt x="281188" y="483803"/>
                    <a:pt x="293533" y="486664"/>
                    <a:pt x="302884" y="481344"/>
                  </a:cubicBezTo>
                  <a:cubicBezTo>
                    <a:pt x="306921" y="478988"/>
                    <a:pt x="306214" y="472591"/>
                    <a:pt x="304129" y="46871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3" name="Freeform 1057">
              <a:extLst>
                <a:ext uri="{FF2B5EF4-FFF2-40B4-BE49-F238E27FC236}">
                  <a16:creationId xmlns:a16="http://schemas.microsoft.com/office/drawing/2014/main" id="{B1D4CDCD-5A9A-8E40-5D85-6FDD7C47BCBB}"/>
                </a:ext>
              </a:extLst>
            </p:cNvPr>
            <p:cNvSpPr>
              <a:spLocks/>
            </p:cNvSpPr>
            <p:nvPr/>
          </p:nvSpPr>
          <p:spPr>
            <a:xfrm>
              <a:off x="7625710" y="7559243"/>
              <a:ext cx="249457" cy="316738"/>
            </a:xfrm>
            <a:custGeom>
              <a:avLst/>
              <a:gdLst>
                <a:gd name="connsiteX0" fmla="*/ 256449 w 256773"/>
                <a:gd name="connsiteY0" fmla="*/ 172726 h 326208"/>
                <a:gd name="connsiteX1" fmla="*/ 252009 w 256773"/>
                <a:gd name="connsiteY1" fmla="*/ 154377 h 326208"/>
                <a:gd name="connsiteX2" fmla="*/ 240336 w 256773"/>
                <a:gd name="connsiteY2" fmla="*/ 134614 h 326208"/>
                <a:gd name="connsiteX3" fmla="*/ 230480 w 256773"/>
                <a:gd name="connsiteY3" fmla="*/ 124076 h 326208"/>
                <a:gd name="connsiteX4" fmla="*/ 224157 w 256773"/>
                <a:gd name="connsiteY4" fmla="*/ 90745 h 326208"/>
                <a:gd name="connsiteX5" fmla="*/ 245046 w 256773"/>
                <a:gd name="connsiteY5" fmla="*/ 55192 h 326208"/>
                <a:gd name="connsiteX6" fmla="*/ 252412 w 256773"/>
                <a:gd name="connsiteY6" fmla="*/ 39469 h 326208"/>
                <a:gd name="connsiteX7" fmla="*/ 253489 w 256773"/>
                <a:gd name="connsiteY7" fmla="*/ 30717 h 326208"/>
                <a:gd name="connsiteX8" fmla="*/ 249990 w 256773"/>
                <a:gd name="connsiteY8" fmla="*/ 16374 h 326208"/>
                <a:gd name="connsiteX9" fmla="*/ 217261 w 256773"/>
                <a:gd name="connsiteY9" fmla="*/ 6038 h 326208"/>
                <a:gd name="connsiteX10" fmla="*/ 207776 w 256773"/>
                <a:gd name="connsiteY10" fmla="*/ 5364 h 326208"/>
                <a:gd name="connsiteX11" fmla="*/ 198659 w 256773"/>
                <a:gd name="connsiteY11" fmla="*/ 4220 h 326208"/>
                <a:gd name="connsiteX12" fmla="*/ 180294 w 256773"/>
                <a:gd name="connsiteY12" fmla="*/ 4220 h 326208"/>
                <a:gd name="connsiteX13" fmla="*/ 173028 w 256773"/>
                <a:gd name="connsiteY13" fmla="*/ 5667 h 326208"/>
                <a:gd name="connsiteX14" fmla="*/ 164147 w 256773"/>
                <a:gd name="connsiteY14" fmla="*/ 7082 h 326208"/>
                <a:gd name="connsiteX15" fmla="*/ 158328 w 256773"/>
                <a:gd name="connsiteY15" fmla="*/ 9775 h 326208"/>
                <a:gd name="connsiteX16" fmla="*/ 154661 w 256773"/>
                <a:gd name="connsiteY16" fmla="*/ 10179 h 326208"/>
                <a:gd name="connsiteX17" fmla="*/ 151062 w 256773"/>
                <a:gd name="connsiteY17" fmla="*/ 11930 h 326208"/>
                <a:gd name="connsiteX18" fmla="*/ 145041 w 256773"/>
                <a:gd name="connsiteY18" fmla="*/ 12940 h 326208"/>
                <a:gd name="connsiteX19" fmla="*/ 137843 w 256773"/>
                <a:gd name="connsiteY19" fmla="*/ 14455 h 326208"/>
                <a:gd name="connsiteX20" fmla="*/ 127550 w 256773"/>
                <a:gd name="connsiteY20" fmla="*/ 14455 h 326208"/>
                <a:gd name="connsiteX21" fmla="*/ 110697 w 256773"/>
                <a:gd name="connsiteY21" fmla="*/ 12301 h 326208"/>
                <a:gd name="connsiteX22" fmla="*/ 96805 w 256773"/>
                <a:gd name="connsiteY22" fmla="*/ 4153 h 326208"/>
                <a:gd name="connsiteX23" fmla="*/ 88059 w 256773"/>
                <a:gd name="connsiteY23" fmla="*/ 1224 h 326208"/>
                <a:gd name="connsiteX24" fmla="*/ 85166 w 256773"/>
                <a:gd name="connsiteY24" fmla="*/ 1358 h 326208"/>
                <a:gd name="connsiteX25" fmla="*/ 79145 w 256773"/>
                <a:gd name="connsiteY25" fmla="*/ 45 h 326208"/>
                <a:gd name="connsiteX26" fmla="*/ 64311 w 256773"/>
                <a:gd name="connsiteY26" fmla="*/ 5331 h 326208"/>
                <a:gd name="connsiteX27" fmla="*/ 45609 w 256773"/>
                <a:gd name="connsiteY27" fmla="*/ 7115 h 326208"/>
                <a:gd name="connsiteX28" fmla="*/ 45272 w 256773"/>
                <a:gd name="connsiteY28" fmla="*/ 7082 h 326208"/>
                <a:gd name="connsiteX29" fmla="*/ 42581 w 256773"/>
                <a:gd name="connsiteY29" fmla="*/ 15499 h 326208"/>
                <a:gd name="connsiteX30" fmla="*/ 41471 w 256773"/>
                <a:gd name="connsiteY30" fmla="*/ 25027 h 326208"/>
                <a:gd name="connsiteX31" fmla="*/ 42480 w 256773"/>
                <a:gd name="connsiteY31" fmla="*/ 34891 h 326208"/>
                <a:gd name="connsiteX32" fmla="*/ 45642 w 256773"/>
                <a:gd name="connsiteY32" fmla="*/ 56809 h 326208"/>
                <a:gd name="connsiteX33" fmla="*/ 44230 w 256773"/>
                <a:gd name="connsiteY33" fmla="*/ 67246 h 326208"/>
                <a:gd name="connsiteX34" fmla="*/ 39352 w 256773"/>
                <a:gd name="connsiteY34" fmla="*/ 73036 h 326208"/>
                <a:gd name="connsiteX35" fmla="*/ 27444 w 256773"/>
                <a:gd name="connsiteY35" fmla="*/ 81184 h 326208"/>
                <a:gd name="connsiteX36" fmla="*/ 11903 w 256773"/>
                <a:gd name="connsiteY36" fmla="*/ 84382 h 326208"/>
                <a:gd name="connsiteX37" fmla="*/ 6085 w 256773"/>
                <a:gd name="connsiteY37" fmla="*/ 90577 h 326208"/>
                <a:gd name="connsiteX38" fmla="*/ 3057 w 256773"/>
                <a:gd name="connsiteY38" fmla="*/ 102327 h 326208"/>
                <a:gd name="connsiteX39" fmla="*/ 1711 w 256773"/>
                <a:gd name="connsiteY39" fmla="*/ 114414 h 326208"/>
                <a:gd name="connsiteX40" fmla="*/ 131 w 256773"/>
                <a:gd name="connsiteY40" fmla="*/ 122461 h 326208"/>
                <a:gd name="connsiteX41" fmla="*/ 299 w 256773"/>
                <a:gd name="connsiteY41" fmla="*/ 132257 h 326208"/>
                <a:gd name="connsiteX42" fmla="*/ 1644 w 256773"/>
                <a:gd name="connsiteY42" fmla="*/ 142997 h 326208"/>
                <a:gd name="connsiteX43" fmla="*/ 2721 w 256773"/>
                <a:gd name="connsiteY43" fmla="*/ 152930 h 326208"/>
                <a:gd name="connsiteX44" fmla="*/ 15570 w 256773"/>
                <a:gd name="connsiteY44" fmla="*/ 191714 h 326208"/>
                <a:gd name="connsiteX45" fmla="*/ 38746 w 256773"/>
                <a:gd name="connsiteY45" fmla="*/ 207134 h 326208"/>
                <a:gd name="connsiteX46" fmla="*/ 48468 w 256773"/>
                <a:gd name="connsiteY46" fmla="*/ 220837 h 326208"/>
                <a:gd name="connsiteX47" fmla="*/ 53177 w 256773"/>
                <a:gd name="connsiteY47" fmla="*/ 242922 h 326208"/>
                <a:gd name="connsiteX48" fmla="*/ 60207 w 256773"/>
                <a:gd name="connsiteY48" fmla="*/ 263594 h 326208"/>
                <a:gd name="connsiteX49" fmla="*/ 74772 w 256773"/>
                <a:gd name="connsiteY49" fmla="*/ 278509 h 326208"/>
                <a:gd name="connsiteX50" fmla="*/ 91019 w 256773"/>
                <a:gd name="connsiteY50" fmla="*/ 292077 h 326208"/>
                <a:gd name="connsiteX51" fmla="*/ 89741 w 256773"/>
                <a:gd name="connsiteY51" fmla="*/ 304703 h 326208"/>
                <a:gd name="connsiteX52" fmla="*/ 58525 w 256773"/>
                <a:gd name="connsiteY52" fmla="*/ 306150 h 326208"/>
                <a:gd name="connsiteX53" fmla="*/ 92466 w 256773"/>
                <a:gd name="connsiteY53" fmla="*/ 323994 h 326208"/>
                <a:gd name="connsiteX54" fmla="*/ 110260 w 256773"/>
                <a:gd name="connsiteY54" fmla="*/ 325173 h 326208"/>
                <a:gd name="connsiteX55" fmla="*/ 127516 w 256773"/>
                <a:gd name="connsiteY55" fmla="*/ 316351 h 326208"/>
                <a:gd name="connsiteX56" fmla="*/ 136699 w 256773"/>
                <a:gd name="connsiteY56" fmla="*/ 297262 h 326208"/>
                <a:gd name="connsiteX57" fmla="*/ 131923 w 256773"/>
                <a:gd name="connsiteY57" fmla="*/ 288777 h 326208"/>
                <a:gd name="connsiteX58" fmla="*/ 126103 w 256773"/>
                <a:gd name="connsiteY58" fmla="*/ 279284 h 326208"/>
                <a:gd name="connsiteX59" fmla="*/ 121966 w 256773"/>
                <a:gd name="connsiteY59" fmla="*/ 263628 h 326208"/>
                <a:gd name="connsiteX60" fmla="*/ 127516 w 256773"/>
                <a:gd name="connsiteY60" fmla="*/ 253595 h 326208"/>
                <a:gd name="connsiteX61" fmla="*/ 148035 w 256773"/>
                <a:gd name="connsiteY61" fmla="*/ 253629 h 326208"/>
                <a:gd name="connsiteX62" fmla="*/ 211375 w 256773"/>
                <a:gd name="connsiteY62" fmla="*/ 260699 h 326208"/>
                <a:gd name="connsiteX63" fmla="*/ 226780 w 256773"/>
                <a:gd name="connsiteY63" fmla="*/ 246996 h 326208"/>
                <a:gd name="connsiteX64" fmla="*/ 243599 w 256773"/>
                <a:gd name="connsiteY64" fmla="*/ 239454 h 326208"/>
                <a:gd name="connsiteX65" fmla="*/ 253119 w 256773"/>
                <a:gd name="connsiteY65" fmla="*/ 218412 h 326208"/>
                <a:gd name="connsiteX66" fmla="*/ 256045 w 256773"/>
                <a:gd name="connsiteY66" fmla="*/ 193902 h 326208"/>
                <a:gd name="connsiteX67" fmla="*/ 256449 w 256773"/>
                <a:gd name="connsiteY67" fmla="*/ 172726 h 32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6773" h="326208">
                  <a:moveTo>
                    <a:pt x="256449" y="172726"/>
                  </a:moveTo>
                  <a:cubicBezTo>
                    <a:pt x="256483" y="166093"/>
                    <a:pt x="254229" y="160606"/>
                    <a:pt x="252009" y="154377"/>
                  </a:cubicBezTo>
                  <a:cubicBezTo>
                    <a:pt x="249385" y="147037"/>
                    <a:pt x="246156" y="139967"/>
                    <a:pt x="240336" y="134614"/>
                  </a:cubicBezTo>
                  <a:cubicBezTo>
                    <a:pt x="236468" y="131045"/>
                    <a:pt x="233508" y="128352"/>
                    <a:pt x="230480" y="124076"/>
                  </a:cubicBezTo>
                  <a:cubicBezTo>
                    <a:pt x="222980" y="113438"/>
                    <a:pt x="221600" y="103135"/>
                    <a:pt x="224157" y="90745"/>
                  </a:cubicBezTo>
                  <a:cubicBezTo>
                    <a:pt x="227083" y="76470"/>
                    <a:pt x="238991" y="67583"/>
                    <a:pt x="245046" y="55192"/>
                  </a:cubicBezTo>
                  <a:cubicBezTo>
                    <a:pt x="247703" y="49806"/>
                    <a:pt x="250932" y="45396"/>
                    <a:pt x="252412" y="39469"/>
                  </a:cubicBezTo>
                  <a:cubicBezTo>
                    <a:pt x="253153" y="36407"/>
                    <a:pt x="253186" y="33847"/>
                    <a:pt x="253489" y="30717"/>
                  </a:cubicBezTo>
                  <a:cubicBezTo>
                    <a:pt x="253993" y="25330"/>
                    <a:pt x="255070" y="19740"/>
                    <a:pt x="249990" y="16374"/>
                  </a:cubicBezTo>
                  <a:cubicBezTo>
                    <a:pt x="240471" y="10044"/>
                    <a:pt x="228193" y="7990"/>
                    <a:pt x="217261" y="6038"/>
                  </a:cubicBezTo>
                  <a:cubicBezTo>
                    <a:pt x="214099" y="5466"/>
                    <a:pt x="210937" y="5970"/>
                    <a:pt x="207776" y="5364"/>
                  </a:cubicBezTo>
                  <a:cubicBezTo>
                    <a:pt x="204479" y="4725"/>
                    <a:pt x="202057" y="4220"/>
                    <a:pt x="198659" y="4220"/>
                  </a:cubicBezTo>
                  <a:cubicBezTo>
                    <a:pt x="192538" y="4254"/>
                    <a:pt x="186415" y="4321"/>
                    <a:pt x="180294" y="4220"/>
                  </a:cubicBezTo>
                  <a:cubicBezTo>
                    <a:pt x="177300" y="4187"/>
                    <a:pt x="175719" y="5095"/>
                    <a:pt x="173028" y="5667"/>
                  </a:cubicBezTo>
                  <a:cubicBezTo>
                    <a:pt x="170168" y="6273"/>
                    <a:pt x="166973" y="6442"/>
                    <a:pt x="164147" y="7082"/>
                  </a:cubicBezTo>
                  <a:cubicBezTo>
                    <a:pt x="161961" y="7587"/>
                    <a:pt x="160414" y="9169"/>
                    <a:pt x="158328" y="9775"/>
                  </a:cubicBezTo>
                  <a:cubicBezTo>
                    <a:pt x="157050" y="10145"/>
                    <a:pt x="155906" y="9843"/>
                    <a:pt x="154661" y="10179"/>
                  </a:cubicBezTo>
                  <a:cubicBezTo>
                    <a:pt x="153316" y="10550"/>
                    <a:pt x="152340" y="11391"/>
                    <a:pt x="151062" y="11930"/>
                  </a:cubicBezTo>
                  <a:cubicBezTo>
                    <a:pt x="148910" y="12839"/>
                    <a:pt x="147127" y="12435"/>
                    <a:pt x="145041" y="12940"/>
                  </a:cubicBezTo>
                  <a:cubicBezTo>
                    <a:pt x="142317" y="13614"/>
                    <a:pt x="140668" y="14387"/>
                    <a:pt x="137843" y="14455"/>
                  </a:cubicBezTo>
                  <a:cubicBezTo>
                    <a:pt x="134412" y="14522"/>
                    <a:pt x="130981" y="14455"/>
                    <a:pt x="127550" y="14455"/>
                  </a:cubicBezTo>
                  <a:cubicBezTo>
                    <a:pt x="121596" y="14455"/>
                    <a:pt x="116281" y="14152"/>
                    <a:pt x="110697" y="12301"/>
                  </a:cubicBezTo>
                  <a:cubicBezTo>
                    <a:pt x="105618" y="10617"/>
                    <a:pt x="101346" y="6745"/>
                    <a:pt x="96805" y="4153"/>
                  </a:cubicBezTo>
                  <a:cubicBezTo>
                    <a:pt x="94080" y="2571"/>
                    <a:pt x="91053" y="1864"/>
                    <a:pt x="88059" y="1224"/>
                  </a:cubicBezTo>
                  <a:cubicBezTo>
                    <a:pt x="87185" y="1021"/>
                    <a:pt x="86108" y="1459"/>
                    <a:pt x="85166" y="1358"/>
                  </a:cubicBezTo>
                  <a:cubicBezTo>
                    <a:pt x="83014" y="1055"/>
                    <a:pt x="81365" y="-258"/>
                    <a:pt x="79145" y="45"/>
                  </a:cubicBezTo>
                  <a:cubicBezTo>
                    <a:pt x="74100" y="786"/>
                    <a:pt x="69054" y="4051"/>
                    <a:pt x="64311" y="5331"/>
                  </a:cubicBezTo>
                  <a:cubicBezTo>
                    <a:pt x="58055" y="7014"/>
                    <a:pt x="52370" y="7115"/>
                    <a:pt x="45609" y="7115"/>
                  </a:cubicBezTo>
                  <a:cubicBezTo>
                    <a:pt x="45474" y="7115"/>
                    <a:pt x="45373" y="7082"/>
                    <a:pt x="45272" y="7082"/>
                  </a:cubicBezTo>
                  <a:cubicBezTo>
                    <a:pt x="44196" y="9843"/>
                    <a:pt x="42918" y="12570"/>
                    <a:pt x="42581" y="15499"/>
                  </a:cubicBezTo>
                  <a:cubicBezTo>
                    <a:pt x="42211" y="18832"/>
                    <a:pt x="42178" y="21693"/>
                    <a:pt x="41471" y="25027"/>
                  </a:cubicBezTo>
                  <a:cubicBezTo>
                    <a:pt x="40731" y="28595"/>
                    <a:pt x="41875" y="31457"/>
                    <a:pt x="42480" y="34891"/>
                  </a:cubicBezTo>
                  <a:cubicBezTo>
                    <a:pt x="43691" y="41961"/>
                    <a:pt x="45474" y="49671"/>
                    <a:pt x="45642" y="56809"/>
                  </a:cubicBezTo>
                  <a:cubicBezTo>
                    <a:pt x="45709" y="60310"/>
                    <a:pt x="45743" y="64013"/>
                    <a:pt x="44230" y="67246"/>
                  </a:cubicBezTo>
                  <a:cubicBezTo>
                    <a:pt x="43119" y="69636"/>
                    <a:pt x="41135" y="71084"/>
                    <a:pt x="39352" y="73036"/>
                  </a:cubicBezTo>
                  <a:cubicBezTo>
                    <a:pt x="36190" y="76504"/>
                    <a:pt x="32153" y="79905"/>
                    <a:pt x="27444" y="81184"/>
                  </a:cubicBezTo>
                  <a:cubicBezTo>
                    <a:pt x="22332" y="82564"/>
                    <a:pt x="16882" y="82194"/>
                    <a:pt x="11903" y="84382"/>
                  </a:cubicBezTo>
                  <a:cubicBezTo>
                    <a:pt x="8035" y="86065"/>
                    <a:pt x="7094" y="87009"/>
                    <a:pt x="6085" y="90577"/>
                  </a:cubicBezTo>
                  <a:cubicBezTo>
                    <a:pt x="4940" y="94550"/>
                    <a:pt x="4032" y="98388"/>
                    <a:pt x="3057" y="102327"/>
                  </a:cubicBezTo>
                  <a:cubicBezTo>
                    <a:pt x="2082" y="106334"/>
                    <a:pt x="2149" y="110340"/>
                    <a:pt x="1711" y="114414"/>
                  </a:cubicBezTo>
                  <a:cubicBezTo>
                    <a:pt x="1409" y="117241"/>
                    <a:pt x="231" y="119531"/>
                    <a:pt x="131" y="122461"/>
                  </a:cubicBezTo>
                  <a:cubicBezTo>
                    <a:pt x="30" y="125658"/>
                    <a:pt x="-172" y="129127"/>
                    <a:pt x="299" y="132257"/>
                  </a:cubicBezTo>
                  <a:cubicBezTo>
                    <a:pt x="871" y="136062"/>
                    <a:pt x="1745" y="139024"/>
                    <a:pt x="1644" y="142997"/>
                  </a:cubicBezTo>
                  <a:cubicBezTo>
                    <a:pt x="1577" y="146465"/>
                    <a:pt x="1880" y="149563"/>
                    <a:pt x="2721" y="152930"/>
                  </a:cubicBezTo>
                  <a:cubicBezTo>
                    <a:pt x="5950" y="165925"/>
                    <a:pt x="8170" y="180301"/>
                    <a:pt x="15570" y="191714"/>
                  </a:cubicBezTo>
                  <a:cubicBezTo>
                    <a:pt x="20986" y="200064"/>
                    <a:pt x="32422" y="200165"/>
                    <a:pt x="38746" y="207134"/>
                  </a:cubicBezTo>
                  <a:cubicBezTo>
                    <a:pt x="42413" y="211208"/>
                    <a:pt x="46248" y="215753"/>
                    <a:pt x="48468" y="220837"/>
                  </a:cubicBezTo>
                  <a:cubicBezTo>
                    <a:pt x="51663" y="228210"/>
                    <a:pt x="51832" y="235280"/>
                    <a:pt x="53177" y="242922"/>
                  </a:cubicBezTo>
                  <a:cubicBezTo>
                    <a:pt x="54523" y="250431"/>
                    <a:pt x="56911" y="256828"/>
                    <a:pt x="60207" y="263594"/>
                  </a:cubicBezTo>
                  <a:cubicBezTo>
                    <a:pt x="63806" y="270967"/>
                    <a:pt x="68146" y="273997"/>
                    <a:pt x="74772" y="278509"/>
                  </a:cubicBezTo>
                  <a:cubicBezTo>
                    <a:pt x="80120" y="282145"/>
                    <a:pt x="87756" y="286084"/>
                    <a:pt x="91019" y="292077"/>
                  </a:cubicBezTo>
                  <a:cubicBezTo>
                    <a:pt x="93105" y="295949"/>
                    <a:pt x="93811" y="302380"/>
                    <a:pt x="89741" y="304703"/>
                  </a:cubicBezTo>
                  <a:cubicBezTo>
                    <a:pt x="80524" y="309955"/>
                    <a:pt x="68415" y="307261"/>
                    <a:pt x="58525" y="306150"/>
                  </a:cubicBezTo>
                  <a:cubicBezTo>
                    <a:pt x="68684" y="314130"/>
                    <a:pt x="80760" y="320862"/>
                    <a:pt x="92466" y="323994"/>
                  </a:cubicBezTo>
                  <a:cubicBezTo>
                    <a:pt x="99462" y="325846"/>
                    <a:pt x="103129" y="327259"/>
                    <a:pt x="110260" y="325173"/>
                  </a:cubicBezTo>
                  <a:cubicBezTo>
                    <a:pt x="116954" y="323186"/>
                    <a:pt x="122269" y="320896"/>
                    <a:pt x="127516" y="316351"/>
                  </a:cubicBezTo>
                  <a:cubicBezTo>
                    <a:pt x="133907" y="310797"/>
                    <a:pt x="139356" y="306016"/>
                    <a:pt x="136699" y="297262"/>
                  </a:cubicBezTo>
                  <a:cubicBezTo>
                    <a:pt x="135656" y="293861"/>
                    <a:pt x="134143" y="291707"/>
                    <a:pt x="131923" y="288777"/>
                  </a:cubicBezTo>
                  <a:cubicBezTo>
                    <a:pt x="129602" y="285747"/>
                    <a:pt x="128054" y="282549"/>
                    <a:pt x="126103" y="279284"/>
                  </a:cubicBezTo>
                  <a:cubicBezTo>
                    <a:pt x="123412" y="274772"/>
                    <a:pt x="120452" y="269048"/>
                    <a:pt x="121966" y="263628"/>
                  </a:cubicBezTo>
                  <a:cubicBezTo>
                    <a:pt x="122807" y="260598"/>
                    <a:pt x="125061" y="255515"/>
                    <a:pt x="127516" y="253595"/>
                  </a:cubicBezTo>
                  <a:cubicBezTo>
                    <a:pt x="134075" y="248377"/>
                    <a:pt x="141509" y="249825"/>
                    <a:pt x="148035" y="253629"/>
                  </a:cubicBezTo>
                  <a:cubicBezTo>
                    <a:pt x="166166" y="264167"/>
                    <a:pt x="191797" y="272314"/>
                    <a:pt x="211375" y="260699"/>
                  </a:cubicBezTo>
                  <a:cubicBezTo>
                    <a:pt x="217665" y="256962"/>
                    <a:pt x="220524" y="250700"/>
                    <a:pt x="226780" y="246996"/>
                  </a:cubicBezTo>
                  <a:cubicBezTo>
                    <a:pt x="232095" y="243831"/>
                    <a:pt x="238688" y="243831"/>
                    <a:pt x="243599" y="239454"/>
                  </a:cubicBezTo>
                  <a:cubicBezTo>
                    <a:pt x="249351" y="234371"/>
                    <a:pt x="252042" y="225752"/>
                    <a:pt x="253119" y="218412"/>
                  </a:cubicBezTo>
                  <a:cubicBezTo>
                    <a:pt x="254330" y="210232"/>
                    <a:pt x="254465" y="202084"/>
                    <a:pt x="256045" y="193902"/>
                  </a:cubicBezTo>
                  <a:cubicBezTo>
                    <a:pt x="257425" y="187236"/>
                    <a:pt x="256415" y="179560"/>
                    <a:pt x="256449" y="17272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4" name="Freeform 1058">
              <a:extLst>
                <a:ext uri="{FF2B5EF4-FFF2-40B4-BE49-F238E27FC236}">
                  <a16:creationId xmlns:a16="http://schemas.microsoft.com/office/drawing/2014/main" id="{78E40AC4-64C3-E477-ECB1-060AB2BA69B0}"/>
                </a:ext>
              </a:extLst>
            </p:cNvPr>
            <p:cNvSpPr>
              <a:spLocks/>
            </p:cNvSpPr>
            <p:nvPr/>
          </p:nvSpPr>
          <p:spPr>
            <a:xfrm>
              <a:off x="7837583" y="7580503"/>
              <a:ext cx="205688" cy="257598"/>
            </a:xfrm>
            <a:custGeom>
              <a:avLst/>
              <a:gdLst>
                <a:gd name="connsiteX0" fmla="*/ 197940 w 211720"/>
                <a:gd name="connsiteY0" fmla="*/ 91845 h 265300"/>
                <a:gd name="connsiteX1" fmla="*/ 161342 w 211720"/>
                <a:gd name="connsiteY1" fmla="*/ 74741 h 265300"/>
                <a:gd name="connsiteX2" fmla="*/ 143716 w 211720"/>
                <a:gd name="connsiteY2" fmla="*/ 56999 h 265300"/>
                <a:gd name="connsiteX3" fmla="*/ 138536 w 211720"/>
                <a:gd name="connsiteY3" fmla="*/ 48783 h 265300"/>
                <a:gd name="connsiteX4" fmla="*/ 132145 w 211720"/>
                <a:gd name="connsiteY4" fmla="*/ 38380 h 265300"/>
                <a:gd name="connsiteX5" fmla="*/ 120103 w 211720"/>
                <a:gd name="connsiteY5" fmla="*/ 23331 h 265300"/>
                <a:gd name="connsiteX6" fmla="*/ 100021 w 211720"/>
                <a:gd name="connsiteY6" fmla="*/ 10907 h 265300"/>
                <a:gd name="connsiteX7" fmla="*/ 73414 w 211720"/>
                <a:gd name="connsiteY7" fmla="*/ 2794 h 265300"/>
                <a:gd name="connsiteX8" fmla="*/ 35471 w 211720"/>
                <a:gd name="connsiteY8" fmla="*/ 0 h 265300"/>
                <a:gd name="connsiteX9" fmla="*/ 35369 w 211720"/>
                <a:gd name="connsiteY9" fmla="*/ 8753 h 265300"/>
                <a:gd name="connsiteX10" fmla="*/ 34293 w 211720"/>
                <a:gd name="connsiteY10" fmla="*/ 17507 h 265300"/>
                <a:gd name="connsiteX11" fmla="*/ 26927 w 211720"/>
                <a:gd name="connsiteY11" fmla="*/ 33230 h 265300"/>
                <a:gd name="connsiteX12" fmla="*/ 6038 w 211720"/>
                <a:gd name="connsiteY12" fmla="*/ 68783 h 265300"/>
                <a:gd name="connsiteX13" fmla="*/ 12362 w 211720"/>
                <a:gd name="connsiteY13" fmla="*/ 102113 h 265300"/>
                <a:gd name="connsiteX14" fmla="*/ 22217 w 211720"/>
                <a:gd name="connsiteY14" fmla="*/ 112651 h 265300"/>
                <a:gd name="connsiteX15" fmla="*/ 33890 w 211720"/>
                <a:gd name="connsiteY15" fmla="*/ 132414 h 265300"/>
                <a:gd name="connsiteX16" fmla="*/ 38330 w 211720"/>
                <a:gd name="connsiteY16" fmla="*/ 150763 h 265300"/>
                <a:gd name="connsiteX17" fmla="*/ 37993 w 211720"/>
                <a:gd name="connsiteY17" fmla="*/ 171973 h 265300"/>
                <a:gd name="connsiteX18" fmla="*/ 35067 w 211720"/>
                <a:gd name="connsiteY18" fmla="*/ 196484 h 265300"/>
                <a:gd name="connsiteX19" fmla="*/ 25547 w 211720"/>
                <a:gd name="connsiteY19" fmla="*/ 217526 h 265300"/>
                <a:gd name="connsiteX20" fmla="*/ 8729 w 211720"/>
                <a:gd name="connsiteY20" fmla="*/ 225067 h 265300"/>
                <a:gd name="connsiteX21" fmla="*/ 118 w 211720"/>
                <a:gd name="connsiteY21" fmla="*/ 232709 h 265300"/>
                <a:gd name="connsiteX22" fmla="*/ 4255 w 211720"/>
                <a:gd name="connsiteY22" fmla="*/ 254862 h 265300"/>
                <a:gd name="connsiteX23" fmla="*/ 30291 w 211720"/>
                <a:gd name="connsiteY23" fmla="*/ 263683 h 265300"/>
                <a:gd name="connsiteX24" fmla="*/ 41256 w 211720"/>
                <a:gd name="connsiteY24" fmla="*/ 258498 h 265300"/>
                <a:gd name="connsiteX25" fmla="*/ 51482 w 211720"/>
                <a:gd name="connsiteY25" fmla="*/ 253045 h 265300"/>
                <a:gd name="connsiteX26" fmla="*/ 64702 w 211720"/>
                <a:gd name="connsiteY26" fmla="*/ 251900 h 265300"/>
                <a:gd name="connsiteX27" fmla="*/ 70891 w 211720"/>
                <a:gd name="connsiteY27" fmla="*/ 254392 h 265300"/>
                <a:gd name="connsiteX28" fmla="*/ 77820 w 211720"/>
                <a:gd name="connsiteY28" fmla="*/ 260350 h 265300"/>
                <a:gd name="connsiteX29" fmla="*/ 94336 w 211720"/>
                <a:gd name="connsiteY29" fmla="*/ 265132 h 265300"/>
                <a:gd name="connsiteX30" fmla="*/ 103385 w 211720"/>
                <a:gd name="connsiteY30" fmla="*/ 264963 h 265300"/>
                <a:gd name="connsiteX31" fmla="*/ 107186 w 211720"/>
                <a:gd name="connsiteY31" fmla="*/ 263548 h 265300"/>
                <a:gd name="connsiteX32" fmla="*/ 111592 w 211720"/>
                <a:gd name="connsiteY32" fmla="*/ 263683 h 265300"/>
                <a:gd name="connsiteX33" fmla="*/ 124778 w 211720"/>
                <a:gd name="connsiteY33" fmla="*/ 258129 h 265300"/>
                <a:gd name="connsiteX34" fmla="*/ 138570 w 211720"/>
                <a:gd name="connsiteY34" fmla="*/ 249712 h 265300"/>
                <a:gd name="connsiteX35" fmla="*/ 147551 w 211720"/>
                <a:gd name="connsiteY35" fmla="*/ 238735 h 265300"/>
                <a:gd name="connsiteX36" fmla="*/ 148527 w 211720"/>
                <a:gd name="connsiteY36" fmla="*/ 232878 h 265300"/>
                <a:gd name="connsiteX37" fmla="*/ 149670 w 211720"/>
                <a:gd name="connsiteY37" fmla="*/ 225538 h 265300"/>
                <a:gd name="connsiteX38" fmla="*/ 153673 w 211720"/>
                <a:gd name="connsiteY38" fmla="*/ 198773 h 265300"/>
                <a:gd name="connsiteX39" fmla="*/ 164673 w 211720"/>
                <a:gd name="connsiteY39" fmla="*/ 187123 h 265300"/>
                <a:gd name="connsiteX40" fmla="*/ 172376 w 211720"/>
                <a:gd name="connsiteY40" fmla="*/ 180289 h 265300"/>
                <a:gd name="connsiteX41" fmla="*/ 180112 w 211720"/>
                <a:gd name="connsiteY41" fmla="*/ 172848 h 265300"/>
                <a:gd name="connsiteX42" fmla="*/ 186503 w 211720"/>
                <a:gd name="connsiteY42" fmla="*/ 143087 h 265300"/>
                <a:gd name="connsiteX43" fmla="*/ 199151 w 211720"/>
                <a:gd name="connsiteY43" fmla="*/ 130259 h 265300"/>
                <a:gd name="connsiteX44" fmla="*/ 208839 w 211720"/>
                <a:gd name="connsiteY44" fmla="*/ 120798 h 265300"/>
                <a:gd name="connsiteX45" fmla="*/ 197940 w 211720"/>
                <a:gd name="connsiteY45" fmla="*/ 91845 h 26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11720" h="265300">
                  <a:moveTo>
                    <a:pt x="197940" y="91845"/>
                  </a:moveTo>
                  <a:cubicBezTo>
                    <a:pt x="186739" y="84202"/>
                    <a:pt x="172846" y="81846"/>
                    <a:pt x="161342" y="74741"/>
                  </a:cubicBezTo>
                  <a:cubicBezTo>
                    <a:pt x="154548" y="70532"/>
                    <a:pt x="149266" y="62689"/>
                    <a:pt x="143716" y="56999"/>
                  </a:cubicBezTo>
                  <a:cubicBezTo>
                    <a:pt x="141160" y="54407"/>
                    <a:pt x="140218" y="51982"/>
                    <a:pt x="138536" y="48783"/>
                  </a:cubicBezTo>
                  <a:cubicBezTo>
                    <a:pt x="136619" y="45147"/>
                    <a:pt x="134096" y="42017"/>
                    <a:pt x="132145" y="38380"/>
                  </a:cubicBezTo>
                  <a:cubicBezTo>
                    <a:pt x="129252" y="32927"/>
                    <a:pt x="124610" y="27438"/>
                    <a:pt x="120103" y="23331"/>
                  </a:cubicBezTo>
                  <a:cubicBezTo>
                    <a:pt x="114082" y="17844"/>
                    <a:pt x="106950" y="14813"/>
                    <a:pt x="100021" y="10907"/>
                  </a:cubicBezTo>
                  <a:cubicBezTo>
                    <a:pt x="91342" y="5992"/>
                    <a:pt x="83270" y="4343"/>
                    <a:pt x="73414" y="2794"/>
                  </a:cubicBezTo>
                  <a:cubicBezTo>
                    <a:pt x="61069" y="874"/>
                    <a:pt x="48152" y="167"/>
                    <a:pt x="35471" y="0"/>
                  </a:cubicBezTo>
                  <a:cubicBezTo>
                    <a:pt x="36009" y="2727"/>
                    <a:pt x="35639" y="5757"/>
                    <a:pt x="35369" y="8753"/>
                  </a:cubicBezTo>
                  <a:cubicBezTo>
                    <a:pt x="35100" y="11885"/>
                    <a:pt x="35067" y="14443"/>
                    <a:pt x="34293" y="17507"/>
                  </a:cubicBezTo>
                  <a:cubicBezTo>
                    <a:pt x="32847" y="23432"/>
                    <a:pt x="29584" y="27843"/>
                    <a:pt x="26927" y="33230"/>
                  </a:cubicBezTo>
                  <a:cubicBezTo>
                    <a:pt x="20872" y="45585"/>
                    <a:pt x="8930" y="54473"/>
                    <a:pt x="6038" y="68783"/>
                  </a:cubicBezTo>
                  <a:cubicBezTo>
                    <a:pt x="3515" y="81172"/>
                    <a:pt x="4860" y="91474"/>
                    <a:pt x="12362" y="102113"/>
                  </a:cubicBezTo>
                  <a:cubicBezTo>
                    <a:pt x="15389" y="106388"/>
                    <a:pt x="18316" y="109082"/>
                    <a:pt x="22217" y="112651"/>
                  </a:cubicBezTo>
                  <a:cubicBezTo>
                    <a:pt x="28037" y="118038"/>
                    <a:pt x="31266" y="125075"/>
                    <a:pt x="33890" y="132414"/>
                  </a:cubicBezTo>
                  <a:cubicBezTo>
                    <a:pt x="36110" y="138642"/>
                    <a:pt x="38363" y="144130"/>
                    <a:pt x="38330" y="150763"/>
                  </a:cubicBezTo>
                  <a:cubicBezTo>
                    <a:pt x="38296" y="157598"/>
                    <a:pt x="39305" y="165274"/>
                    <a:pt x="37993" y="171973"/>
                  </a:cubicBezTo>
                  <a:cubicBezTo>
                    <a:pt x="36412" y="180154"/>
                    <a:pt x="36244" y="188302"/>
                    <a:pt x="35067" y="196484"/>
                  </a:cubicBezTo>
                  <a:cubicBezTo>
                    <a:pt x="33990" y="203823"/>
                    <a:pt x="31300" y="212442"/>
                    <a:pt x="25547" y="217526"/>
                  </a:cubicBezTo>
                  <a:cubicBezTo>
                    <a:pt x="20637" y="221902"/>
                    <a:pt x="14010" y="221902"/>
                    <a:pt x="8729" y="225067"/>
                  </a:cubicBezTo>
                  <a:cubicBezTo>
                    <a:pt x="5230" y="227154"/>
                    <a:pt x="2708" y="229949"/>
                    <a:pt x="118" y="232709"/>
                  </a:cubicBezTo>
                  <a:cubicBezTo>
                    <a:pt x="-152" y="240520"/>
                    <a:pt x="-354" y="248499"/>
                    <a:pt x="4255" y="254862"/>
                  </a:cubicBezTo>
                  <a:cubicBezTo>
                    <a:pt x="10041" y="262809"/>
                    <a:pt x="20838" y="264963"/>
                    <a:pt x="30291" y="263683"/>
                  </a:cubicBezTo>
                  <a:cubicBezTo>
                    <a:pt x="34630" y="263078"/>
                    <a:pt x="37657" y="260721"/>
                    <a:pt x="41256" y="258498"/>
                  </a:cubicBezTo>
                  <a:cubicBezTo>
                    <a:pt x="44755" y="256344"/>
                    <a:pt x="47883" y="254762"/>
                    <a:pt x="51482" y="253045"/>
                  </a:cubicBezTo>
                  <a:cubicBezTo>
                    <a:pt x="56696" y="250553"/>
                    <a:pt x="59151" y="249812"/>
                    <a:pt x="64702" y="251900"/>
                  </a:cubicBezTo>
                  <a:cubicBezTo>
                    <a:pt x="66854" y="252708"/>
                    <a:pt x="68974" y="253280"/>
                    <a:pt x="70891" y="254392"/>
                  </a:cubicBezTo>
                  <a:cubicBezTo>
                    <a:pt x="73616" y="255974"/>
                    <a:pt x="75196" y="258735"/>
                    <a:pt x="77820" y="260350"/>
                  </a:cubicBezTo>
                  <a:cubicBezTo>
                    <a:pt x="82530" y="263279"/>
                    <a:pt x="88887" y="264861"/>
                    <a:pt x="94336" y="265132"/>
                  </a:cubicBezTo>
                  <a:cubicBezTo>
                    <a:pt x="97162" y="265266"/>
                    <a:pt x="100694" y="265502"/>
                    <a:pt x="103385" y="264963"/>
                  </a:cubicBezTo>
                  <a:cubicBezTo>
                    <a:pt x="104764" y="264694"/>
                    <a:pt x="105740" y="263785"/>
                    <a:pt x="107186" y="263548"/>
                  </a:cubicBezTo>
                  <a:cubicBezTo>
                    <a:pt x="108598" y="263279"/>
                    <a:pt x="110146" y="263919"/>
                    <a:pt x="111592" y="263683"/>
                  </a:cubicBezTo>
                  <a:cubicBezTo>
                    <a:pt x="116167" y="262909"/>
                    <a:pt x="120641" y="260182"/>
                    <a:pt x="124778" y="258129"/>
                  </a:cubicBezTo>
                  <a:cubicBezTo>
                    <a:pt x="129622" y="255704"/>
                    <a:pt x="134601" y="253314"/>
                    <a:pt x="138570" y="249712"/>
                  </a:cubicBezTo>
                  <a:cubicBezTo>
                    <a:pt x="141664" y="246883"/>
                    <a:pt x="145734" y="242675"/>
                    <a:pt x="147551" y="238735"/>
                  </a:cubicBezTo>
                  <a:cubicBezTo>
                    <a:pt x="148426" y="236850"/>
                    <a:pt x="148022" y="234965"/>
                    <a:pt x="148527" y="232878"/>
                  </a:cubicBezTo>
                  <a:cubicBezTo>
                    <a:pt x="149199" y="230218"/>
                    <a:pt x="149704" y="228501"/>
                    <a:pt x="149670" y="225538"/>
                  </a:cubicBezTo>
                  <a:cubicBezTo>
                    <a:pt x="149603" y="216313"/>
                    <a:pt x="149401" y="206819"/>
                    <a:pt x="153673" y="198773"/>
                  </a:cubicBezTo>
                  <a:cubicBezTo>
                    <a:pt x="156263" y="193857"/>
                    <a:pt x="159929" y="189985"/>
                    <a:pt x="164673" y="187123"/>
                  </a:cubicBezTo>
                  <a:cubicBezTo>
                    <a:pt x="167633" y="185339"/>
                    <a:pt x="170055" y="182848"/>
                    <a:pt x="172376" y="180289"/>
                  </a:cubicBezTo>
                  <a:cubicBezTo>
                    <a:pt x="174797" y="177663"/>
                    <a:pt x="177892" y="175407"/>
                    <a:pt x="180112" y="172848"/>
                  </a:cubicBezTo>
                  <a:cubicBezTo>
                    <a:pt x="187277" y="164634"/>
                    <a:pt x="183173" y="152514"/>
                    <a:pt x="186503" y="143087"/>
                  </a:cubicBezTo>
                  <a:cubicBezTo>
                    <a:pt x="188555" y="137295"/>
                    <a:pt x="195013" y="134131"/>
                    <a:pt x="199151" y="130259"/>
                  </a:cubicBezTo>
                  <a:cubicBezTo>
                    <a:pt x="202481" y="127161"/>
                    <a:pt x="206047" y="124569"/>
                    <a:pt x="208839" y="120798"/>
                  </a:cubicBezTo>
                  <a:cubicBezTo>
                    <a:pt x="216811" y="109924"/>
                    <a:pt x="206618" y="97770"/>
                    <a:pt x="197940" y="9184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5" name="Freeform 1059">
              <a:extLst>
                <a:ext uri="{FF2B5EF4-FFF2-40B4-BE49-F238E27FC236}">
                  <a16:creationId xmlns:a16="http://schemas.microsoft.com/office/drawing/2014/main" id="{3C5BFA89-B86C-D4C3-4EE7-BFD355851653}"/>
                </a:ext>
              </a:extLst>
            </p:cNvPr>
            <p:cNvSpPr>
              <a:spLocks/>
            </p:cNvSpPr>
            <p:nvPr/>
          </p:nvSpPr>
          <p:spPr>
            <a:xfrm>
              <a:off x="6603846" y="7621943"/>
              <a:ext cx="2503404" cy="2848065"/>
            </a:xfrm>
            <a:custGeom>
              <a:avLst/>
              <a:gdLst>
                <a:gd name="connsiteX0" fmla="*/ 2557210 w 2576819"/>
                <a:gd name="connsiteY0" fmla="*/ 882469 h 2933215"/>
                <a:gd name="connsiteX1" fmla="*/ 2548027 w 2576819"/>
                <a:gd name="connsiteY1" fmla="*/ 844593 h 2933215"/>
                <a:gd name="connsiteX2" fmla="*/ 2533664 w 2576819"/>
                <a:gd name="connsiteY2" fmla="*/ 800994 h 2933215"/>
                <a:gd name="connsiteX3" fmla="*/ 2427638 w 2576819"/>
                <a:gd name="connsiteY3" fmla="*/ 751840 h 2933215"/>
                <a:gd name="connsiteX4" fmla="*/ 2382429 w 2576819"/>
                <a:gd name="connsiteY4" fmla="*/ 718037 h 2933215"/>
                <a:gd name="connsiteX5" fmla="*/ 2340348 w 2576819"/>
                <a:gd name="connsiteY5" fmla="*/ 682518 h 2933215"/>
                <a:gd name="connsiteX6" fmla="*/ 2287941 w 2576819"/>
                <a:gd name="connsiteY6" fmla="*/ 639255 h 2933215"/>
                <a:gd name="connsiteX7" fmla="*/ 2228941 w 2576819"/>
                <a:gd name="connsiteY7" fmla="*/ 601212 h 2933215"/>
                <a:gd name="connsiteX8" fmla="*/ 2183295 w 2576819"/>
                <a:gd name="connsiteY8" fmla="*/ 599931 h 2933215"/>
                <a:gd name="connsiteX9" fmla="*/ 2135192 w 2576819"/>
                <a:gd name="connsiteY9" fmla="*/ 599124 h 2933215"/>
                <a:gd name="connsiteX10" fmla="*/ 1999330 w 2576819"/>
                <a:gd name="connsiteY10" fmla="*/ 566029 h 2933215"/>
                <a:gd name="connsiteX11" fmla="*/ 1973261 w 2576819"/>
                <a:gd name="connsiteY11" fmla="*/ 560137 h 2933215"/>
                <a:gd name="connsiteX12" fmla="*/ 1947932 w 2576819"/>
                <a:gd name="connsiteY12" fmla="*/ 575086 h 2933215"/>
                <a:gd name="connsiteX13" fmla="*/ 1921090 w 2576819"/>
                <a:gd name="connsiteY13" fmla="*/ 571550 h 2933215"/>
                <a:gd name="connsiteX14" fmla="*/ 1900638 w 2576819"/>
                <a:gd name="connsiteY14" fmla="*/ 519298 h 2933215"/>
                <a:gd name="connsiteX15" fmla="*/ 1864747 w 2576819"/>
                <a:gd name="connsiteY15" fmla="*/ 480479 h 2933215"/>
                <a:gd name="connsiteX16" fmla="*/ 1812104 w 2576819"/>
                <a:gd name="connsiteY16" fmla="*/ 458999 h 2933215"/>
                <a:gd name="connsiteX17" fmla="*/ 1754751 w 2576819"/>
                <a:gd name="connsiteY17" fmla="*/ 441324 h 2933215"/>
                <a:gd name="connsiteX18" fmla="*/ 1730331 w 2576819"/>
                <a:gd name="connsiteY18" fmla="*/ 437149 h 2933215"/>
                <a:gd name="connsiteX19" fmla="*/ 1679000 w 2576819"/>
                <a:gd name="connsiteY19" fmla="*/ 463645 h 2933215"/>
                <a:gd name="connsiteX20" fmla="*/ 1660129 w 2576819"/>
                <a:gd name="connsiteY20" fmla="*/ 451963 h 2933215"/>
                <a:gd name="connsiteX21" fmla="*/ 1663930 w 2576819"/>
                <a:gd name="connsiteY21" fmla="*/ 428699 h 2933215"/>
                <a:gd name="connsiteX22" fmla="*/ 1610884 w 2576819"/>
                <a:gd name="connsiteY22" fmla="*/ 394358 h 2933215"/>
                <a:gd name="connsiteX23" fmla="*/ 1563051 w 2576819"/>
                <a:gd name="connsiteY23" fmla="*/ 324397 h 2933215"/>
                <a:gd name="connsiteX24" fmla="*/ 1563387 w 2576819"/>
                <a:gd name="connsiteY24" fmla="*/ 280933 h 2933215"/>
                <a:gd name="connsiteX25" fmla="*/ 1555550 w 2576819"/>
                <a:gd name="connsiteY25" fmla="*/ 248611 h 2933215"/>
                <a:gd name="connsiteX26" fmla="*/ 1516093 w 2576819"/>
                <a:gd name="connsiteY26" fmla="*/ 215618 h 2933215"/>
                <a:gd name="connsiteX27" fmla="*/ 1499173 w 2576819"/>
                <a:gd name="connsiteY27" fmla="*/ 181680 h 2933215"/>
                <a:gd name="connsiteX28" fmla="*/ 1502503 w 2576819"/>
                <a:gd name="connsiteY28" fmla="*/ 155824 h 2933215"/>
                <a:gd name="connsiteX29" fmla="*/ 1499745 w 2576819"/>
                <a:gd name="connsiteY29" fmla="*/ 107747 h 2933215"/>
                <a:gd name="connsiteX30" fmla="*/ 1472061 w 2576819"/>
                <a:gd name="connsiteY30" fmla="*/ 85156 h 2933215"/>
                <a:gd name="connsiteX31" fmla="*/ 1469169 w 2576819"/>
                <a:gd name="connsiteY31" fmla="*/ 87714 h 2933215"/>
                <a:gd name="connsiteX32" fmla="*/ 1456521 w 2576819"/>
                <a:gd name="connsiteY32" fmla="*/ 100542 h 2933215"/>
                <a:gd name="connsiteX33" fmla="*/ 1450130 w 2576819"/>
                <a:gd name="connsiteY33" fmla="*/ 130304 h 2933215"/>
                <a:gd name="connsiteX34" fmla="*/ 1442393 w 2576819"/>
                <a:gd name="connsiteY34" fmla="*/ 137744 h 2933215"/>
                <a:gd name="connsiteX35" fmla="*/ 1434690 w 2576819"/>
                <a:gd name="connsiteY35" fmla="*/ 144579 h 2933215"/>
                <a:gd name="connsiteX36" fmla="*/ 1423691 w 2576819"/>
                <a:gd name="connsiteY36" fmla="*/ 156228 h 2933215"/>
                <a:gd name="connsiteX37" fmla="*/ 1419688 w 2576819"/>
                <a:gd name="connsiteY37" fmla="*/ 182993 h 2933215"/>
                <a:gd name="connsiteX38" fmla="*/ 1418544 w 2576819"/>
                <a:gd name="connsiteY38" fmla="*/ 190333 h 2933215"/>
                <a:gd name="connsiteX39" fmla="*/ 1417569 w 2576819"/>
                <a:gd name="connsiteY39" fmla="*/ 196191 h 2933215"/>
                <a:gd name="connsiteX40" fmla="*/ 1408588 w 2576819"/>
                <a:gd name="connsiteY40" fmla="*/ 207167 h 2933215"/>
                <a:gd name="connsiteX41" fmla="*/ 1394796 w 2576819"/>
                <a:gd name="connsiteY41" fmla="*/ 215584 h 2933215"/>
                <a:gd name="connsiteX42" fmla="*/ 1381610 w 2576819"/>
                <a:gd name="connsiteY42" fmla="*/ 221139 h 2933215"/>
                <a:gd name="connsiteX43" fmla="*/ 1377203 w 2576819"/>
                <a:gd name="connsiteY43" fmla="*/ 221003 h 2933215"/>
                <a:gd name="connsiteX44" fmla="*/ 1373403 w 2576819"/>
                <a:gd name="connsiteY44" fmla="*/ 222418 h 2933215"/>
                <a:gd name="connsiteX45" fmla="*/ 1364354 w 2576819"/>
                <a:gd name="connsiteY45" fmla="*/ 222587 h 2933215"/>
                <a:gd name="connsiteX46" fmla="*/ 1347838 w 2576819"/>
                <a:gd name="connsiteY46" fmla="*/ 217806 h 2933215"/>
                <a:gd name="connsiteX47" fmla="*/ 1340909 w 2576819"/>
                <a:gd name="connsiteY47" fmla="*/ 211847 h 2933215"/>
                <a:gd name="connsiteX48" fmla="*/ 1334719 w 2576819"/>
                <a:gd name="connsiteY48" fmla="*/ 209355 h 2933215"/>
                <a:gd name="connsiteX49" fmla="*/ 1321500 w 2576819"/>
                <a:gd name="connsiteY49" fmla="*/ 210500 h 2933215"/>
                <a:gd name="connsiteX50" fmla="*/ 1311274 w 2576819"/>
                <a:gd name="connsiteY50" fmla="*/ 215954 h 2933215"/>
                <a:gd name="connsiteX51" fmla="*/ 1300308 w 2576819"/>
                <a:gd name="connsiteY51" fmla="*/ 221139 h 2933215"/>
                <a:gd name="connsiteX52" fmla="*/ 1274272 w 2576819"/>
                <a:gd name="connsiteY52" fmla="*/ 212317 h 2933215"/>
                <a:gd name="connsiteX53" fmla="*/ 1270135 w 2576819"/>
                <a:gd name="connsiteY53" fmla="*/ 190165 h 2933215"/>
                <a:gd name="connsiteX54" fmla="*/ 1263307 w 2576819"/>
                <a:gd name="connsiteY54" fmla="*/ 196224 h 2933215"/>
                <a:gd name="connsiteX55" fmla="*/ 1199967 w 2576819"/>
                <a:gd name="connsiteY55" fmla="*/ 189155 h 2933215"/>
                <a:gd name="connsiteX56" fmla="*/ 1179448 w 2576819"/>
                <a:gd name="connsiteY56" fmla="*/ 189121 h 2933215"/>
                <a:gd name="connsiteX57" fmla="*/ 1173898 w 2576819"/>
                <a:gd name="connsiteY57" fmla="*/ 199154 h 2933215"/>
                <a:gd name="connsiteX58" fmla="*/ 1178035 w 2576819"/>
                <a:gd name="connsiteY58" fmla="*/ 214809 h 2933215"/>
                <a:gd name="connsiteX59" fmla="*/ 1183855 w 2576819"/>
                <a:gd name="connsiteY59" fmla="*/ 224304 h 2933215"/>
                <a:gd name="connsiteX60" fmla="*/ 1188631 w 2576819"/>
                <a:gd name="connsiteY60" fmla="*/ 232787 h 2933215"/>
                <a:gd name="connsiteX61" fmla="*/ 1179448 w 2576819"/>
                <a:gd name="connsiteY61" fmla="*/ 251877 h 2933215"/>
                <a:gd name="connsiteX62" fmla="*/ 1162192 w 2576819"/>
                <a:gd name="connsiteY62" fmla="*/ 260698 h 2933215"/>
                <a:gd name="connsiteX63" fmla="*/ 1144398 w 2576819"/>
                <a:gd name="connsiteY63" fmla="*/ 259520 h 2933215"/>
                <a:gd name="connsiteX64" fmla="*/ 1110491 w 2576819"/>
                <a:gd name="connsiteY64" fmla="*/ 241676 h 2933215"/>
                <a:gd name="connsiteX65" fmla="*/ 1110054 w 2576819"/>
                <a:gd name="connsiteY65" fmla="*/ 241609 h 2933215"/>
                <a:gd name="connsiteX66" fmla="*/ 1094682 w 2576819"/>
                <a:gd name="connsiteY66" fmla="*/ 238983 h 2933215"/>
                <a:gd name="connsiteX67" fmla="*/ 1077426 w 2576819"/>
                <a:gd name="connsiteY67" fmla="*/ 240160 h 2933215"/>
                <a:gd name="connsiteX68" fmla="*/ 1051726 w 2576819"/>
                <a:gd name="connsiteY68" fmla="*/ 249285 h 2933215"/>
                <a:gd name="connsiteX69" fmla="*/ 1041130 w 2576819"/>
                <a:gd name="connsiteY69" fmla="*/ 258577 h 2933215"/>
                <a:gd name="connsiteX70" fmla="*/ 1033024 w 2576819"/>
                <a:gd name="connsiteY70" fmla="*/ 273626 h 2933215"/>
                <a:gd name="connsiteX71" fmla="*/ 1026565 w 2576819"/>
                <a:gd name="connsiteY71" fmla="*/ 286286 h 2933215"/>
                <a:gd name="connsiteX72" fmla="*/ 1010722 w 2576819"/>
                <a:gd name="connsiteY72" fmla="*/ 295713 h 2933215"/>
                <a:gd name="connsiteX73" fmla="*/ 981121 w 2576819"/>
                <a:gd name="connsiteY73" fmla="*/ 296419 h 2933215"/>
                <a:gd name="connsiteX74" fmla="*/ 952597 w 2576819"/>
                <a:gd name="connsiteY74" fmla="*/ 279720 h 2933215"/>
                <a:gd name="connsiteX75" fmla="*/ 942303 w 2576819"/>
                <a:gd name="connsiteY75" fmla="*/ 268071 h 2933215"/>
                <a:gd name="connsiteX76" fmla="*/ 932044 w 2576819"/>
                <a:gd name="connsiteY76" fmla="*/ 249183 h 2933215"/>
                <a:gd name="connsiteX77" fmla="*/ 916671 w 2576819"/>
                <a:gd name="connsiteY77" fmla="*/ 195955 h 2933215"/>
                <a:gd name="connsiteX78" fmla="*/ 917378 w 2576819"/>
                <a:gd name="connsiteY78" fmla="*/ 171142 h 2933215"/>
                <a:gd name="connsiteX79" fmla="*/ 924004 w 2576819"/>
                <a:gd name="connsiteY79" fmla="*/ 148484 h 2933215"/>
                <a:gd name="connsiteX80" fmla="*/ 931708 w 2576819"/>
                <a:gd name="connsiteY80" fmla="*/ 135758 h 2933215"/>
                <a:gd name="connsiteX81" fmla="*/ 935004 w 2576819"/>
                <a:gd name="connsiteY81" fmla="*/ 123301 h 2933215"/>
                <a:gd name="connsiteX82" fmla="*/ 933860 w 2576819"/>
                <a:gd name="connsiteY82" fmla="*/ 114043 h 2933215"/>
                <a:gd name="connsiteX83" fmla="*/ 933625 w 2576819"/>
                <a:gd name="connsiteY83" fmla="*/ 108050 h 2933215"/>
                <a:gd name="connsiteX84" fmla="*/ 932750 w 2576819"/>
                <a:gd name="connsiteY84" fmla="*/ 104582 h 2933215"/>
                <a:gd name="connsiteX85" fmla="*/ 933457 w 2576819"/>
                <a:gd name="connsiteY85" fmla="*/ 99396 h 2933215"/>
                <a:gd name="connsiteX86" fmla="*/ 939477 w 2576819"/>
                <a:gd name="connsiteY86" fmla="*/ 80341 h 2933215"/>
                <a:gd name="connsiteX87" fmla="*/ 935744 w 2576819"/>
                <a:gd name="connsiteY87" fmla="*/ 59097 h 2933215"/>
                <a:gd name="connsiteX88" fmla="*/ 929218 w 2576819"/>
                <a:gd name="connsiteY88" fmla="*/ 49906 h 2933215"/>
                <a:gd name="connsiteX89" fmla="*/ 919631 w 2576819"/>
                <a:gd name="connsiteY89" fmla="*/ 45226 h 2933215"/>
                <a:gd name="connsiteX90" fmla="*/ 903856 w 2576819"/>
                <a:gd name="connsiteY90" fmla="*/ 30850 h 2933215"/>
                <a:gd name="connsiteX91" fmla="*/ 902779 w 2576819"/>
                <a:gd name="connsiteY91" fmla="*/ 11491 h 2933215"/>
                <a:gd name="connsiteX92" fmla="*/ 897532 w 2576819"/>
                <a:gd name="connsiteY92" fmla="*/ 2873 h 2933215"/>
                <a:gd name="connsiteX93" fmla="*/ 888147 w 2576819"/>
                <a:gd name="connsiteY93" fmla="*/ 10 h 2933215"/>
                <a:gd name="connsiteX94" fmla="*/ 882294 w 2576819"/>
                <a:gd name="connsiteY94" fmla="*/ 1189 h 2933215"/>
                <a:gd name="connsiteX95" fmla="*/ 877181 w 2576819"/>
                <a:gd name="connsiteY95" fmla="*/ 2536 h 2933215"/>
                <a:gd name="connsiteX96" fmla="*/ 870689 w 2576819"/>
                <a:gd name="connsiteY96" fmla="*/ 3512 h 2933215"/>
                <a:gd name="connsiteX97" fmla="*/ 869814 w 2576819"/>
                <a:gd name="connsiteY97" fmla="*/ 853 h 2933215"/>
                <a:gd name="connsiteX98" fmla="*/ 870420 w 2576819"/>
                <a:gd name="connsiteY98" fmla="*/ 24218 h 2933215"/>
                <a:gd name="connsiteX99" fmla="*/ 860530 w 2576819"/>
                <a:gd name="connsiteY99" fmla="*/ 43104 h 2933215"/>
                <a:gd name="connsiteX100" fmla="*/ 841121 w 2576819"/>
                <a:gd name="connsiteY100" fmla="*/ 57918 h 2933215"/>
                <a:gd name="connsiteX101" fmla="*/ 815893 w 2576819"/>
                <a:gd name="connsiteY101" fmla="*/ 62532 h 2933215"/>
                <a:gd name="connsiteX102" fmla="*/ 789723 w 2576819"/>
                <a:gd name="connsiteY102" fmla="*/ 61083 h 2933215"/>
                <a:gd name="connsiteX103" fmla="*/ 770045 w 2576819"/>
                <a:gd name="connsiteY103" fmla="*/ 64417 h 2933215"/>
                <a:gd name="connsiteX104" fmla="*/ 753832 w 2576819"/>
                <a:gd name="connsiteY104" fmla="*/ 73810 h 2933215"/>
                <a:gd name="connsiteX105" fmla="*/ 743640 w 2576819"/>
                <a:gd name="connsiteY105" fmla="*/ 93740 h 2933215"/>
                <a:gd name="connsiteX106" fmla="*/ 718782 w 2576819"/>
                <a:gd name="connsiteY106" fmla="*/ 108453 h 2933215"/>
                <a:gd name="connsiteX107" fmla="*/ 673405 w 2576819"/>
                <a:gd name="connsiteY107" fmla="*/ 96232 h 2933215"/>
                <a:gd name="connsiteX108" fmla="*/ 633846 w 2576819"/>
                <a:gd name="connsiteY108" fmla="*/ 79701 h 2933215"/>
                <a:gd name="connsiteX109" fmla="*/ 620829 w 2576819"/>
                <a:gd name="connsiteY109" fmla="*/ 84751 h 2933215"/>
                <a:gd name="connsiteX110" fmla="*/ 610670 w 2576819"/>
                <a:gd name="connsiteY110" fmla="*/ 96939 h 2933215"/>
                <a:gd name="connsiteX111" fmla="*/ 613731 w 2576819"/>
                <a:gd name="connsiteY111" fmla="*/ 111753 h 2933215"/>
                <a:gd name="connsiteX112" fmla="*/ 627657 w 2576819"/>
                <a:gd name="connsiteY112" fmla="*/ 139125 h 2933215"/>
                <a:gd name="connsiteX113" fmla="*/ 635495 w 2576819"/>
                <a:gd name="connsiteY113" fmla="*/ 166934 h 2933215"/>
                <a:gd name="connsiteX114" fmla="*/ 654702 w 2576819"/>
                <a:gd name="connsiteY114" fmla="*/ 199557 h 2933215"/>
                <a:gd name="connsiteX115" fmla="*/ 664457 w 2576819"/>
                <a:gd name="connsiteY115" fmla="*/ 215618 h 2933215"/>
                <a:gd name="connsiteX116" fmla="*/ 659243 w 2576819"/>
                <a:gd name="connsiteY116" fmla="*/ 231407 h 2933215"/>
                <a:gd name="connsiteX117" fmla="*/ 630786 w 2576819"/>
                <a:gd name="connsiteY117" fmla="*/ 261809 h 2933215"/>
                <a:gd name="connsiteX118" fmla="*/ 586821 w 2576819"/>
                <a:gd name="connsiteY118" fmla="*/ 303725 h 2933215"/>
                <a:gd name="connsiteX119" fmla="*/ 573333 w 2576819"/>
                <a:gd name="connsiteY119" fmla="*/ 317125 h 2933215"/>
                <a:gd name="connsiteX120" fmla="*/ 544573 w 2576819"/>
                <a:gd name="connsiteY120" fmla="*/ 335709 h 2933215"/>
                <a:gd name="connsiteX121" fmla="*/ 511473 w 2576819"/>
                <a:gd name="connsiteY121" fmla="*/ 325744 h 2933215"/>
                <a:gd name="connsiteX122" fmla="*/ 485908 w 2576819"/>
                <a:gd name="connsiteY122" fmla="*/ 307193 h 2933215"/>
                <a:gd name="connsiteX123" fmla="*/ 476557 w 2576819"/>
                <a:gd name="connsiteY123" fmla="*/ 306856 h 2933215"/>
                <a:gd name="connsiteX124" fmla="*/ 465658 w 2576819"/>
                <a:gd name="connsiteY124" fmla="*/ 310256 h 2933215"/>
                <a:gd name="connsiteX125" fmla="*/ 446317 w 2576819"/>
                <a:gd name="connsiteY125" fmla="*/ 306149 h 2933215"/>
                <a:gd name="connsiteX126" fmla="*/ 435318 w 2576819"/>
                <a:gd name="connsiteY126" fmla="*/ 296588 h 2933215"/>
                <a:gd name="connsiteX127" fmla="*/ 430777 w 2576819"/>
                <a:gd name="connsiteY127" fmla="*/ 278239 h 2933215"/>
                <a:gd name="connsiteX128" fmla="*/ 417423 w 2576819"/>
                <a:gd name="connsiteY128" fmla="*/ 261068 h 2933215"/>
                <a:gd name="connsiteX129" fmla="*/ 400974 w 2576819"/>
                <a:gd name="connsiteY129" fmla="*/ 246221 h 2933215"/>
                <a:gd name="connsiteX130" fmla="*/ 398484 w 2576819"/>
                <a:gd name="connsiteY130" fmla="*/ 243090 h 2933215"/>
                <a:gd name="connsiteX131" fmla="*/ 407398 w 2576819"/>
                <a:gd name="connsiteY131" fmla="*/ 243191 h 2933215"/>
                <a:gd name="connsiteX132" fmla="*/ 370195 w 2576819"/>
                <a:gd name="connsiteY132" fmla="*/ 244672 h 2933215"/>
                <a:gd name="connsiteX133" fmla="*/ 343588 w 2576819"/>
                <a:gd name="connsiteY133" fmla="*/ 257297 h 2933215"/>
                <a:gd name="connsiteX134" fmla="*/ 313180 w 2576819"/>
                <a:gd name="connsiteY134" fmla="*/ 258610 h 2933215"/>
                <a:gd name="connsiteX135" fmla="*/ 294006 w 2576819"/>
                <a:gd name="connsiteY135" fmla="*/ 257869 h 2933215"/>
                <a:gd name="connsiteX136" fmla="*/ 272646 w 2576819"/>
                <a:gd name="connsiteY136" fmla="*/ 256692 h 2933215"/>
                <a:gd name="connsiteX137" fmla="*/ 255928 w 2576819"/>
                <a:gd name="connsiteY137" fmla="*/ 264503 h 2933215"/>
                <a:gd name="connsiteX138" fmla="*/ 255828 w 2576819"/>
                <a:gd name="connsiteY138" fmla="*/ 304499 h 2933215"/>
                <a:gd name="connsiteX139" fmla="*/ 282771 w 2576819"/>
                <a:gd name="connsiteY139" fmla="*/ 312209 h 2933215"/>
                <a:gd name="connsiteX140" fmla="*/ 299960 w 2576819"/>
                <a:gd name="connsiteY140" fmla="*/ 327696 h 2933215"/>
                <a:gd name="connsiteX141" fmla="*/ 281022 w 2576819"/>
                <a:gd name="connsiteY141" fmla="*/ 341130 h 2933215"/>
                <a:gd name="connsiteX142" fmla="*/ 247351 w 2576819"/>
                <a:gd name="connsiteY142" fmla="*/ 351768 h 2933215"/>
                <a:gd name="connsiteX143" fmla="*/ 241565 w 2576819"/>
                <a:gd name="connsiteY143" fmla="*/ 375370 h 2933215"/>
                <a:gd name="connsiteX144" fmla="*/ 247788 w 2576819"/>
                <a:gd name="connsiteY144" fmla="*/ 408061 h 2933215"/>
                <a:gd name="connsiteX145" fmla="*/ 270695 w 2576819"/>
                <a:gd name="connsiteY145" fmla="*/ 440247 h 2933215"/>
                <a:gd name="connsiteX146" fmla="*/ 287817 w 2576819"/>
                <a:gd name="connsiteY146" fmla="*/ 481085 h 2933215"/>
                <a:gd name="connsiteX147" fmla="*/ 284958 w 2576819"/>
                <a:gd name="connsiteY147" fmla="*/ 511084 h 2933215"/>
                <a:gd name="connsiteX148" fmla="*/ 282805 w 2576819"/>
                <a:gd name="connsiteY148" fmla="*/ 542023 h 2933215"/>
                <a:gd name="connsiteX149" fmla="*/ 278634 w 2576819"/>
                <a:gd name="connsiteY149" fmla="*/ 575489 h 2933215"/>
                <a:gd name="connsiteX150" fmla="*/ 270561 w 2576819"/>
                <a:gd name="connsiteY150" fmla="*/ 606362 h 2933215"/>
                <a:gd name="connsiteX151" fmla="*/ 259225 w 2576819"/>
                <a:gd name="connsiteY151" fmla="*/ 681373 h 2933215"/>
                <a:gd name="connsiteX152" fmla="*/ 255054 w 2576819"/>
                <a:gd name="connsiteY152" fmla="*/ 707499 h 2933215"/>
                <a:gd name="connsiteX153" fmla="*/ 243920 w 2576819"/>
                <a:gd name="connsiteY153" fmla="*/ 702247 h 2933215"/>
                <a:gd name="connsiteX154" fmla="*/ 225621 w 2576819"/>
                <a:gd name="connsiteY154" fmla="*/ 696860 h 2933215"/>
                <a:gd name="connsiteX155" fmla="*/ 160700 w 2576819"/>
                <a:gd name="connsiteY155" fmla="*/ 721673 h 2933215"/>
                <a:gd name="connsiteX156" fmla="*/ 109235 w 2576819"/>
                <a:gd name="connsiteY156" fmla="*/ 739719 h 2933215"/>
                <a:gd name="connsiteX157" fmla="*/ 64093 w 2576819"/>
                <a:gd name="connsiteY157" fmla="*/ 773455 h 2933215"/>
                <a:gd name="connsiteX158" fmla="*/ 57399 w 2576819"/>
                <a:gd name="connsiteY158" fmla="*/ 794900 h 2933215"/>
                <a:gd name="connsiteX159" fmla="*/ 54708 w 2576819"/>
                <a:gd name="connsiteY159" fmla="*/ 807997 h 2933215"/>
                <a:gd name="connsiteX160" fmla="*/ 59552 w 2576819"/>
                <a:gd name="connsiteY160" fmla="*/ 824831 h 2933215"/>
                <a:gd name="connsiteX161" fmla="*/ 62579 w 2576819"/>
                <a:gd name="connsiteY161" fmla="*/ 854458 h 2933215"/>
                <a:gd name="connsiteX162" fmla="*/ 53127 w 2576819"/>
                <a:gd name="connsiteY162" fmla="*/ 875634 h 2933215"/>
                <a:gd name="connsiteX163" fmla="*/ 41691 w 2576819"/>
                <a:gd name="connsiteY163" fmla="*/ 885668 h 2933215"/>
                <a:gd name="connsiteX164" fmla="*/ 1796 w 2576819"/>
                <a:gd name="connsiteY164" fmla="*/ 929806 h 2933215"/>
                <a:gd name="connsiteX165" fmla="*/ 7986 w 2576819"/>
                <a:gd name="connsiteY165" fmla="*/ 984347 h 2933215"/>
                <a:gd name="connsiteX166" fmla="*/ 23156 w 2576819"/>
                <a:gd name="connsiteY166" fmla="*/ 1003807 h 2933215"/>
                <a:gd name="connsiteX167" fmla="*/ 32407 w 2576819"/>
                <a:gd name="connsiteY167" fmla="*/ 1024445 h 2933215"/>
                <a:gd name="connsiteX168" fmla="*/ 43171 w 2576819"/>
                <a:gd name="connsiteY168" fmla="*/ 1049730 h 2933215"/>
                <a:gd name="connsiteX169" fmla="*/ 46433 w 2576819"/>
                <a:gd name="connsiteY169" fmla="*/ 1083161 h 2933215"/>
                <a:gd name="connsiteX170" fmla="*/ 91407 w 2576819"/>
                <a:gd name="connsiteY170" fmla="*/ 1119085 h 2933215"/>
                <a:gd name="connsiteX171" fmla="*/ 123262 w 2576819"/>
                <a:gd name="connsiteY171" fmla="*/ 1131845 h 2933215"/>
                <a:gd name="connsiteX172" fmla="*/ 155049 w 2576819"/>
                <a:gd name="connsiteY172" fmla="*/ 1149116 h 2933215"/>
                <a:gd name="connsiteX173" fmla="*/ 177519 w 2576819"/>
                <a:gd name="connsiteY173" fmla="*/ 1130397 h 2933215"/>
                <a:gd name="connsiteX174" fmla="*/ 201839 w 2576819"/>
                <a:gd name="connsiteY174" fmla="*/ 1098750 h 2933215"/>
                <a:gd name="connsiteX175" fmla="*/ 245030 w 2576819"/>
                <a:gd name="connsiteY175" fmla="*/ 1134067 h 2933215"/>
                <a:gd name="connsiteX176" fmla="*/ 245131 w 2576819"/>
                <a:gd name="connsiteY176" fmla="*/ 1149048 h 2933215"/>
                <a:gd name="connsiteX177" fmla="*/ 240926 w 2576819"/>
                <a:gd name="connsiteY177" fmla="*/ 1162583 h 2933215"/>
                <a:gd name="connsiteX178" fmla="*/ 245063 w 2576819"/>
                <a:gd name="connsiteY178" fmla="*/ 1178104 h 2933215"/>
                <a:gd name="connsiteX179" fmla="*/ 248797 w 2576819"/>
                <a:gd name="connsiteY179" fmla="*/ 1195443 h 2933215"/>
                <a:gd name="connsiteX180" fmla="*/ 320681 w 2576819"/>
                <a:gd name="connsiteY180" fmla="*/ 1212781 h 2933215"/>
                <a:gd name="connsiteX181" fmla="*/ 388090 w 2576819"/>
                <a:gd name="connsiteY181" fmla="*/ 1208270 h 2933215"/>
                <a:gd name="connsiteX182" fmla="*/ 418902 w 2576819"/>
                <a:gd name="connsiteY182" fmla="*/ 1175411 h 2933215"/>
                <a:gd name="connsiteX183" fmla="*/ 452809 w 2576819"/>
                <a:gd name="connsiteY183" fmla="*/ 1143595 h 2933215"/>
                <a:gd name="connsiteX184" fmla="*/ 465625 w 2576819"/>
                <a:gd name="connsiteY184" fmla="*/ 1130263 h 2933215"/>
                <a:gd name="connsiteX185" fmla="*/ 488768 w 2576819"/>
                <a:gd name="connsiteY185" fmla="*/ 1120061 h 2933215"/>
                <a:gd name="connsiteX186" fmla="*/ 506158 w 2576819"/>
                <a:gd name="connsiteY186" fmla="*/ 1115280 h 2933215"/>
                <a:gd name="connsiteX187" fmla="*/ 526711 w 2576819"/>
                <a:gd name="connsiteY187" fmla="*/ 1115381 h 2933215"/>
                <a:gd name="connsiteX188" fmla="*/ 544573 w 2576819"/>
                <a:gd name="connsiteY188" fmla="*/ 1115314 h 2933215"/>
                <a:gd name="connsiteX189" fmla="*/ 553890 w 2576819"/>
                <a:gd name="connsiteY189" fmla="*/ 1120836 h 2933215"/>
                <a:gd name="connsiteX190" fmla="*/ 559675 w 2576819"/>
                <a:gd name="connsiteY190" fmla="*/ 1156590 h 2933215"/>
                <a:gd name="connsiteX191" fmla="*/ 556514 w 2576819"/>
                <a:gd name="connsiteY191" fmla="*/ 1182077 h 2933215"/>
                <a:gd name="connsiteX192" fmla="*/ 574947 w 2576819"/>
                <a:gd name="connsiteY192" fmla="*/ 1199887 h 2933215"/>
                <a:gd name="connsiteX193" fmla="*/ 579085 w 2576819"/>
                <a:gd name="connsiteY193" fmla="*/ 1247661 h 2933215"/>
                <a:gd name="connsiteX194" fmla="*/ 594053 w 2576819"/>
                <a:gd name="connsiteY194" fmla="*/ 1287860 h 2933215"/>
                <a:gd name="connsiteX195" fmla="*/ 635966 w 2576819"/>
                <a:gd name="connsiteY195" fmla="*/ 1321359 h 2933215"/>
                <a:gd name="connsiteX196" fmla="*/ 703712 w 2576819"/>
                <a:gd name="connsiteY196" fmla="*/ 1351390 h 2933215"/>
                <a:gd name="connsiteX197" fmla="*/ 716696 w 2576819"/>
                <a:gd name="connsiteY197" fmla="*/ 1355364 h 2933215"/>
                <a:gd name="connsiteX198" fmla="*/ 725106 w 2576819"/>
                <a:gd name="connsiteY198" fmla="*/ 1355868 h 2933215"/>
                <a:gd name="connsiteX199" fmla="*/ 735600 w 2576819"/>
                <a:gd name="connsiteY199" fmla="*/ 1362030 h 2933215"/>
                <a:gd name="connsiteX200" fmla="*/ 745052 w 2576819"/>
                <a:gd name="connsiteY200" fmla="*/ 1363377 h 2933215"/>
                <a:gd name="connsiteX201" fmla="*/ 750468 w 2576819"/>
                <a:gd name="connsiteY201" fmla="*/ 1370278 h 2933215"/>
                <a:gd name="connsiteX202" fmla="*/ 760694 w 2576819"/>
                <a:gd name="connsiteY202" fmla="*/ 1385429 h 2933215"/>
                <a:gd name="connsiteX203" fmla="*/ 791674 w 2576819"/>
                <a:gd name="connsiteY203" fmla="*/ 1407750 h 2933215"/>
                <a:gd name="connsiteX204" fmla="*/ 814211 w 2576819"/>
                <a:gd name="connsiteY204" fmla="*/ 1415392 h 2933215"/>
                <a:gd name="connsiteX205" fmla="*/ 840549 w 2576819"/>
                <a:gd name="connsiteY205" fmla="*/ 1415292 h 2933215"/>
                <a:gd name="connsiteX206" fmla="*/ 869478 w 2576819"/>
                <a:gd name="connsiteY206" fmla="*/ 1412228 h 2933215"/>
                <a:gd name="connsiteX207" fmla="*/ 892486 w 2576819"/>
                <a:gd name="connsiteY207" fmla="*/ 1443472 h 2933215"/>
                <a:gd name="connsiteX208" fmla="*/ 892688 w 2576819"/>
                <a:gd name="connsiteY208" fmla="*/ 1471449 h 2933215"/>
                <a:gd name="connsiteX209" fmla="*/ 914283 w 2576819"/>
                <a:gd name="connsiteY209" fmla="*/ 1497507 h 2933215"/>
                <a:gd name="connsiteX210" fmla="*/ 925215 w 2576819"/>
                <a:gd name="connsiteY210" fmla="*/ 1529727 h 2933215"/>
                <a:gd name="connsiteX211" fmla="*/ 911424 w 2576819"/>
                <a:gd name="connsiteY211" fmla="*/ 1555786 h 2933215"/>
                <a:gd name="connsiteX212" fmla="*/ 930194 w 2576819"/>
                <a:gd name="connsiteY212" fmla="*/ 1583898 h 2933215"/>
                <a:gd name="connsiteX213" fmla="*/ 963899 w 2576819"/>
                <a:gd name="connsiteY213" fmla="*/ 1611237 h 2933215"/>
                <a:gd name="connsiteX214" fmla="*/ 1039011 w 2576819"/>
                <a:gd name="connsiteY214" fmla="*/ 1620361 h 2933215"/>
                <a:gd name="connsiteX215" fmla="*/ 1065013 w 2576819"/>
                <a:gd name="connsiteY215" fmla="*/ 1687190 h 2933215"/>
                <a:gd name="connsiteX216" fmla="*/ 1091183 w 2576819"/>
                <a:gd name="connsiteY216" fmla="*/ 1708636 h 2933215"/>
                <a:gd name="connsiteX217" fmla="*/ 1109347 w 2576819"/>
                <a:gd name="connsiteY217" fmla="*/ 1718568 h 2933215"/>
                <a:gd name="connsiteX218" fmla="*/ 1118497 w 2576819"/>
                <a:gd name="connsiteY218" fmla="*/ 1739139 h 2933215"/>
                <a:gd name="connsiteX219" fmla="*/ 1124619 w 2576819"/>
                <a:gd name="connsiteY219" fmla="*/ 1781055 h 2933215"/>
                <a:gd name="connsiteX220" fmla="*/ 1110895 w 2576819"/>
                <a:gd name="connsiteY220" fmla="*/ 1820244 h 2933215"/>
                <a:gd name="connsiteX221" fmla="*/ 1102485 w 2576819"/>
                <a:gd name="connsiteY221" fmla="*/ 1849030 h 2933215"/>
                <a:gd name="connsiteX222" fmla="*/ 1106219 w 2576819"/>
                <a:gd name="connsiteY222" fmla="*/ 1905962 h 2933215"/>
                <a:gd name="connsiteX223" fmla="*/ 1114628 w 2576819"/>
                <a:gd name="connsiteY223" fmla="*/ 1958112 h 2933215"/>
                <a:gd name="connsiteX224" fmla="*/ 1124013 w 2576819"/>
                <a:gd name="connsiteY224" fmla="*/ 2002789 h 2933215"/>
                <a:gd name="connsiteX225" fmla="*/ 1192230 w 2576819"/>
                <a:gd name="connsiteY225" fmla="*/ 2073525 h 2933215"/>
                <a:gd name="connsiteX226" fmla="*/ 1226776 w 2576819"/>
                <a:gd name="connsiteY226" fmla="*/ 2087126 h 2933215"/>
                <a:gd name="connsiteX227" fmla="*/ 1248472 w 2576819"/>
                <a:gd name="connsiteY227" fmla="*/ 2090763 h 2933215"/>
                <a:gd name="connsiteX228" fmla="*/ 1267209 w 2576819"/>
                <a:gd name="connsiteY228" fmla="*/ 2094163 h 2933215"/>
                <a:gd name="connsiteX229" fmla="*/ 1290351 w 2576819"/>
                <a:gd name="connsiteY229" fmla="*/ 2136416 h 2933215"/>
                <a:gd name="connsiteX230" fmla="*/ 1306262 w 2576819"/>
                <a:gd name="connsiteY230" fmla="*/ 2169006 h 2933215"/>
                <a:gd name="connsiteX231" fmla="*/ 1319246 w 2576819"/>
                <a:gd name="connsiteY231" fmla="*/ 2188466 h 2933215"/>
                <a:gd name="connsiteX232" fmla="*/ 1355339 w 2576819"/>
                <a:gd name="connsiteY232" fmla="*/ 2183988 h 2933215"/>
                <a:gd name="connsiteX233" fmla="*/ 1387194 w 2576819"/>
                <a:gd name="connsiteY233" fmla="*/ 2197051 h 2933215"/>
                <a:gd name="connsiteX234" fmla="*/ 1391668 w 2576819"/>
                <a:gd name="connsiteY234" fmla="*/ 2239136 h 2933215"/>
                <a:gd name="connsiteX235" fmla="*/ 1385613 w 2576819"/>
                <a:gd name="connsiteY235" fmla="*/ 2256339 h 2933215"/>
                <a:gd name="connsiteX236" fmla="*/ 1378515 w 2576819"/>
                <a:gd name="connsiteY236" fmla="*/ 2284216 h 2933215"/>
                <a:gd name="connsiteX237" fmla="*/ 1385276 w 2576819"/>
                <a:gd name="connsiteY237" fmla="*/ 2311083 h 2933215"/>
                <a:gd name="connsiteX238" fmla="*/ 1402095 w 2576819"/>
                <a:gd name="connsiteY238" fmla="*/ 2318422 h 2933215"/>
                <a:gd name="connsiteX239" fmla="*/ 1422715 w 2576819"/>
                <a:gd name="connsiteY239" fmla="*/ 2339027 h 2933215"/>
                <a:gd name="connsiteX240" fmla="*/ 1444176 w 2576819"/>
                <a:gd name="connsiteY240" fmla="*/ 2389831 h 2933215"/>
                <a:gd name="connsiteX241" fmla="*/ 1441351 w 2576819"/>
                <a:gd name="connsiteY241" fmla="*/ 2438716 h 2933215"/>
                <a:gd name="connsiteX242" fmla="*/ 1425440 w 2576819"/>
                <a:gd name="connsiteY242" fmla="*/ 2450500 h 2933215"/>
                <a:gd name="connsiteX243" fmla="*/ 1416021 w 2576819"/>
                <a:gd name="connsiteY243" fmla="*/ 2460298 h 2933215"/>
                <a:gd name="connsiteX244" fmla="*/ 1405526 w 2576819"/>
                <a:gd name="connsiteY244" fmla="*/ 2465617 h 2933215"/>
                <a:gd name="connsiteX245" fmla="*/ 1372763 w 2576819"/>
                <a:gd name="connsiteY245" fmla="*/ 2506119 h 2933215"/>
                <a:gd name="connsiteX246" fmla="*/ 1342119 w 2576819"/>
                <a:gd name="connsiteY246" fmla="*/ 2547328 h 2933215"/>
                <a:gd name="connsiteX247" fmla="*/ 1306665 w 2576819"/>
                <a:gd name="connsiteY247" fmla="*/ 2579245 h 2933215"/>
                <a:gd name="connsiteX248" fmla="*/ 1286618 w 2576819"/>
                <a:gd name="connsiteY248" fmla="*/ 2602644 h 2933215"/>
                <a:gd name="connsiteX249" fmla="*/ 1268958 w 2576819"/>
                <a:gd name="connsiteY249" fmla="*/ 2631866 h 2933215"/>
                <a:gd name="connsiteX250" fmla="*/ 1260145 w 2576819"/>
                <a:gd name="connsiteY250" fmla="*/ 2652067 h 2933215"/>
                <a:gd name="connsiteX251" fmla="*/ 1270842 w 2576819"/>
                <a:gd name="connsiteY251" fmla="*/ 2671292 h 2933215"/>
                <a:gd name="connsiteX252" fmla="*/ 1288535 w 2576819"/>
                <a:gd name="connsiteY252" fmla="*/ 2677318 h 2933215"/>
                <a:gd name="connsiteX253" fmla="*/ 1312249 w 2576819"/>
                <a:gd name="connsiteY253" fmla="*/ 2689607 h 2933215"/>
                <a:gd name="connsiteX254" fmla="*/ 1334753 w 2576819"/>
                <a:gd name="connsiteY254" fmla="*/ 2709841 h 2933215"/>
                <a:gd name="connsiteX255" fmla="*/ 1350327 w 2576819"/>
                <a:gd name="connsiteY255" fmla="*/ 2734957 h 2933215"/>
                <a:gd name="connsiteX256" fmla="*/ 1368155 w 2576819"/>
                <a:gd name="connsiteY256" fmla="*/ 2747582 h 2933215"/>
                <a:gd name="connsiteX257" fmla="*/ 1390053 w 2576819"/>
                <a:gd name="connsiteY257" fmla="*/ 2746774 h 2933215"/>
                <a:gd name="connsiteX258" fmla="*/ 1446665 w 2576819"/>
                <a:gd name="connsiteY258" fmla="*/ 2770745 h 2933215"/>
                <a:gd name="connsiteX259" fmla="*/ 1466410 w 2576819"/>
                <a:gd name="connsiteY259" fmla="*/ 2787243 h 2933215"/>
                <a:gd name="connsiteX260" fmla="*/ 1492816 w 2576819"/>
                <a:gd name="connsiteY260" fmla="*/ 2802157 h 2933215"/>
                <a:gd name="connsiteX261" fmla="*/ 1534089 w 2576819"/>
                <a:gd name="connsiteY261" fmla="*/ 2857540 h 2933215"/>
                <a:gd name="connsiteX262" fmla="*/ 1557535 w 2576819"/>
                <a:gd name="connsiteY262" fmla="*/ 2922013 h 2933215"/>
                <a:gd name="connsiteX263" fmla="*/ 1569610 w 2576819"/>
                <a:gd name="connsiteY263" fmla="*/ 2933023 h 2933215"/>
                <a:gd name="connsiteX264" fmla="*/ 1583536 w 2576819"/>
                <a:gd name="connsiteY264" fmla="*/ 2910701 h 2933215"/>
                <a:gd name="connsiteX265" fmla="*/ 1603214 w 2576819"/>
                <a:gd name="connsiteY265" fmla="*/ 2839898 h 2933215"/>
                <a:gd name="connsiteX266" fmla="*/ 1618486 w 2576819"/>
                <a:gd name="connsiteY266" fmla="*/ 2786805 h 2933215"/>
                <a:gd name="connsiteX267" fmla="*/ 1630461 w 2576819"/>
                <a:gd name="connsiteY267" fmla="*/ 2754181 h 2933215"/>
                <a:gd name="connsiteX268" fmla="*/ 1656395 w 2576819"/>
                <a:gd name="connsiteY268" fmla="*/ 2716675 h 2933215"/>
                <a:gd name="connsiteX269" fmla="*/ 1701302 w 2576819"/>
                <a:gd name="connsiteY269" fmla="*/ 2688260 h 2933215"/>
                <a:gd name="connsiteX270" fmla="*/ 1699855 w 2576819"/>
                <a:gd name="connsiteY270" fmla="*/ 2618400 h 2933215"/>
                <a:gd name="connsiteX271" fmla="*/ 1719298 w 2576819"/>
                <a:gd name="connsiteY271" fmla="*/ 2599815 h 2933215"/>
                <a:gd name="connsiteX272" fmla="*/ 1747352 w 2576819"/>
                <a:gd name="connsiteY272" fmla="*/ 2575339 h 2933215"/>
                <a:gd name="connsiteX273" fmla="*/ 1782536 w 2576819"/>
                <a:gd name="connsiteY273" fmla="*/ 2517499 h 2933215"/>
                <a:gd name="connsiteX274" fmla="*/ 1760134 w 2576819"/>
                <a:gd name="connsiteY274" fmla="*/ 2432387 h 2933215"/>
                <a:gd name="connsiteX275" fmla="*/ 1742440 w 2576819"/>
                <a:gd name="connsiteY275" fmla="*/ 2366028 h 2933215"/>
                <a:gd name="connsiteX276" fmla="*/ 1744425 w 2576819"/>
                <a:gd name="connsiteY276" fmla="*/ 2317211 h 2933215"/>
                <a:gd name="connsiteX277" fmla="*/ 1759259 w 2576819"/>
                <a:gd name="connsiteY277" fmla="*/ 2277415 h 2933215"/>
                <a:gd name="connsiteX278" fmla="*/ 1805141 w 2576819"/>
                <a:gd name="connsiteY278" fmla="*/ 2239943 h 2933215"/>
                <a:gd name="connsiteX279" fmla="*/ 1882541 w 2576819"/>
                <a:gd name="connsiteY279" fmla="*/ 2202270 h 2933215"/>
                <a:gd name="connsiteX280" fmla="*/ 1941743 w 2576819"/>
                <a:gd name="connsiteY280" fmla="*/ 2185470 h 2933215"/>
                <a:gd name="connsiteX281" fmla="*/ 2008480 w 2576819"/>
                <a:gd name="connsiteY281" fmla="*/ 2138302 h 2933215"/>
                <a:gd name="connsiteX282" fmla="*/ 2042219 w 2576819"/>
                <a:gd name="connsiteY282" fmla="*/ 2135002 h 2933215"/>
                <a:gd name="connsiteX283" fmla="*/ 2098830 w 2576819"/>
                <a:gd name="connsiteY283" fmla="*/ 2130389 h 2933215"/>
                <a:gd name="connsiteX284" fmla="*/ 2135630 w 2576819"/>
                <a:gd name="connsiteY284" fmla="*/ 2121737 h 2933215"/>
                <a:gd name="connsiteX285" fmla="*/ 2170041 w 2576819"/>
                <a:gd name="connsiteY285" fmla="*/ 2116417 h 2933215"/>
                <a:gd name="connsiteX286" fmla="*/ 2206875 w 2576819"/>
                <a:gd name="connsiteY286" fmla="*/ 2078474 h 2933215"/>
                <a:gd name="connsiteX287" fmla="*/ 2247778 w 2576819"/>
                <a:gd name="connsiteY287" fmla="*/ 2041237 h 2933215"/>
                <a:gd name="connsiteX288" fmla="*/ 2244482 w 2576819"/>
                <a:gd name="connsiteY288" fmla="*/ 1966967 h 2933215"/>
                <a:gd name="connsiteX289" fmla="*/ 2280339 w 2576819"/>
                <a:gd name="connsiteY289" fmla="*/ 1921516 h 2933215"/>
                <a:gd name="connsiteX290" fmla="*/ 2295375 w 2576819"/>
                <a:gd name="connsiteY290" fmla="*/ 1882495 h 2933215"/>
                <a:gd name="connsiteX291" fmla="*/ 2297023 w 2576819"/>
                <a:gd name="connsiteY291" fmla="*/ 1831086 h 2933215"/>
                <a:gd name="connsiteX292" fmla="*/ 2303448 w 2576819"/>
                <a:gd name="connsiteY292" fmla="*/ 1770180 h 2933215"/>
                <a:gd name="connsiteX293" fmla="*/ 2326221 w 2576819"/>
                <a:gd name="connsiteY293" fmla="*/ 1744661 h 2933215"/>
                <a:gd name="connsiteX294" fmla="*/ 2330728 w 2576819"/>
                <a:gd name="connsiteY294" fmla="*/ 1691399 h 2933215"/>
                <a:gd name="connsiteX295" fmla="*/ 2324606 w 2576819"/>
                <a:gd name="connsiteY295" fmla="*/ 1663993 h 2933215"/>
                <a:gd name="connsiteX296" fmla="*/ 2341156 w 2576819"/>
                <a:gd name="connsiteY296" fmla="*/ 1620158 h 2933215"/>
                <a:gd name="connsiteX297" fmla="*/ 2354914 w 2576819"/>
                <a:gd name="connsiteY297" fmla="*/ 1591271 h 2933215"/>
                <a:gd name="connsiteX298" fmla="*/ 2332343 w 2576819"/>
                <a:gd name="connsiteY298" fmla="*/ 1540366 h 2933215"/>
                <a:gd name="connsiteX299" fmla="*/ 2311824 w 2576819"/>
                <a:gd name="connsiteY299" fmla="*/ 1469698 h 2933215"/>
                <a:gd name="connsiteX300" fmla="*/ 2337792 w 2576819"/>
                <a:gd name="connsiteY300" fmla="*/ 1383273 h 2933215"/>
                <a:gd name="connsiteX301" fmla="*/ 2356763 w 2576819"/>
                <a:gd name="connsiteY301" fmla="*/ 1353613 h 2933215"/>
                <a:gd name="connsiteX302" fmla="*/ 2383371 w 2576819"/>
                <a:gd name="connsiteY302" fmla="*/ 1337183 h 2933215"/>
                <a:gd name="connsiteX303" fmla="*/ 2403116 w 2576819"/>
                <a:gd name="connsiteY303" fmla="*/ 1291059 h 2933215"/>
                <a:gd name="connsiteX304" fmla="*/ 2409810 w 2576819"/>
                <a:gd name="connsiteY304" fmla="*/ 1237696 h 2933215"/>
                <a:gd name="connsiteX305" fmla="*/ 2439949 w 2576819"/>
                <a:gd name="connsiteY305" fmla="*/ 1216720 h 2933215"/>
                <a:gd name="connsiteX306" fmla="*/ 2463832 w 2576819"/>
                <a:gd name="connsiteY306" fmla="*/ 1208842 h 2933215"/>
                <a:gd name="connsiteX307" fmla="*/ 2484451 w 2576819"/>
                <a:gd name="connsiteY307" fmla="*/ 1190460 h 2933215"/>
                <a:gd name="connsiteX308" fmla="*/ 2536018 w 2576819"/>
                <a:gd name="connsiteY308" fmla="*/ 1114776 h 2933215"/>
                <a:gd name="connsiteX309" fmla="*/ 2551895 w 2576819"/>
                <a:gd name="connsiteY309" fmla="*/ 1055352 h 2933215"/>
                <a:gd name="connsiteX310" fmla="*/ 2574668 w 2576819"/>
                <a:gd name="connsiteY310" fmla="*/ 999363 h 2933215"/>
                <a:gd name="connsiteX311" fmla="*/ 2557210 w 2576819"/>
                <a:gd name="connsiteY311" fmla="*/ 882469 h 2933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Lst>
              <a:rect l="l" t="t" r="r" b="b"/>
              <a:pathLst>
                <a:path w="2576819" h="2933215">
                  <a:moveTo>
                    <a:pt x="2557210" y="882469"/>
                  </a:moveTo>
                  <a:cubicBezTo>
                    <a:pt x="2553913" y="869844"/>
                    <a:pt x="2551660" y="857084"/>
                    <a:pt x="2548027" y="844593"/>
                  </a:cubicBezTo>
                  <a:cubicBezTo>
                    <a:pt x="2543654" y="829612"/>
                    <a:pt x="2543957" y="813720"/>
                    <a:pt x="2533664" y="800994"/>
                  </a:cubicBezTo>
                  <a:cubicBezTo>
                    <a:pt x="2508267" y="769582"/>
                    <a:pt x="2461712" y="768303"/>
                    <a:pt x="2427638" y="751840"/>
                  </a:cubicBezTo>
                  <a:cubicBezTo>
                    <a:pt x="2410584" y="743591"/>
                    <a:pt x="2396692" y="730124"/>
                    <a:pt x="2382429" y="718037"/>
                  </a:cubicBezTo>
                  <a:cubicBezTo>
                    <a:pt x="2368436" y="706152"/>
                    <a:pt x="2354274" y="694470"/>
                    <a:pt x="2340348" y="682518"/>
                  </a:cubicBezTo>
                  <a:cubicBezTo>
                    <a:pt x="2323126" y="667738"/>
                    <a:pt x="2306408" y="652420"/>
                    <a:pt x="2287941" y="639255"/>
                  </a:cubicBezTo>
                  <a:cubicBezTo>
                    <a:pt x="2269273" y="625957"/>
                    <a:pt x="2250839" y="609022"/>
                    <a:pt x="2228941" y="601212"/>
                  </a:cubicBezTo>
                  <a:cubicBezTo>
                    <a:pt x="2214040" y="595892"/>
                    <a:pt x="2198532" y="598080"/>
                    <a:pt x="2183295" y="599931"/>
                  </a:cubicBezTo>
                  <a:cubicBezTo>
                    <a:pt x="2166442" y="601951"/>
                    <a:pt x="2152011" y="601144"/>
                    <a:pt x="2135192" y="599124"/>
                  </a:cubicBezTo>
                  <a:cubicBezTo>
                    <a:pt x="2088638" y="593568"/>
                    <a:pt x="2045078" y="575287"/>
                    <a:pt x="1999330" y="566029"/>
                  </a:cubicBezTo>
                  <a:cubicBezTo>
                    <a:pt x="1990955" y="564346"/>
                    <a:pt x="1981805" y="560069"/>
                    <a:pt x="1973261" y="560137"/>
                  </a:cubicBezTo>
                  <a:cubicBezTo>
                    <a:pt x="1960984" y="560238"/>
                    <a:pt x="1956476" y="568149"/>
                    <a:pt x="1947932" y="575086"/>
                  </a:cubicBezTo>
                  <a:cubicBezTo>
                    <a:pt x="1938581" y="582694"/>
                    <a:pt x="1929868" y="578419"/>
                    <a:pt x="1921090" y="571550"/>
                  </a:cubicBezTo>
                  <a:cubicBezTo>
                    <a:pt x="1905818" y="559598"/>
                    <a:pt x="1902185" y="537512"/>
                    <a:pt x="1900638" y="519298"/>
                  </a:cubicBezTo>
                  <a:cubicBezTo>
                    <a:pt x="1899091" y="501051"/>
                    <a:pt x="1879009" y="488930"/>
                    <a:pt x="1864747" y="480479"/>
                  </a:cubicBezTo>
                  <a:cubicBezTo>
                    <a:pt x="1847827" y="470447"/>
                    <a:pt x="1830436" y="465767"/>
                    <a:pt x="1812104" y="458999"/>
                  </a:cubicBezTo>
                  <a:cubicBezTo>
                    <a:pt x="1793267" y="452031"/>
                    <a:pt x="1773454" y="448058"/>
                    <a:pt x="1754751" y="441324"/>
                  </a:cubicBezTo>
                  <a:cubicBezTo>
                    <a:pt x="1745905" y="438125"/>
                    <a:pt x="1740186" y="435937"/>
                    <a:pt x="1730331" y="437149"/>
                  </a:cubicBezTo>
                  <a:cubicBezTo>
                    <a:pt x="1708500" y="439809"/>
                    <a:pt x="1698981" y="457013"/>
                    <a:pt x="1679000" y="463645"/>
                  </a:cubicBezTo>
                  <a:cubicBezTo>
                    <a:pt x="1668808" y="467012"/>
                    <a:pt x="1663964" y="462231"/>
                    <a:pt x="1660129" y="451963"/>
                  </a:cubicBezTo>
                  <a:cubicBezTo>
                    <a:pt x="1656362" y="441896"/>
                    <a:pt x="1662484" y="437756"/>
                    <a:pt x="1663930" y="428699"/>
                  </a:cubicBezTo>
                  <a:cubicBezTo>
                    <a:pt x="1668606" y="398701"/>
                    <a:pt x="1625920" y="405602"/>
                    <a:pt x="1610884" y="394358"/>
                  </a:cubicBezTo>
                  <a:cubicBezTo>
                    <a:pt x="1586833" y="376380"/>
                    <a:pt x="1573580" y="351533"/>
                    <a:pt x="1563051" y="324397"/>
                  </a:cubicBezTo>
                  <a:cubicBezTo>
                    <a:pt x="1556794" y="308169"/>
                    <a:pt x="1562748" y="296689"/>
                    <a:pt x="1563387" y="280933"/>
                  </a:cubicBezTo>
                  <a:cubicBezTo>
                    <a:pt x="1563825" y="269418"/>
                    <a:pt x="1563757" y="257600"/>
                    <a:pt x="1555550" y="248611"/>
                  </a:cubicBezTo>
                  <a:cubicBezTo>
                    <a:pt x="1543911" y="235851"/>
                    <a:pt x="1527126" y="229454"/>
                    <a:pt x="1516093" y="215618"/>
                  </a:cubicBezTo>
                  <a:cubicBezTo>
                    <a:pt x="1508155" y="205685"/>
                    <a:pt x="1503378" y="193700"/>
                    <a:pt x="1499173" y="181680"/>
                  </a:cubicBezTo>
                  <a:cubicBezTo>
                    <a:pt x="1495507" y="171243"/>
                    <a:pt x="1500149" y="165755"/>
                    <a:pt x="1502503" y="155824"/>
                  </a:cubicBezTo>
                  <a:cubicBezTo>
                    <a:pt x="1506439" y="139428"/>
                    <a:pt x="1509365" y="123233"/>
                    <a:pt x="1499745" y="107747"/>
                  </a:cubicBezTo>
                  <a:cubicBezTo>
                    <a:pt x="1494262" y="98892"/>
                    <a:pt x="1482893" y="90980"/>
                    <a:pt x="1472061" y="85156"/>
                  </a:cubicBezTo>
                  <a:cubicBezTo>
                    <a:pt x="1471086" y="85997"/>
                    <a:pt x="1470111" y="86839"/>
                    <a:pt x="1469169" y="87714"/>
                  </a:cubicBezTo>
                  <a:cubicBezTo>
                    <a:pt x="1465031" y="91586"/>
                    <a:pt x="1458607" y="94750"/>
                    <a:pt x="1456521" y="100542"/>
                  </a:cubicBezTo>
                  <a:cubicBezTo>
                    <a:pt x="1453157" y="109935"/>
                    <a:pt x="1457295" y="122089"/>
                    <a:pt x="1450130" y="130304"/>
                  </a:cubicBezTo>
                  <a:cubicBezTo>
                    <a:pt x="1447910" y="132829"/>
                    <a:pt x="1444815" y="135085"/>
                    <a:pt x="1442393" y="137744"/>
                  </a:cubicBezTo>
                  <a:cubicBezTo>
                    <a:pt x="1440072" y="140303"/>
                    <a:pt x="1437617" y="142794"/>
                    <a:pt x="1434690" y="144579"/>
                  </a:cubicBezTo>
                  <a:cubicBezTo>
                    <a:pt x="1429947" y="147440"/>
                    <a:pt x="1426280" y="151279"/>
                    <a:pt x="1423691" y="156228"/>
                  </a:cubicBezTo>
                  <a:cubicBezTo>
                    <a:pt x="1419452" y="164274"/>
                    <a:pt x="1419620" y="173768"/>
                    <a:pt x="1419688" y="182993"/>
                  </a:cubicBezTo>
                  <a:cubicBezTo>
                    <a:pt x="1419721" y="185922"/>
                    <a:pt x="1419217" y="187639"/>
                    <a:pt x="1418544" y="190333"/>
                  </a:cubicBezTo>
                  <a:cubicBezTo>
                    <a:pt x="1418006" y="192420"/>
                    <a:pt x="1418410" y="194305"/>
                    <a:pt x="1417569" y="196191"/>
                  </a:cubicBezTo>
                  <a:cubicBezTo>
                    <a:pt x="1415752" y="200164"/>
                    <a:pt x="1411682" y="204338"/>
                    <a:pt x="1408588" y="207167"/>
                  </a:cubicBezTo>
                  <a:cubicBezTo>
                    <a:pt x="1404652" y="210803"/>
                    <a:pt x="1399640" y="213160"/>
                    <a:pt x="1394796" y="215584"/>
                  </a:cubicBezTo>
                  <a:cubicBezTo>
                    <a:pt x="1390659" y="217638"/>
                    <a:pt x="1386185" y="220398"/>
                    <a:pt x="1381610" y="221139"/>
                  </a:cubicBezTo>
                  <a:cubicBezTo>
                    <a:pt x="1380197" y="221374"/>
                    <a:pt x="1378616" y="220734"/>
                    <a:pt x="1377203" y="221003"/>
                  </a:cubicBezTo>
                  <a:cubicBezTo>
                    <a:pt x="1375791" y="221240"/>
                    <a:pt x="1374815" y="222149"/>
                    <a:pt x="1373403" y="222418"/>
                  </a:cubicBezTo>
                  <a:cubicBezTo>
                    <a:pt x="1370678" y="222923"/>
                    <a:pt x="1367146" y="222721"/>
                    <a:pt x="1364354" y="222587"/>
                  </a:cubicBezTo>
                  <a:cubicBezTo>
                    <a:pt x="1358905" y="222317"/>
                    <a:pt x="1352547" y="220734"/>
                    <a:pt x="1347838" y="217806"/>
                  </a:cubicBezTo>
                  <a:cubicBezTo>
                    <a:pt x="1345214" y="216190"/>
                    <a:pt x="1343633" y="213429"/>
                    <a:pt x="1340909" y="211847"/>
                  </a:cubicBezTo>
                  <a:cubicBezTo>
                    <a:pt x="1338991" y="210735"/>
                    <a:pt x="1336906" y="210163"/>
                    <a:pt x="1334719" y="209355"/>
                  </a:cubicBezTo>
                  <a:cubicBezTo>
                    <a:pt x="1329169" y="207267"/>
                    <a:pt x="1326714" y="208008"/>
                    <a:pt x="1321500" y="210500"/>
                  </a:cubicBezTo>
                  <a:cubicBezTo>
                    <a:pt x="1317900" y="212217"/>
                    <a:pt x="1314806" y="213799"/>
                    <a:pt x="1311274" y="215954"/>
                  </a:cubicBezTo>
                  <a:cubicBezTo>
                    <a:pt x="1307675" y="218176"/>
                    <a:pt x="1304647" y="220533"/>
                    <a:pt x="1300308" y="221139"/>
                  </a:cubicBezTo>
                  <a:cubicBezTo>
                    <a:pt x="1290856" y="222452"/>
                    <a:pt x="1280058" y="220297"/>
                    <a:pt x="1274272" y="212317"/>
                  </a:cubicBezTo>
                  <a:cubicBezTo>
                    <a:pt x="1269664" y="205954"/>
                    <a:pt x="1269866" y="197975"/>
                    <a:pt x="1270135" y="190165"/>
                  </a:cubicBezTo>
                  <a:cubicBezTo>
                    <a:pt x="1268117" y="192353"/>
                    <a:pt x="1266099" y="194575"/>
                    <a:pt x="1263307" y="196224"/>
                  </a:cubicBezTo>
                  <a:cubicBezTo>
                    <a:pt x="1243730" y="207840"/>
                    <a:pt x="1218098" y="199692"/>
                    <a:pt x="1199967" y="189155"/>
                  </a:cubicBezTo>
                  <a:cubicBezTo>
                    <a:pt x="1193441" y="185384"/>
                    <a:pt x="1186008" y="183902"/>
                    <a:pt x="1179448" y="189121"/>
                  </a:cubicBezTo>
                  <a:cubicBezTo>
                    <a:pt x="1176993" y="191074"/>
                    <a:pt x="1174773" y="196124"/>
                    <a:pt x="1173898" y="199154"/>
                  </a:cubicBezTo>
                  <a:cubicBezTo>
                    <a:pt x="1172384" y="204575"/>
                    <a:pt x="1175344" y="210331"/>
                    <a:pt x="1178035" y="214809"/>
                  </a:cubicBezTo>
                  <a:cubicBezTo>
                    <a:pt x="1179986" y="218075"/>
                    <a:pt x="1181534" y="221274"/>
                    <a:pt x="1183855" y="224304"/>
                  </a:cubicBezTo>
                  <a:cubicBezTo>
                    <a:pt x="1186075" y="227233"/>
                    <a:pt x="1187622" y="229387"/>
                    <a:pt x="1188631" y="232787"/>
                  </a:cubicBezTo>
                  <a:cubicBezTo>
                    <a:pt x="1191289" y="241541"/>
                    <a:pt x="1185839" y="246322"/>
                    <a:pt x="1179448" y="251877"/>
                  </a:cubicBezTo>
                  <a:cubicBezTo>
                    <a:pt x="1174201" y="256422"/>
                    <a:pt x="1168886" y="258712"/>
                    <a:pt x="1162192" y="260698"/>
                  </a:cubicBezTo>
                  <a:cubicBezTo>
                    <a:pt x="1155061" y="262786"/>
                    <a:pt x="1151394" y="261371"/>
                    <a:pt x="1144398" y="259520"/>
                  </a:cubicBezTo>
                  <a:cubicBezTo>
                    <a:pt x="1132692" y="256389"/>
                    <a:pt x="1120649" y="249655"/>
                    <a:pt x="1110491" y="241676"/>
                  </a:cubicBezTo>
                  <a:cubicBezTo>
                    <a:pt x="1110356" y="241676"/>
                    <a:pt x="1110189" y="241642"/>
                    <a:pt x="1110054" y="241609"/>
                  </a:cubicBezTo>
                  <a:cubicBezTo>
                    <a:pt x="1105042" y="241070"/>
                    <a:pt x="1099693" y="239959"/>
                    <a:pt x="1094682" y="238983"/>
                  </a:cubicBezTo>
                  <a:cubicBezTo>
                    <a:pt x="1088492" y="237770"/>
                    <a:pt x="1083346" y="239387"/>
                    <a:pt x="1077426" y="240160"/>
                  </a:cubicBezTo>
                  <a:cubicBezTo>
                    <a:pt x="1067805" y="241407"/>
                    <a:pt x="1059967" y="244234"/>
                    <a:pt x="1051726" y="249285"/>
                  </a:cubicBezTo>
                  <a:cubicBezTo>
                    <a:pt x="1047790" y="251675"/>
                    <a:pt x="1044090" y="255008"/>
                    <a:pt x="1041130" y="258577"/>
                  </a:cubicBezTo>
                  <a:cubicBezTo>
                    <a:pt x="1037464" y="263021"/>
                    <a:pt x="1035883" y="268677"/>
                    <a:pt x="1033024" y="273626"/>
                  </a:cubicBezTo>
                  <a:cubicBezTo>
                    <a:pt x="1030602" y="277801"/>
                    <a:pt x="1029761" y="282650"/>
                    <a:pt x="1026565" y="286286"/>
                  </a:cubicBezTo>
                  <a:cubicBezTo>
                    <a:pt x="1022697" y="290695"/>
                    <a:pt x="1016306" y="294265"/>
                    <a:pt x="1010722" y="295713"/>
                  </a:cubicBezTo>
                  <a:cubicBezTo>
                    <a:pt x="1000496" y="298305"/>
                    <a:pt x="991246" y="299954"/>
                    <a:pt x="981121" y="296419"/>
                  </a:cubicBezTo>
                  <a:cubicBezTo>
                    <a:pt x="970559" y="292715"/>
                    <a:pt x="960569" y="287632"/>
                    <a:pt x="952597" y="279720"/>
                  </a:cubicBezTo>
                  <a:cubicBezTo>
                    <a:pt x="948896" y="276016"/>
                    <a:pt x="945768" y="271976"/>
                    <a:pt x="942303" y="268071"/>
                  </a:cubicBezTo>
                  <a:cubicBezTo>
                    <a:pt x="937526" y="262684"/>
                    <a:pt x="935475" y="255379"/>
                    <a:pt x="932044" y="249183"/>
                  </a:cubicBezTo>
                  <a:cubicBezTo>
                    <a:pt x="922861" y="232586"/>
                    <a:pt x="919194" y="214674"/>
                    <a:pt x="916671" y="195955"/>
                  </a:cubicBezTo>
                  <a:cubicBezTo>
                    <a:pt x="915494" y="187370"/>
                    <a:pt x="917243" y="179694"/>
                    <a:pt x="917378" y="171142"/>
                  </a:cubicBezTo>
                  <a:cubicBezTo>
                    <a:pt x="917512" y="163972"/>
                    <a:pt x="920607" y="154612"/>
                    <a:pt x="924004" y="148484"/>
                  </a:cubicBezTo>
                  <a:cubicBezTo>
                    <a:pt x="926460" y="144040"/>
                    <a:pt x="929554" y="140236"/>
                    <a:pt x="931708" y="135758"/>
                  </a:cubicBezTo>
                  <a:cubicBezTo>
                    <a:pt x="933759" y="131449"/>
                    <a:pt x="935004" y="128014"/>
                    <a:pt x="935004" y="123301"/>
                  </a:cubicBezTo>
                  <a:cubicBezTo>
                    <a:pt x="935004" y="119833"/>
                    <a:pt x="934600" y="117342"/>
                    <a:pt x="933860" y="114043"/>
                  </a:cubicBezTo>
                  <a:cubicBezTo>
                    <a:pt x="933423" y="112022"/>
                    <a:pt x="933995" y="110002"/>
                    <a:pt x="933625" y="108050"/>
                  </a:cubicBezTo>
                  <a:cubicBezTo>
                    <a:pt x="933288" y="106265"/>
                    <a:pt x="932750" y="106400"/>
                    <a:pt x="932750" y="104582"/>
                  </a:cubicBezTo>
                  <a:cubicBezTo>
                    <a:pt x="932750" y="103370"/>
                    <a:pt x="933187" y="100677"/>
                    <a:pt x="933457" y="99396"/>
                  </a:cubicBezTo>
                  <a:cubicBezTo>
                    <a:pt x="934903" y="92664"/>
                    <a:pt x="938300" y="86974"/>
                    <a:pt x="939477" y="80341"/>
                  </a:cubicBezTo>
                  <a:cubicBezTo>
                    <a:pt x="940689" y="73507"/>
                    <a:pt x="938906" y="64989"/>
                    <a:pt x="935744" y="59097"/>
                  </a:cubicBezTo>
                  <a:cubicBezTo>
                    <a:pt x="934163" y="56135"/>
                    <a:pt x="931943" y="52027"/>
                    <a:pt x="929218" y="49906"/>
                  </a:cubicBezTo>
                  <a:cubicBezTo>
                    <a:pt x="926527" y="47818"/>
                    <a:pt x="922591" y="46943"/>
                    <a:pt x="919631" y="45226"/>
                  </a:cubicBezTo>
                  <a:cubicBezTo>
                    <a:pt x="913307" y="41522"/>
                    <a:pt x="907152" y="37685"/>
                    <a:pt x="903856" y="30850"/>
                  </a:cubicBezTo>
                  <a:cubicBezTo>
                    <a:pt x="901400" y="25732"/>
                    <a:pt x="902813" y="17416"/>
                    <a:pt x="902779" y="11491"/>
                  </a:cubicBezTo>
                  <a:cubicBezTo>
                    <a:pt x="902745" y="7047"/>
                    <a:pt x="901602" y="4959"/>
                    <a:pt x="897532" y="2873"/>
                  </a:cubicBezTo>
                  <a:cubicBezTo>
                    <a:pt x="895412" y="1795"/>
                    <a:pt x="890535" y="-157"/>
                    <a:pt x="888147" y="10"/>
                  </a:cubicBezTo>
                  <a:cubicBezTo>
                    <a:pt x="886297" y="145"/>
                    <a:pt x="884413" y="1088"/>
                    <a:pt x="882294" y="1189"/>
                  </a:cubicBezTo>
                  <a:cubicBezTo>
                    <a:pt x="880208" y="1290"/>
                    <a:pt x="879098" y="2098"/>
                    <a:pt x="877181" y="2536"/>
                  </a:cubicBezTo>
                  <a:cubicBezTo>
                    <a:pt x="874994" y="3074"/>
                    <a:pt x="872842" y="3276"/>
                    <a:pt x="870689" y="3512"/>
                  </a:cubicBezTo>
                  <a:cubicBezTo>
                    <a:pt x="870420" y="2602"/>
                    <a:pt x="870218" y="1626"/>
                    <a:pt x="869814" y="853"/>
                  </a:cubicBezTo>
                  <a:cubicBezTo>
                    <a:pt x="873010" y="7047"/>
                    <a:pt x="872371" y="17652"/>
                    <a:pt x="870420" y="24218"/>
                  </a:cubicBezTo>
                  <a:cubicBezTo>
                    <a:pt x="868368" y="31153"/>
                    <a:pt x="864701" y="37281"/>
                    <a:pt x="860530" y="43104"/>
                  </a:cubicBezTo>
                  <a:cubicBezTo>
                    <a:pt x="855283" y="50445"/>
                    <a:pt x="849665" y="55023"/>
                    <a:pt x="841121" y="57918"/>
                  </a:cubicBezTo>
                  <a:cubicBezTo>
                    <a:pt x="832611" y="60781"/>
                    <a:pt x="824504" y="60679"/>
                    <a:pt x="815893" y="62532"/>
                  </a:cubicBezTo>
                  <a:cubicBezTo>
                    <a:pt x="807383" y="64349"/>
                    <a:pt x="798301" y="61521"/>
                    <a:pt x="789723" y="61083"/>
                  </a:cubicBezTo>
                  <a:cubicBezTo>
                    <a:pt x="782457" y="60679"/>
                    <a:pt x="776974" y="62060"/>
                    <a:pt x="770045" y="64417"/>
                  </a:cubicBezTo>
                  <a:cubicBezTo>
                    <a:pt x="763856" y="66538"/>
                    <a:pt x="757633" y="68120"/>
                    <a:pt x="753832" y="73810"/>
                  </a:cubicBezTo>
                  <a:cubicBezTo>
                    <a:pt x="749627" y="80072"/>
                    <a:pt x="748013" y="87479"/>
                    <a:pt x="743640" y="93740"/>
                  </a:cubicBezTo>
                  <a:cubicBezTo>
                    <a:pt x="737047" y="103167"/>
                    <a:pt x="730689" y="108016"/>
                    <a:pt x="718782" y="108453"/>
                  </a:cubicBezTo>
                  <a:cubicBezTo>
                    <a:pt x="702703" y="109060"/>
                    <a:pt x="687095" y="104683"/>
                    <a:pt x="673405" y="96232"/>
                  </a:cubicBezTo>
                  <a:cubicBezTo>
                    <a:pt x="661665" y="88994"/>
                    <a:pt x="648176" y="79701"/>
                    <a:pt x="633846" y="79701"/>
                  </a:cubicBezTo>
                  <a:cubicBezTo>
                    <a:pt x="628666" y="79701"/>
                    <a:pt x="624731" y="81452"/>
                    <a:pt x="620829" y="84751"/>
                  </a:cubicBezTo>
                  <a:cubicBezTo>
                    <a:pt x="617263" y="87748"/>
                    <a:pt x="611713" y="92360"/>
                    <a:pt x="610670" y="96939"/>
                  </a:cubicBezTo>
                  <a:cubicBezTo>
                    <a:pt x="609459" y="102293"/>
                    <a:pt x="612285" y="106905"/>
                    <a:pt x="613731" y="111753"/>
                  </a:cubicBezTo>
                  <a:cubicBezTo>
                    <a:pt x="616691" y="121719"/>
                    <a:pt x="623352" y="129596"/>
                    <a:pt x="627657" y="139125"/>
                  </a:cubicBezTo>
                  <a:cubicBezTo>
                    <a:pt x="631660" y="147946"/>
                    <a:pt x="633746" y="157473"/>
                    <a:pt x="635495" y="166934"/>
                  </a:cubicBezTo>
                  <a:cubicBezTo>
                    <a:pt x="637950" y="180131"/>
                    <a:pt x="645418" y="190131"/>
                    <a:pt x="654702" y="199557"/>
                  </a:cubicBezTo>
                  <a:cubicBezTo>
                    <a:pt x="659243" y="204137"/>
                    <a:pt x="663279" y="208951"/>
                    <a:pt x="664457" y="215618"/>
                  </a:cubicBezTo>
                  <a:cubicBezTo>
                    <a:pt x="665500" y="221408"/>
                    <a:pt x="662270" y="226761"/>
                    <a:pt x="659243" y="231407"/>
                  </a:cubicBezTo>
                  <a:cubicBezTo>
                    <a:pt x="651809" y="242786"/>
                    <a:pt x="640507" y="252416"/>
                    <a:pt x="630786" y="261809"/>
                  </a:cubicBezTo>
                  <a:cubicBezTo>
                    <a:pt x="616052" y="275983"/>
                    <a:pt x="600209" y="288204"/>
                    <a:pt x="586821" y="303725"/>
                  </a:cubicBezTo>
                  <a:cubicBezTo>
                    <a:pt x="582785" y="308405"/>
                    <a:pt x="577706" y="312748"/>
                    <a:pt x="573333" y="317125"/>
                  </a:cubicBezTo>
                  <a:cubicBezTo>
                    <a:pt x="565259" y="325238"/>
                    <a:pt x="556817" y="334531"/>
                    <a:pt x="544573" y="335709"/>
                  </a:cubicBezTo>
                  <a:cubicBezTo>
                    <a:pt x="534817" y="336685"/>
                    <a:pt x="518705" y="332444"/>
                    <a:pt x="511473" y="325744"/>
                  </a:cubicBezTo>
                  <a:cubicBezTo>
                    <a:pt x="503736" y="318572"/>
                    <a:pt x="496841" y="309818"/>
                    <a:pt x="485908" y="307193"/>
                  </a:cubicBezTo>
                  <a:cubicBezTo>
                    <a:pt x="483217" y="306553"/>
                    <a:pt x="479417" y="306688"/>
                    <a:pt x="476557" y="306856"/>
                  </a:cubicBezTo>
                  <a:cubicBezTo>
                    <a:pt x="472050" y="307125"/>
                    <a:pt x="469729" y="309079"/>
                    <a:pt x="465658" y="310256"/>
                  </a:cubicBezTo>
                  <a:cubicBezTo>
                    <a:pt x="459604" y="312007"/>
                    <a:pt x="451901" y="307933"/>
                    <a:pt x="446317" y="306149"/>
                  </a:cubicBezTo>
                  <a:cubicBezTo>
                    <a:pt x="440767" y="304365"/>
                    <a:pt x="438312" y="301739"/>
                    <a:pt x="435318" y="296588"/>
                  </a:cubicBezTo>
                  <a:cubicBezTo>
                    <a:pt x="431786" y="290460"/>
                    <a:pt x="431886" y="284871"/>
                    <a:pt x="430777" y="278239"/>
                  </a:cubicBezTo>
                  <a:cubicBezTo>
                    <a:pt x="429532" y="270832"/>
                    <a:pt x="422502" y="265714"/>
                    <a:pt x="417423" y="261068"/>
                  </a:cubicBezTo>
                  <a:cubicBezTo>
                    <a:pt x="412006" y="256153"/>
                    <a:pt x="406120" y="251406"/>
                    <a:pt x="400974" y="246221"/>
                  </a:cubicBezTo>
                  <a:cubicBezTo>
                    <a:pt x="400032" y="245278"/>
                    <a:pt x="399359" y="244067"/>
                    <a:pt x="398484" y="243090"/>
                  </a:cubicBezTo>
                  <a:cubicBezTo>
                    <a:pt x="401478" y="243157"/>
                    <a:pt x="404438" y="243258"/>
                    <a:pt x="407398" y="243191"/>
                  </a:cubicBezTo>
                  <a:cubicBezTo>
                    <a:pt x="395087" y="243427"/>
                    <a:pt x="382271" y="241609"/>
                    <a:pt x="370195" y="244672"/>
                  </a:cubicBezTo>
                  <a:cubicBezTo>
                    <a:pt x="360440" y="247163"/>
                    <a:pt x="353309" y="254470"/>
                    <a:pt x="343588" y="257297"/>
                  </a:cubicBezTo>
                  <a:cubicBezTo>
                    <a:pt x="333900" y="260126"/>
                    <a:pt x="323002" y="260126"/>
                    <a:pt x="313180" y="258610"/>
                  </a:cubicBezTo>
                  <a:cubicBezTo>
                    <a:pt x="306822" y="257634"/>
                    <a:pt x="300397" y="258644"/>
                    <a:pt x="294006" y="257869"/>
                  </a:cubicBezTo>
                  <a:cubicBezTo>
                    <a:pt x="286976" y="257028"/>
                    <a:pt x="279710" y="255648"/>
                    <a:pt x="272646" y="256692"/>
                  </a:cubicBezTo>
                  <a:cubicBezTo>
                    <a:pt x="266087" y="257634"/>
                    <a:pt x="260268" y="259419"/>
                    <a:pt x="255928" y="264503"/>
                  </a:cubicBezTo>
                  <a:cubicBezTo>
                    <a:pt x="247351" y="274536"/>
                    <a:pt x="245400" y="294870"/>
                    <a:pt x="255828" y="304499"/>
                  </a:cubicBezTo>
                  <a:cubicBezTo>
                    <a:pt x="263194" y="311267"/>
                    <a:pt x="273588" y="310425"/>
                    <a:pt x="282771" y="312209"/>
                  </a:cubicBezTo>
                  <a:cubicBezTo>
                    <a:pt x="289431" y="313488"/>
                    <a:pt x="300330" y="319548"/>
                    <a:pt x="299960" y="327696"/>
                  </a:cubicBezTo>
                  <a:cubicBezTo>
                    <a:pt x="299557" y="336382"/>
                    <a:pt x="287615" y="339648"/>
                    <a:pt x="281022" y="341130"/>
                  </a:cubicBezTo>
                  <a:cubicBezTo>
                    <a:pt x="270628" y="343486"/>
                    <a:pt x="255693" y="344361"/>
                    <a:pt x="247351" y="351768"/>
                  </a:cubicBezTo>
                  <a:cubicBezTo>
                    <a:pt x="241397" y="357054"/>
                    <a:pt x="240657" y="367963"/>
                    <a:pt x="241565" y="375370"/>
                  </a:cubicBezTo>
                  <a:cubicBezTo>
                    <a:pt x="242843" y="385975"/>
                    <a:pt x="243651" y="398028"/>
                    <a:pt x="247788" y="408061"/>
                  </a:cubicBezTo>
                  <a:cubicBezTo>
                    <a:pt x="253170" y="421157"/>
                    <a:pt x="262723" y="429136"/>
                    <a:pt x="270695" y="440247"/>
                  </a:cubicBezTo>
                  <a:cubicBezTo>
                    <a:pt x="278970" y="451761"/>
                    <a:pt x="286673" y="466844"/>
                    <a:pt x="287817" y="481085"/>
                  </a:cubicBezTo>
                  <a:cubicBezTo>
                    <a:pt x="288624" y="490984"/>
                    <a:pt x="287043" y="501420"/>
                    <a:pt x="284958" y="511084"/>
                  </a:cubicBezTo>
                  <a:cubicBezTo>
                    <a:pt x="282738" y="521553"/>
                    <a:pt x="282805" y="531385"/>
                    <a:pt x="282805" y="542023"/>
                  </a:cubicBezTo>
                  <a:cubicBezTo>
                    <a:pt x="282805" y="553706"/>
                    <a:pt x="283040" y="564480"/>
                    <a:pt x="278634" y="575489"/>
                  </a:cubicBezTo>
                  <a:cubicBezTo>
                    <a:pt x="274665" y="585455"/>
                    <a:pt x="272108" y="595723"/>
                    <a:pt x="270561" y="606362"/>
                  </a:cubicBezTo>
                  <a:cubicBezTo>
                    <a:pt x="266894" y="631512"/>
                    <a:pt x="259057" y="655753"/>
                    <a:pt x="259225" y="681373"/>
                  </a:cubicBezTo>
                  <a:cubicBezTo>
                    <a:pt x="259258" y="686626"/>
                    <a:pt x="262656" y="707162"/>
                    <a:pt x="255054" y="707499"/>
                  </a:cubicBezTo>
                  <a:cubicBezTo>
                    <a:pt x="251892" y="707634"/>
                    <a:pt x="246981" y="703560"/>
                    <a:pt x="243920" y="702247"/>
                  </a:cubicBezTo>
                  <a:cubicBezTo>
                    <a:pt x="238538" y="699992"/>
                    <a:pt x="231474" y="699116"/>
                    <a:pt x="225621" y="696860"/>
                  </a:cubicBezTo>
                  <a:cubicBezTo>
                    <a:pt x="208264" y="712549"/>
                    <a:pt x="184146" y="718711"/>
                    <a:pt x="160700" y="721673"/>
                  </a:cubicBezTo>
                  <a:cubicBezTo>
                    <a:pt x="141224" y="724131"/>
                    <a:pt x="126255" y="729652"/>
                    <a:pt x="109235" y="739719"/>
                  </a:cubicBezTo>
                  <a:cubicBezTo>
                    <a:pt x="94233" y="748608"/>
                    <a:pt x="73680" y="757226"/>
                    <a:pt x="64093" y="773455"/>
                  </a:cubicBezTo>
                  <a:cubicBezTo>
                    <a:pt x="59384" y="781400"/>
                    <a:pt x="59149" y="785877"/>
                    <a:pt x="57399" y="794900"/>
                  </a:cubicBezTo>
                  <a:cubicBezTo>
                    <a:pt x="56390" y="800220"/>
                    <a:pt x="53565" y="802206"/>
                    <a:pt x="54708" y="807997"/>
                  </a:cubicBezTo>
                  <a:cubicBezTo>
                    <a:pt x="55751" y="813249"/>
                    <a:pt x="58106" y="819545"/>
                    <a:pt x="59552" y="824831"/>
                  </a:cubicBezTo>
                  <a:cubicBezTo>
                    <a:pt x="62546" y="835840"/>
                    <a:pt x="66683" y="843786"/>
                    <a:pt x="62579" y="854458"/>
                  </a:cubicBezTo>
                  <a:cubicBezTo>
                    <a:pt x="59889" y="861427"/>
                    <a:pt x="57736" y="869575"/>
                    <a:pt x="53127" y="875634"/>
                  </a:cubicBezTo>
                  <a:cubicBezTo>
                    <a:pt x="49797" y="880011"/>
                    <a:pt x="45525" y="881931"/>
                    <a:pt x="41691" y="885668"/>
                  </a:cubicBezTo>
                  <a:cubicBezTo>
                    <a:pt x="27698" y="899303"/>
                    <a:pt x="6540" y="907990"/>
                    <a:pt x="1796" y="929806"/>
                  </a:cubicBezTo>
                  <a:cubicBezTo>
                    <a:pt x="-1735" y="946101"/>
                    <a:pt x="-256" y="970376"/>
                    <a:pt x="7986" y="984347"/>
                  </a:cubicBezTo>
                  <a:cubicBezTo>
                    <a:pt x="12090" y="991283"/>
                    <a:pt x="19019" y="996737"/>
                    <a:pt x="23156" y="1003807"/>
                  </a:cubicBezTo>
                  <a:cubicBezTo>
                    <a:pt x="26924" y="1010238"/>
                    <a:pt x="29177" y="1017645"/>
                    <a:pt x="32407" y="1024445"/>
                  </a:cubicBezTo>
                  <a:cubicBezTo>
                    <a:pt x="36241" y="1032458"/>
                    <a:pt x="40244" y="1040976"/>
                    <a:pt x="43171" y="1049730"/>
                  </a:cubicBezTo>
                  <a:cubicBezTo>
                    <a:pt x="46972" y="1061177"/>
                    <a:pt x="46198" y="1070941"/>
                    <a:pt x="46433" y="1083161"/>
                  </a:cubicBezTo>
                  <a:cubicBezTo>
                    <a:pt x="46837" y="1103934"/>
                    <a:pt x="71931" y="1119119"/>
                    <a:pt x="91407" y="1119085"/>
                  </a:cubicBezTo>
                  <a:cubicBezTo>
                    <a:pt x="104660" y="1119051"/>
                    <a:pt x="113036" y="1123866"/>
                    <a:pt x="123262" y="1131845"/>
                  </a:cubicBezTo>
                  <a:cubicBezTo>
                    <a:pt x="133320" y="1139689"/>
                    <a:pt x="141695" y="1149857"/>
                    <a:pt x="155049" y="1149116"/>
                  </a:cubicBezTo>
                  <a:cubicBezTo>
                    <a:pt x="166385" y="1148510"/>
                    <a:pt x="173180" y="1140228"/>
                    <a:pt x="177519" y="1130397"/>
                  </a:cubicBezTo>
                  <a:cubicBezTo>
                    <a:pt x="182363" y="1119455"/>
                    <a:pt x="190234" y="1104574"/>
                    <a:pt x="201839" y="1098750"/>
                  </a:cubicBezTo>
                  <a:cubicBezTo>
                    <a:pt x="222392" y="1088447"/>
                    <a:pt x="244121" y="1114876"/>
                    <a:pt x="245030" y="1134067"/>
                  </a:cubicBezTo>
                  <a:cubicBezTo>
                    <a:pt x="245232" y="1138511"/>
                    <a:pt x="245905" y="1144673"/>
                    <a:pt x="245131" y="1149048"/>
                  </a:cubicBezTo>
                  <a:cubicBezTo>
                    <a:pt x="244256" y="1153998"/>
                    <a:pt x="241060" y="1157399"/>
                    <a:pt x="240926" y="1162583"/>
                  </a:cubicBezTo>
                  <a:cubicBezTo>
                    <a:pt x="240758" y="1168138"/>
                    <a:pt x="243920" y="1172785"/>
                    <a:pt x="245063" y="1178104"/>
                  </a:cubicBezTo>
                  <a:cubicBezTo>
                    <a:pt x="246207" y="1183424"/>
                    <a:pt x="245602" y="1190561"/>
                    <a:pt x="248797" y="1195443"/>
                  </a:cubicBezTo>
                  <a:cubicBezTo>
                    <a:pt x="263060" y="1217226"/>
                    <a:pt x="298480" y="1212781"/>
                    <a:pt x="320681" y="1212781"/>
                  </a:cubicBezTo>
                  <a:cubicBezTo>
                    <a:pt x="341334" y="1212781"/>
                    <a:pt x="369590" y="1217831"/>
                    <a:pt x="388090" y="1208270"/>
                  </a:cubicBezTo>
                  <a:cubicBezTo>
                    <a:pt x="402319" y="1200897"/>
                    <a:pt x="409551" y="1187968"/>
                    <a:pt x="418902" y="1175411"/>
                  </a:cubicBezTo>
                  <a:cubicBezTo>
                    <a:pt x="428523" y="1162482"/>
                    <a:pt x="441103" y="1153863"/>
                    <a:pt x="452809" y="1143595"/>
                  </a:cubicBezTo>
                  <a:cubicBezTo>
                    <a:pt x="457417" y="1139555"/>
                    <a:pt x="460983" y="1134235"/>
                    <a:pt x="465625" y="1130263"/>
                  </a:cubicBezTo>
                  <a:cubicBezTo>
                    <a:pt x="472723" y="1124169"/>
                    <a:pt x="480493" y="1123697"/>
                    <a:pt x="488768" y="1120061"/>
                  </a:cubicBezTo>
                  <a:cubicBezTo>
                    <a:pt x="496033" y="1116862"/>
                    <a:pt x="497009" y="1115381"/>
                    <a:pt x="506158" y="1115280"/>
                  </a:cubicBezTo>
                  <a:cubicBezTo>
                    <a:pt x="513020" y="1115213"/>
                    <a:pt x="519882" y="1115381"/>
                    <a:pt x="526711" y="1115381"/>
                  </a:cubicBezTo>
                  <a:cubicBezTo>
                    <a:pt x="532261" y="1115381"/>
                    <a:pt x="539022" y="1114539"/>
                    <a:pt x="544573" y="1115314"/>
                  </a:cubicBezTo>
                  <a:cubicBezTo>
                    <a:pt x="550694" y="1116156"/>
                    <a:pt x="550425" y="1115886"/>
                    <a:pt x="553890" y="1120836"/>
                  </a:cubicBezTo>
                  <a:cubicBezTo>
                    <a:pt x="560181" y="1129791"/>
                    <a:pt x="561929" y="1145817"/>
                    <a:pt x="559675" y="1156590"/>
                  </a:cubicBezTo>
                  <a:cubicBezTo>
                    <a:pt x="558061" y="1164233"/>
                    <a:pt x="551872" y="1173997"/>
                    <a:pt x="556514" y="1182077"/>
                  </a:cubicBezTo>
                  <a:cubicBezTo>
                    <a:pt x="561357" y="1190528"/>
                    <a:pt x="571146" y="1189854"/>
                    <a:pt x="574947" y="1199887"/>
                  </a:cubicBezTo>
                  <a:cubicBezTo>
                    <a:pt x="580800" y="1215475"/>
                    <a:pt x="576326" y="1231568"/>
                    <a:pt x="579085" y="1247661"/>
                  </a:cubicBezTo>
                  <a:cubicBezTo>
                    <a:pt x="581506" y="1261801"/>
                    <a:pt x="585745" y="1275908"/>
                    <a:pt x="594053" y="1287860"/>
                  </a:cubicBezTo>
                  <a:cubicBezTo>
                    <a:pt x="604145" y="1302371"/>
                    <a:pt x="621199" y="1312404"/>
                    <a:pt x="635966" y="1321359"/>
                  </a:cubicBezTo>
                  <a:cubicBezTo>
                    <a:pt x="657561" y="1334456"/>
                    <a:pt x="678686" y="1348192"/>
                    <a:pt x="703712" y="1351390"/>
                  </a:cubicBezTo>
                  <a:cubicBezTo>
                    <a:pt x="708489" y="1351997"/>
                    <a:pt x="712054" y="1354286"/>
                    <a:pt x="716696" y="1355364"/>
                  </a:cubicBezTo>
                  <a:cubicBezTo>
                    <a:pt x="719319" y="1355970"/>
                    <a:pt x="722313" y="1355061"/>
                    <a:pt x="725106" y="1355868"/>
                  </a:cubicBezTo>
                  <a:cubicBezTo>
                    <a:pt x="729142" y="1357047"/>
                    <a:pt x="731766" y="1360751"/>
                    <a:pt x="735600" y="1362030"/>
                  </a:cubicBezTo>
                  <a:cubicBezTo>
                    <a:pt x="738258" y="1362905"/>
                    <a:pt x="742798" y="1362030"/>
                    <a:pt x="745052" y="1363377"/>
                  </a:cubicBezTo>
                  <a:cubicBezTo>
                    <a:pt x="747340" y="1364723"/>
                    <a:pt x="748820" y="1368628"/>
                    <a:pt x="750468" y="1370278"/>
                  </a:cubicBezTo>
                  <a:cubicBezTo>
                    <a:pt x="755816" y="1375665"/>
                    <a:pt x="757027" y="1378560"/>
                    <a:pt x="760694" y="1385429"/>
                  </a:cubicBezTo>
                  <a:cubicBezTo>
                    <a:pt x="766211" y="1395697"/>
                    <a:pt x="781280" y="1403239"/>
                    <a:pt x="791674" y="1407750"/>
                  </a:cubicBezTo>
                  <a:cubicBezTo>
                    <a:pt x="799613" y="1411218"/>
                    <a:pt x="805432" y="1414955"/>
                    <a:pt x="814211" y="1415392"/>
                  </a:cubicBezTo>
                  <a:cubicBezTo>
                    <a:pt x="822823" y="1415796"/>
                    <a:pt x="831938" y="1415628"/>
                    <a:pt x="840549" y="1415292"/>
                  </a:cubicBezTo>
                  <a:cubicBezTo>
                    <a:pt x="850002" y="1414955"/>
                    <a:pt x="860127" y="1408457"/>
                    <a:pt x="869478" y="1412228"/>
                  </a:cubicBezTo>
                  <a:cubicBezTo>
                    <a:pt x="880713" y="1416739"/>
                    <a:pt x="890468" y="1432125"/>
                    <a:pt x="892486" y="1443472"/>
                  </a:cubicBezTo>
                  <a:cubicBezTo>
                    <a:pt x="894067" y="1452461"/>
                    <a:pt x="892352" y="1462291"/>
                    <a:pt x="892688" y="1471449"/>
                  </a:cubicBezTo>
                  <a:cubicBezTo>
                    <a:pt x="893192" y="1485118"/>
                    <a:pt x="905100" y="1489494"/>
                    <a:pt x="914283" y="1497507"/>
                  </a:cubicBezTo>
                  <a:cubicBezTo>
                    <a:pt x="923500" y="1505554"/>
                    <a:pt x="932111" y="1518415"/>
                    <a:pt x="925215" y="1529727"/>
                  </a:cubicBezTo>
                  <a:cubicBezTo>
                    <a:pt x="919060" y="1539861"/>
                    <a:pt x="911626" y="1542689"/>
                    <a:pt x="911424" y="1555786"/>
                  </a:cubicBezTo>
                  <a:cubicBezTo>
                    <a:pt x="911189" y="1568782"/>
                    <a:pt x="921448" y="1575212"/>
                    <a:pt x="930194" y="1583898"/>
                  </a:cubicBezTo>
                  <a:cubicBezTo>
                    <a:pt x="941227" y="1594841"/>
                    <a:pt x="948594" y="1605513"/>
                    <a:pt x="963899" y="1611237"/>
                  </a:cubicBezTo>
                  <a:cubicBezTo>
                    <a:pt x="988118" y="1620327"/>
                    <a:pt x="1014624" y="1608677"/>
                    <a:pt x="1039011" y="1620361"/>
                  </a:cubicBezTo>
                  <a:cubicBezTo>
                    <a:pt x="1067166" y="1633827"/>
                    <a:pt x="1050549" y="1665576"/>
                    <a:pt x="1065013" y="1687190"/>
                  </a:cubicBezTo>
                  <a:cubicBezTo>
                    <a:pt x="1070563" y="1695506"/>
                    <a:pt x="1082202" y="1703990"/>
                    <a:pt x="1091183" y="1708636"/>
                  </a:cubicBezTo>
                  <a:cubicBezTo>
                    <a:pt x="1097339" y="1711835"/>
                    <a:pt x="1104941" y="1712677"/>
                    <a:pt x="1109347" y="1718568"/>
                  </a:cubicBezTo>
                  <a:cubicBezTo>
                    <a:pt x="1113081" y="1723552"/>
                    <a:pt x="1116647" y="1733248"/>
                    <a:pt x="1118497" y="1739139"/>
                  </a:cubicBezTo>
                  <a:cubicBezTo>
                    <a:pt x="1122533" y="1752034"/>
                    <a:pt x="1127108" y="1767454"/>
                    <a:pt x="1124619" y="1781055"/>
                  </a:cubicBezTo>
                  <a:cubicBezTo>
                    <a:pt x="1122197" y="1794387"/>
                    <a:pt x="1116310" y="1807855"/>
                    <a:pt x="1110895" y="1820244"/>
                  </a:cubicBezTo>
                  <a:cubicBezTo>
                    <a:pt x="1106219" y="1830950"/>
                    <a:pt x="1102384" y="1837011"/>
                    <a:pt x="1102485" y="1849030"/>
                  </a:cubicBezTo>
                  <a:cubicBezTo>
                    <a:pt x="1102654" y="1868524"/>
                    <a:pt x="1104537" y="1886704"/>
                    <a:pt x="1106219" y="1905962"/>
                  </a:cubicBezTo>
                  <a:cubicBezTo>
                    <a:pt x="1107733" y="1923132"/>
                    <a:pt x="1111635" y="1941043"/>
                    <a:pt x="1114628" y="1958112"/>
                  </a:cubicBezTo>
                  <a:cubicBezTo>
                    <a:pt x="1117252" y="1973095"/>
                    <a:pt x="1120683" y="1988144"/>
                    <a:pt x="1124013" y="2002789"/>
                  </a:cubicBezTo>
                  <a:cubicBezTo>
                    <a:pt x="1131245" y="2034673"/>
                    <a:pt x="1163706" y="2060260"/>
                    <a:pt x="1192230" y="2073525"/>
                  </a:cubicBezTo>
                  <a:cubicBezTo>
                    <a:pt x="1203533" y="2078777"/>
                    <a:pt x="1214768" y="2084130"/>
                    <a:pt x="1226776" y="2087126"/>
                  </a:cubicBezTo>
                  <a:cubicBezTo>
                    <a:pt x="1234277" y="2088978"/>
                    <a:pt x="1240971" y="2089449"/>
                    <a:pt x="1248472" y="2090763"/>
                  </a:cubicBezTo>
                  <a:cubicBezTo>
                    <a:pt x="1253753" y="2091706"/>
                    <a:pt x="1262197" y="2092109"/>
                    <a:pt x="1267209" y="2094163"/>
                  </a:cubicBezTo>
                  <a:cubicBezTo>
                    <a:pt x="1282917" y="2100560"/>
                    <a:pt x="1286516" y="2122511"/>
                    <a:pt x="1290351" y="2136416"/>
                  </a:cubicBezTo>
                  <a:cubicBezTo>
                    <a:pt x="1293782" y="2148940"/>
                    <a:pt x="1299366" y="2158031"/>
                    <a:pt x="1306262" y="2169006"/>
                  </a:cubicBezTo>
                  <a:cubicBezTo>
                    <a:pt x="1310164" y="2175201"/>
                    <a:pt x="1313124" y="2184190"/>
                    <a:pt x="1319246" y="2188466"/>
                  </a:cubicBezTo>
                  <a:cubicBezTo>
                    <a:pt x="1329943" y="2195974"/>
                    <a:pt x="1344440" y="2185874"/>
                    <a:pt x="1355339" y="2183988"/>
                  </a:cubicBezTo>
                  <a:cubicBezTo>
                    <a:pt x="1366507" y="2182035"/>
                    <a:pt x="1381509" y="2187388"/>
                    <a:pt x="1387194" y="2197051"/>
                  </a:cubicBezTo>
                  <a:cubicBezTo>
                    <a:pt x="1395940" y="2211898"/>
                    <a:pt x="1395166" y="2222773"/>
                    <a:pt x="1391668" y="2239136"/>
                  </a:cubicBezTo>
                  <a:cubicBezTo>
                    <a:pt x="1390255" y="2245700"/>
                    <a:pt x="1388741" y="2250448"/>
                    <a:pt x="1385613" y="2256339"/>
                  </a:cubicBezTo>
                  <a:cubicBezTo>
                    <a:pt x="1380634" y="2265699"/>
                    <a:pt x="1380366" y="2273711"/>
                    <a:pt x="1378515" y="2284216"/>
                  </a:cubicBezTo>
                  <a:cubicBezTo>
                    <a:pt x="1376800" y="2293946"/>
                    <a:pt x="1376161" y="2304484"/>
                    <a:pt x="1385276" y="2311083"/>
                  </a:cubicBezTo>
                  <a:cubicBezTo>
                    <a:pt x="1390289" y="2314719"/>
                    <a:pt x="1396915" y="2314786"/>
                    <a:pt x="1402095" y="2318422"/>
                  </a:cubicBezTo>
                  <a:cubicBezTo>
                    <a:pt x="1409664" y="2323742"/>
                    <a:pt x="1417569" y="2331350"/>
                    <a:pt x="1422715" y="2339027"/>
                  </a:cubicBezTo>
                  <a:cubicBezTo>
                    <a:pt x="1433580" y="2355119"/>
                    <a:pt x="1439332" y="2371314"/>
                    <a:pt x="1444176" y="2389831"/>
                  </a:cubicBezTo>
                  <a:cubicBezTo>
                    <a:pt x="1447977" y="2404375"/>
                    <a:pt x="1451206" y="2426125"/>
                    <a:pt x="1441351" y="2438716"/>
                  </a:cubicBezTo>
                  <a:cubicBezTo>
                    <a:pt x="1436776" y="2444574"/>
                    <a:pt x="1430687" y="2445753"/>
                    <a:pt x="1425440" y="2450500"/>
                  </a:cubicBezTo>
                  <a:cubicBezTo>
                    <a:pt x="1421807" y="2453799"/>
                    <a:pt x="1420260" y="2457268"/>
                    <a:pt x="1416021" y="2460298"/>
                  </a:cubicBezTo>
                  <a:cubicBezTo>
                    <a:pt x="1412355" y="2462924"/>
                    <a:pt x="1409697" y="2462115"/>
                    <a:pt x="1405526" y="2465617"/>
                  </a:cubicBezTo>
                  <a:cubicBezTo>
                    <a:pt x="1392845" y="2476222"/>
                    <a:pt x="1382485" y="2492652"/>
                    <a:pt x="1372763" y="2506119"/>
                  </a:cubicBezTo>
                  <a:cubicBezTo>
                    <a:pt x="1362705" y="2520057"/>
                    <a:pt x="1354027" y="2534770"/>
                    <a:pt x="1342119" y="2547328"/>
                  </a:cubicBezTo>
                  <a:cubicBezTo>
                    <a:pt x="1331019" y="2559078"/>
                    <a:pt x="1316891" y="2566888"/>
                    <a:pt x="1306665" y="2579245"/>
                  </a:cubicBezTo>
                  <a:cubicBezTo>
                    <a:pt x="1299938" y="2587358"/>
                    <a:pt x="1294321" y="2595371"/>
                    <a:pt x="1286618" y="2602644"/>
                  </a:cubicBezTo>
                  <a:cubicBezTo>
                    <a:pt x="1277468" y="2611262"/>
                    <a:pt x="1273970" y="2620453"/>
                    <a:pt x="1268958" y="2631866"/>
                  </a:cubicBezTo>
                  <a:cubicBezTo>
                    <a:pt x="1266267" y="2638028"/>
                    <a:pt x="1259909" y="2645469"/>
                    <a:pt x="1260145" y="2652067"/>
                  </a:cubicBezTo>
                  <a:cubicBezTo>
                    <a:pt x="1260346" y="2657960"/>
                    <a:pt x="1266368" y="2667925"/>
                    <a:pt x="1270842" y="2671292"/>
                  </a:cubicBezTo>
                  <a:cubicBezTo>
                    <a:pt x="1276055" y="2675197"/>
                    <a:pt x="1282346" y="2675432"/>
                    <a:pt x="1288535" y="2677318"/>
                  </a:cubicBezTo>
                  <a:cubicBezTo>
                    <a:pt x="1297516" y="2680079"/>
                    <a:pt x="1304614" y="2684220"/>
                    <a:pt x="1312249" y="2689607"/>
                  </a:cubicBezTo>
                  <a:cubicBezTo>
                    <a:pt x="1320894" y="2695701"/>
                    <a:pt x="1327521" y="2702299"/>
                    <a:pt x="1334753" y="2709841"/>
                  </a:cubicBezTo>
                  <a:cubicBezTo>
                    <a:pt x="1342119" y="2717517"/>
                    <a:pt x="1343331" y="2726775"/>
                    <a:pt x="1350327" y="2734957"/>
                  </a:cubicBezTo>
                  <a:cubicBezTo>
                    <a:pt x="1354969" y="2740344"/>
                    <a:pt x="1361663" y="2744721"/>
                    <a:pt x="1368155" y="2747582"/>
                  </a:cubicBezTo>
                  <a:cubicBezTo>
                    <a:pt x="1376901" y="2751421"/>
                    <a:pt x="1381442" y="2748491"/>
                    <a:pt x="1390053" y="2746774"/>
                  </a:cubicBezTo>
                  <a:cubicBezTo>
                    <a:pt x="1410976" y="2742566"/>
                    <a:pt x="1430990" y="2758591"/>
                    <a:pt x="1446665" y="2770745"/>
                  </a:cubicBezTo>
                  <a:cubicBezTo>
                    <a:pt x="1453493" y="2776031"/>
                    <a:pt x="1458976" y="2782630"/>
                    <a:pt x="1466410" y="2787243"/>
                  </a:cubicBezTo>
                  <a:cubicBezTo>
                    <a:pt x="1474988" y="2792528"/>
                    <a:pt x="1484171" y="2796973"/>
                    <a:pt x="1492816" y="2802157"/>
                  </a:cubicBezTo>
                  <a:cubicBezTo>
                    <a:pt x="1515286" y="2815624"/>
                    <a:pt x="1529010" y="2830775"/>
                    <a:pt x="1534089" y="2857540"/>
                  </a:cubicBezTo>
                  <a:cubicBezTo>
                    <a:pt x="1538361" y="2879997"/>
                    <a:pt x="1546670" y="2901947"/>
                    <a:pt x="1557535" y="2922013"/>
                  </a:cubicBezTo>
                  <a:cubicBezTo>
                    <a:pt x="1560495" y="2927501"/>
                    <a:pt x="1562311" y="2934470"/>
                    <a:pt x="1569610" y="2933023"/>
                  </a:cubicBezTo>
                  <a:cubicBezTo>
                    <a:pt x="1578087" y="2931340"/>
                    <a:pt x="1580711" y="2917233"/>
                    <a:pt x="1583536" y="2910701"/>
                  </a:cubicBezTo>
                  <a:cubicBezTo>
                    <a:pt x="1593392" y="2887942"/>
                    <a:pt x="1600456" y="2864543"/>
                    <a:pt x="1603214" y="2839898"/>
                  </a:cubicBezTo>
                  <a:cubicBezTo>
                    <a:pt x="1605535" y="2819294"/>
                    <a:pt x="1609236" y="2805221"/>
                    <a:pt x="1618486" y="2786805"/>
                  </a:cubicBezTo>
                  <a:cubicBezTo>
                    <a:pt x="1623801" y="2776234"/>
                    <a:pt x="1626021" y="2764988"/>
                    <a:pt x="1630461" y="2754181"/>
                  </a:cubicBezTo>
                  <a:cubicBezTo>
                    <a:pt x="1635910" y="2740848"/>
                    <a:pt x="1643075" y="2724317"/>
                    <a:pt x="1656395" y="2716675"/>
                  </a:cubicBezTo>
                  <a:cubicBezTo>
                    <a:pt x="1672441" y="2707518"/>
                    <a:pt x="1704901" y="2715093"/>
                    <a:pt x="1701302" y="2688260"/>
                  </a:cubicBezTo>
                  <a:cubicBezTo>
                    <a:pt x="1698207" y="2665130"/>
                    <a:pt x="1685694" y="2640586"/>
                    <a:pt x="1699855" y="2618400"/>
                  </a:cubicBezTo>
                  <a:cubicBezTo>
                    <a:pt x="1705136" y="2610084"/>
                    <a:pt x="1711695" y="2605674"/>
                    <a:pt x="1719298" y="2599815"/>
                  </a:cubicBezTo>
                  <a:cubicBezTo>
                    <a:pt x="1729187" y="2592207"/>
                    <a:pt x="1737664" y="2583015"/>
                    <a:pt x="1747352" y="2575339"/>
                  </a:cubicBezTo>
                  <a:cubicBezTo>
                    <a:pt x="1768476" y="2558573"/>
                    <a:pt x="1782267" y="2547159"/>
                    <a:pt x="1782536" y="2517499"/>
                  </a:cubicBezTo>
                  <a:cubicBezTo>
                    <a:pt x="1782806" y="2489554"/>
                    <a:pt x="1769519" y="2458782"/>
                    <a:pt x="1760134" y="2432387"/>
                  </a:cubicBezTo>
                  <a:cubicBezTo>
                    <a:pt x="1752195" y="2410099"/>
                    <a:pt x="1742777" y="2390067"/>
                    <a:pt x="1742440" y="2366028"/>
                  </a:cubicBezTo>
                  <a:cubicBezTo>
                    <a:pt x="1742205" y="2349734"/>
                    <a:pt x="1742541" y="2333404"/>
                    <a:pt x="1744425" y="2317211"/>
                  </a:cubicBezTo>
                  <a:cubicBezTo>
                    <a:pt x="1746309" y="2301016"/>
                    <a:pt x="1750446" y="2291085"/>
                    <a:pt x="1759259" y="2277415"/>
                  </a:cubicBezTo>
                  <a:cubicBezTo>
                    <a:pt x="1770797" y="2259403"/>
                    <a:pt x="1786573" y="2250010"/>
                    <a:pt x="1805141" y="2239943"/>
                  </a:cubicBezTo>
                  <a:cubicBezTo>
                    <a:pt x="1830402" y="2226207"/>
                    <a:pt x="1857447" y="2216006"/>
                    <a:pt x="1882541" y="2202270"/>
                  </a:cubicBezTo>
                  <a:cubicBezTo>
                    <a:pt x="1901479" y="2191900"/>
                    <a:pt x="1923310" y="2194997"/>
                    <a:pt x="1941743" y="2185470"/>
                  </a:cubicBezTo>
                  <a:cubicBezTo>
                    <a:pt x="1966029" y="2172911"/>
                    <a:pt x="1983520" y="2148805"/>
                    <a:pt x="2008480" y="2138302"/>
                  </a:cubicBezTo>
                  <a:cubicBezTo>
                    <a:pt x="2019244" y="2133756"/>
                    <a:pt x="2030815" y="2134800"/>
                    <a:pt x="2042219" y="2135002"/>
                  </a:cubicBezTo>
                  <a:cubicBezTo>
                    <a:pt x="2061291" y="2135271"/>
                    <a:pt x="2079993" y="2133756"/>
                    <a:pt x="2098830" y="2130389"/>
                  </a:cubicBezTo>
                  <a:cubicBezTo>
                    <a:pt x="2111243" y="2128167"/>
                    <a:pt x="2123218" y="2124026"/>
                    <a:pt x="2135630" y="2121737"/>
                  </a:cubicBezTo>
                  <a:cubicBezTo>
                    <a:pt x="2147100" y="2119583"/>
                    <a:pt x="2158739" y="2119717"/>
                    <a:pt x="2170041" y="2116417"/>
                  </a:cubicBezTo>
                  <a:cubicBezTo>
                    <a:pt x="2191233" y="2110256"/>
                    <a:pt x="2190830" y="2090224"/>
                    <a:pt x="2206875" y="2078474"/>
                  </a:cubicBezTo>
                  <a:cubicBezTo>
                    <a:pt x="2222415" y="2067094"/>
                    <a:pt x="2254270" y="2069047"/>
                    <a:pt x="2247778" y="2041237"/>
                  </a:cubicBezTo>
                  <a:cubicBezTo>
                    <a:pt x="2241858" y="2015920"/>
                    <a:pt x="2234323" y="1992386"/>
                    <a:pt x="2244482" y="1966967"/>
                  </a:cubicBezTo>
                  <a:cubicBezTo>
                    <a:pt x="2251949" y="1948248"/>
                    <a:pt x="2270786" y="1938686"/>
                    <a:pt x="2280339" y="1921516"/>
                  </a:cubicBezTo>
                  <a:cubicBezTo>
                    <a:pt x="2287201" y="1909161"/>
                    <a:pt x="2291305" y="1895962"/>
                    <a:pt x="2295375" y="1882495"/>
                  </a:cubicBezTo>
                  <a:cubicBezTo>
                    <a:pt x="2300959" y="1864181"/>
                    <a:pt x="2299075" y="1849838"/>
                    <a:pt x="2297023" y="1831086"/>
                  </a:cubicBezTo>
                  <a:cubicBezTo>
                    <a:pt x="2294467" y="1807619"/>
                    <a:pt x="2289757" y="1791324"/>
                    <a:pt x="2303448" y="1770180"/>
                  </a:cubicBezTo>
                  <a:cubicBezTo>
                    <a:pt x="2309974" y="1760114"/>
                    <a:pt x="2317542" y="1752774"/>
                    <a:pt x="2326221" y="1744661"/>
                  </a:cubicBezTo>
                  <a:cubicBezTo>
                    <a:pt x="2341762" y="1730083"/>
                    <a:pt x="2335000" y="1710017"/>
                    <a:pt x="2330728" y="1691399"/>
                  </a:cubicBezTo>
                  <a:cubicBezTo>
                    <a:pt x="2328710" y="1682510"/>
                    <a:pt x="2324269" y="1673218"/>
                    <a:pt x="2324606" y="1663993"/>
                  </a:cubicBezTo>
                  <a:cubicBezTo>
                    <a:pt x="2325144" y="1649213"/>
                    <a:pt x="2334496" y="1632750"/>
                    <a:pt x="2341156" y="1620158"/>
                  </a:cubicBezTo>
                  <a:cubicBezTo>
                    <a:pt x="2345899" y="1611237"/>
                    <a:pt x="2352693" y="1601136"/>
                    <a:pt x="2354914" y="1591271"/>
                  </a:cubicBezTo>
                  <a:cubicBezTo>
                    <a:pt x="2358580" y="1575078"/>
                    <a:pt x="2340382" y="1553395"/>
                    <a:pt x="2332343" y="1540366"/>
                  </a:cubicBezTo>
                  <a:cubicBezTo>
                    <a:pt x="2318147" y="1517405"/>
                    <a:pt x="2311185" y="1496734"/>
                    <a:pt x="2311824" y="1469698"/>
                  </a:cubicBezTo>
                  <a:cubicBezTo>
                    <a:pt x="2312598" y="1438825"/>
                    <a:pt x="2324572" y="1410780"/>
                    <a:pt x="2337792" y="1383273"/>
                  </a:cubicBezTo>
                  <a:cubicBezTo>
                    <a:pt x="2343040" y="1372366"/>
                    <a:pt x="2346941" y="1361390"/>
                    <a:pt x="2356763" y="1353613"/>
                  </a:cubicBezTo>
                  <a:cubicBezTo>
                    <a:pt x="2364972" y="1347115"/>
                    <a:pt x="2375600" y="1344556"/>
                    <a:pt x="2383371" y="1337183"/>
                  </a:cubicBezTo>
                  <a:cubicBezTo>
                    <a:pt x="2396590" y="1324625"/>
                    <a:pt x="2401266" y="1308465"/>
                    <a:pt x="2403116" y="1291059"/>
                  </a:cubicBezTo>
                  <a:cubicBezTo>
                    <a:pt x="2404899" y="1274124"/>
                    <a:pt x="2401669" y="1253115"/>
                    <a:pt x="2409810" y="1237696"/>
                  </a:cubicBezTo>
                  <a:cubicBezTo>
                    <a:pt x="2416437" y="1225137"/>
                    <a:pt x="2427167" y="1221030"/>
                    <a:pt x="2439949" y="1216720"/>
                  </a:cubicBezTo>
                  <a:cubicBezTo>
                    <a:pt x="2447686" y="1214094"/>
                    <a:pt x="2456633" y="1212647"/>
                    <a:pt x="2463832" y="1208842"/>
                  </a:cubicBezTo>
                  <a:cubicBezTo>
                    <a:pt x="2471905" y="1204567"/>
                    <a:pt x="2478363" y="1196756"/>
                    <a:pt x="2484451" y="1190460"/>
                  </a:cubicBezTo>
                  <a:cubicBezTo>
                    <a:pt x="2506619" y="1167498"/>
                    <a:pt x="2526129" y="1145817"/>
                    <a:pt x="2536018" y="1114776"/>
                  </a:cubicBezTo>
                  <a:cubicBezTo>
                    <a:pt x="2542241" y="1095181"/>
                    <a:pt x="2545740" y="1074947"/>
                    <a:pt x="2551895" y="1055352"/>
                  </a:cubicBezTo>
                  <a:cubicBezTo>
                    <a:pt x="2557849" y="1036364"/>
                    <a:pt x="2570732" y="1018789"/>
                    <a:pt x="2574668" y="999363"/>
                  </a:cubicBezTo>
                  <a:cubicBezTo>
                    <a:pt x="2582573" y="960377"/>
                    <a:pt x="2566864" y="919470"/>
                    <a:pt x="2557210" y="88246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6" name="Freeform 1060">
              <a:extLst>
                <a:ext uri="{FF2B5EF4-FFF2-40B4-BE49-F238E27FC236}">
                  <a16:creationId xmlns:a16="http://schemas.microsoft.com/office/drawing/2014/main" id="{5DD48E73-CA31-2711-04A9-304CBD4B19E5}"/>
                </a:ext>
              </a:extLst>
            </p:cNvPr>
            <p:cNvSpPr>
              <a:spLocks/>
            </p:cNvSpPr>
            <p:nvPr/>
          </p:nvSpPr>
          <p:spPr>
            <a:xfrm>
              <a:off x="6137523" y="7904952"/>
              <a:ext cx="361807" cy="452268"/>
            </a:xfrm>
            <a:custGeom>
              <a:avLst/>
              <a:gdLst>
                <a:gd name="connsiteX0" fmla="*/ 346505 w 372417"/>
                <a:gd name="connsiteY0" fmla="*/ 104235 h 465790"/>
                <a:gd name="connsiteX1" fmla="*/ 346438 w 372417"/>
                <a:gd name="connsiteY1" fmla="*/ 86020 h 465790"/>
                <a:gd name="connsiteX2" fmla="*/ 343309 w 372417"/>
                <a:gd name="connsiteY2" fmla="*/ 78579 h 465790"/>
                <a:gd name="connsiteX3" fmla="*/ 306073 w 372417"/>
                <a:gd name="connsiteY3" fmla="*/ 62588 h 465790"/>
                <a:gd name="connsiteX4" fmla="*/ 285049 w 372417"/>
                <a:gd name="connsiteY4" fmla="*/ 65921 h 465790"/>
                <a:gd name="connsiteX5" fmla="*/ 266279 w 372417"/>
                <a:gd name="connsiteY5" fmla="*/ 72923 h 465790"/>
                <a:gd name="connsiteX6" fmla="*/ 251748 w 372417"/>
                <a:gd name="connsiteY6" fmla="*/ 72756 h 465790"/>
                <a:gd name="connsiteX7" fmla="*/ 239638 w 372417"/>
                <a:gd name="connsiteY7" fmla="*/ 68547 h 465790"/>
                <a:gd name="connsiteX8" fmla="*/ 220700 w 372417"/>
                <a:gd name="connsiteY8" fmla="*/ 55450 h 465790"/>
                <a:gd name="connsiteX9" fmla="*/ 207615 w 372417"/>
                <a:gd name="connsiteY9" fmla="*/ 39054 h 465790"/>
                <a:gd name="connsiteX10" fmla="*/ 199408 w 372417"/>
                <a:gd name="connsiteY10" fmla="*/ 29628 h 465790"/>
                <a:gd name="connsiteX11" fmla="*/ 163954 w 372417"/>
                <a:gd name="connsiteY11" fmla="*/ 20167 h 465790"/>
                <a:gd name="connsiteX12" fmla="*/ 138221 w 372417"/>
                <a:gd name="connsiteY12" fmla="*/ 0 h 465790"/>
                <a:gd name="connsiteX13" fmla="*/ 130249 w 372417"/>
                <a:gd name="connsiteY13" fmla="*/ 2963 h 465790"/>
                <a:gd name="connsiteX14" fmla="*/ 103103 w 372417"/>
                <a:gd name="connsiteY14" fmla="*/ 10369 h 465790"/>
                <a:gd name="connsiteX15" fmla="*/ 58399 w 372417"/>
                <a:gd name="connsiteY15" fmla="*/ 31075 h 465790"/>
                <a:gd name="connsiteX16" fmla="*/ 43195 w 372417"/>
                <a:gd name="connsiteY16" fmla="*/ 51646 h 465790"/>
                <a:gd name="connsiteX17" fmla="*/ 54094 w 372417"/>
                <a:gd name="connsiteY17" fmla="*/ 80163 h 465790"/>
                <a:gd name="connsiteX18" fmla="*/ 58433 w 372417"/>
                <a:gd name="connsiteY18" fmla="*/ 108140 h 465790"/>
                <a:gd name="connsiteX19" fmla="*/ 35593 w 372417"/>
                <a:gd name="connsiteY19" fmla="*/ 126691 h 465790"/>
                <a:gd name="connsiteX20" fmla="*/ 20658 w 372417"/>
                <a:gd name="connsiteY20" fmla="*/ 139686 h 465790"/>
                <a:gd name="connsiteX21" fmla="*/ 20859 w 372417"/>
                <a:gd name="connsiteY21" fmla="*/ 171671 h 465790"/>
                <a:gd name="connsiteX22" fmla="*/ 3772 w 372417"/>
                <a:gd name="connsiteY22" fmla="*/ 192174 h 465790"/>
                <a:gd name="connsiteX23" fmla="*/ 2157 w 372417"/>
                <a:gd name="connsiteY23" fmla="*/ 205439 h 465790"/>
                <a:gd name="connsiteX24" fmla="*/ 38 w 372417"/>
                <a:gd name="connsiteY24" fmla="*/ 220421 h 465790"/>
                <a:gd name="connsiteX25" fmla="*/ 2056 w 372417"/>
                <a:gd name="connsiteY25" fmla="*/ 233552 h 465790"/>
                <a:gd name="connsiteX26" fmla="*/ 2897 w 372417"/>
                <a:gd name="connsiteY26" fmla="*/ 246648 h 465790"/>
                <a:gd name="connsiteX27" fmla="*/ 11273 w 372417"/>
                <a:gd name="connsiteY27" fmla="*/ 276781 h 465790"/>
                <a:gd name="connsiteX28" fmla="*/ 27217 w 372417"/>
                <a:gd name="connsiteY28" fmla="*/ 288935 h 465790"/>
                <a:gd name="connsiteX29" fmla="*/ 48005 w 372417"/>
                <a:gd name="connsiteY29" fmla="*/ 301964 h 465790"/>
                <a:gd name="connsiteX30" fmla="*/ 50831 w 372417"/>
                <a:gd name="connsiteY30" fmla="*/ 351623 h 465790"/>
                <a:gd name="connsiteX31" fmla="*/ 35626 w 372417"/>
                <a:gd name="connsiteY31" fmla="*/ 413471 h 465790"/>
                <a:gd name="connsiteX32" fmla="*/ 50662 w 372417"/>
                <a:gd name="connsiteY32" fmla="*/ 432526 h 465790"/>
                <a:gd name="connsiteX33" fmla="*/ 65732 w 372417"/>
                <a:gd name="connsiteY33" fmla="*/ 430305 h 465790"/>
                <a:gd name="connsiteX34" fmla="*/ 79961 w 372417"/>
                <a:gd name="connsiteY34" fmla="*/ 435051 h 465790"/>
                <a:gd name="connsiteX35" fmla="*/ 128634 w 372417"/>
                <a:gd name="connsiteY35" fmla="*/ 463332 h 465790"/>
                <a:gd name="connsiteX36" fmla="*/ 145823 w 372417"/>
                <a:gd name="connsiteY36" fmla="*/ 439731 h 465790"/>
                <a:gd name="connsiteX37" fmla="*/ 158437 w 372417"/>
                <a:gd name="connsiteY37" fmla="*/ 403169 h 465790"/>
                <a:gd name="connsiteX38" fmla="*/ 187399 w 372417"/>
                <a:gd name="connsiteY38" fmla="*/ 335059 h 465790"/>
                <a:gd name="connsiteX39" fmla="*/ 219489 w 372417"/>
                <a:gd name="connsiteY39" fmla="*/ 325397 h 465790"/>
                <a:gd name="connsiteX40" fmla="*/ 259720 w 372417"/>
                <a:gd name="connsiteY40" fmla="*/ 318731 h 465790"/>
                <a:gd name="connsiteX41" fmla="*/ 294468 w 372417"/>
                <a:gd name="connsiteY41" fmla="*/ 305835 h 465790"/>
                <a:gd name="connsiteX42" fmla="*/ 309167 w 372417"/>
                <a:gd name="connsiteY42" fmla="*/ 276679 h 465790"/>
                <a:gd name="connsiteX43" fmla="*/ 324876 w 372417"/>
                <a:gd name="connsiteY43" fmla="*/ 243786 h 465790"/>
                <a:gd name="connsiteX44" fmla="*/ 356159 w 372417"/>
                <a:gd name="connsiteY44" fmla="*/ 225639 h 465790"/>
                <a:gd name="connsiteX45" fmla="*/ 353939 w 372417"/>
                <a:gd name="connsiteY45" fmla="*/ 142549 h 465790"/>
                <a:gd name="connsiteX46" fmla="*/ 346505 w 372417"/>
                <a:gd name="connsiteY46" fmla="*/ 104235 h 465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72417" h="465790">
                  <a:moveTo>
                    <a:pt x="346505" y="104235"/>
                  </a:moveTo>
                  <a:cubicBezTo>
                    <a:pt x="346303" y="98006"/>
                    <a:pt x="346505" y="91979"/>
                    <a:pt x="346438" y="86020"/>
                  </a:cubicBezTo>
                  <a:cubicBezTo>
                    <a:pt x="345597" y="83496"/>
                    <a:pt x="344823" y="80970"/>
                    <a:pt x="343309" y="78579"/>
                  </a:cubicBezTo>
                  <a:cubicBezTo>
                    <a:pt x="334631" y="64810"/>
                    <a:pt x="321209" y="62655"/>
                    <a:pt x="306073" y="62588"/>
                  </a:cubicBezTo>
                  <a:cubicBezTo>
                    <a:pt x="298874" y="62554"/>
                    <a:pt x="291776" y="63329"/>
                    <a:pt x="285049" y="65921"/>
                  </a:cubicBezTo>
                  <a:cubicBezTo>
                    <a:pt x="278725" y="68345"/>
                    <a:pt x="272940" y="71880"/>
                    <a:pt x="266279" y="72923"/>
                  </a:cubicBezTo>
                  <a:cubicBezTo>
                    <a:pt x="260863" y="73766"/>
                    <a:pt x="257096" y="74607"/>
                    <a:pt x="251748" y="72756"/>
                  </a:cubicBezTo>
                  <a:cubicBezTo>
                    <a:pt x="247677" y="71341"/>
                    <a:pt x="243540" y="70399"/>
                    <a:pt x="239638" y="68547"/>
                  </a:cubicBezTo>
                  <a:cubicBezTo>
                    <a:pt x="232137" y="64978"/>
                    <a:pt x="226553" y="61275"/>
                    <a:pt x="220700" y="55450"/>
                  </a:cubicBezTo>
                  <a:cubicBezTo>
                    <a:pt x="215520" y="50266"/>
                    <a:pt x="211988" y="44610"/>
                    <a:pt x="207615" y="39054"/>
                  </a:cubicBezTo>
                  <a:cubicBezTo>
                    <a:pt x="204588" y="35216"/>
                    <a:pt x="203512" y="32152"/>
                    <a:pt x="199408" y="29628"/>
                  </a:cubicBezTo>
                  <a:cubicBezTo>
                    <a:pt x="188677" y="23028"/>
                    <a:pt x="175760" y="23331"/>
                    <a:pt x="163954" y="20167"/>
                  </a:cubicBezTo>
                  <a:cubicBezTo>
                    <a:pt x="153324" y="17305"/>
                    <a:pt x="143334" y="9831"/>
                    <a:pt x="138221" y="0"/>
                  </a:cubicBezTo>
                  <a:cubicBezTo>
                    <a:pt x="135631" y="1010"/>
                    <a:pt x="133108" y="2155"/>
                    <a:pt x="130249" y="2963"/>
                  </a:cubicBezTo>
                  <a:cubicBezTo>
                    <a:pt x="120999" y="5522"/>
                    <a:pt x="111378" y="7204"/>
                    <a:pt x="103103" y="10369"/>
                  </a:cubicBezTo>
                  <a:cubicBezTo>
                    <a:pt x="88875" y="15790"/>
                    <a:pt x="70878" y="21008"/>
                    <a:pt x="58399" y="31075"/>
                  </a:cubicBezTo>
                  <a:cubicBezTo>
                    <a:pt x="50763" y="37203"/>
                    <a:pt x="44372" y="41849"/>
                    <a:pt x="43195" y="51646"/>
                  </a:cubicBezTo>
                  <a:cubicBezTo>
                    <a:pt x="41782" y="63631"/>
                    <a:pt x="49350" y="70533"/>
                    <a:pt x="54094" y="80163"/>
                  </a:cubicBezTo>
                  <a:cubicBezTo>
                    <a:pt x="57693" y="87468"/>
                    <a:pt x="60619" y="99858"/>
                    <a:pt x="58433" y="108140"/>
                  </a:cubicBezTo>
                  <a:cubicBezTo>
                    <a:pt x="55607" y="118947"/>
                    <a:pt x="44574" y="122852"/>
                    <a:pt x="35593" y="126691"/>
                  </a:cubicBezTo>
                  <a:cubicBezTo>
                    <a:pt x="28831" y="129552"/>
                    <a:pt x="22137" y="131909"/>
                    <a:pt x="20658" y="139686"/>
                  </a:cubicBezTo>
                  <a:cubicBezTo>
                    <a:pt x="18774" y="149685"/>
                    <a:pt x="21297" y="161435"/>
                    <a:pt x="20859" y="171671"/>
                  </a:cubicBezTo>
                  <a:cubicBezTo>
                    <a:pt x="20288" y="185306"/>
                    <a:pt x="9087" y="181535"/>
                    <a:pt x="3772" y="192174"/>
                  </a:cubicBezTo>
                  <a:cubicBezTo>
                    <a:pt x="1518" y="196719"/>
                    <a:pt x="2561" y="200624"/>
                    <a:pt x="2157" y="205439"/>
                  </a:cubicBezTo>
                  <a:cubicBezTo>
                    <a:pt x="1720" y="210926"/>
                    <a:pt x="-299" y="216044"/>
                    <a:pt x="38" y="220421"/>
                  </a:cubicBezTo>
                  <a:cubicBezTo>
                    <a:pt x="340" y="224260"/>
                    <a:pt x="2157" y="228603"/>
                    <a:pt x="2056" y="233552"/>
                  </a:cubicBezTo>
                  <a:cubicBezTo>
                    <a:pt x="1955" y="238096"/>
                    <a:pt x="1753" y="242271"/>
                    <a:pt x="2897" y="246648"/>
                  </a:cubicBezTo>
                  <a:cubicBezTo>
                    <a:pt x="5184" y="255671"/>
                    <a:pt x="6933" y="269003"/>
                    <a:pt x="11273" y="276781"/>
                  </a:cubicBezTo>
                  <a:cubicBezTo>
                    <a:pt x="14065" y="281763"/>
                    <a:pt x="22676" y="286241"/>
                    <a:pt x="27217" y="288935"/>
                  </a:cubicBezTo>
                  <a:cubicBezTo>
                    <a:pt x="34112" y="293042"/>
                    <a:pt x="41580" y="296577"/>
                    <a:pt x="48005" y="301964"/>
                  </a:cubicBezTo>
                  <a:cubicBezTo>
                    <a:pt x="64925" y="316171"/>
                    <a:pt x="54934" y="334184"/>
                    <a:pt x="50831" y="351623"/>
                  </a:cubicBezTo>
                  <a:cubicBezTo>
                    <a:pt x="46155" y="371521"/>
                    <a:pt x="32969" y="392495"/>
                    <a:pt x="35626" y="413471"/>
                  </a:cubicBezTo>
                  <a:cubicBezTo>
                    <a:pt x="36568" y="420844"/>
                    <a:pt x="41782" y="431853"/>
                    <a:pt x="50662" y="432526"/>
                  </a:cubicBezTo>
                  <a:cubicBezTo>
                    <a:pt x="55237" y="432863"/>
                    <a:pt x="60619" y="430002"/>
                    <a:pt x="65732" y="430305"/>
                  </a:cubicBezTo>
                  <a:cubicBezTo>
                    <a:pt x="71248" y="430608"/>
                    <a:pt x="75520" y="431516"/>
                    <a:pt x="79961" y="435051"/>
                  </a:cubicBezTo>
                  <a:cubicBezTo>
                    <a:pt x="92306" y="444849"/>
                    <a:pt x="108317" y="474443"/>
                    <a:pt x="128634" y="463332"/>
                  </a:cubicBezTo>
                  <a:cubicBezTo>
                    <a:pt x="135496" y="459561"/>
                    <a:pt x="141854" y="446195"/>
                    <a:pt x="145823" y="439731"/>
                  </a:cubicBezTo>
                  <a:cubicBezTo>
                    <a:pt x="153324" y="427375"/>
                    <a:pt x="155342" y="417005"/>
                    <a:pt x="158437" y="403169"/>
                  </a:cubicBezTo>
                  <a:cubicBezTo>
                    <a:pt x="163449" y="380880"/>
                    <a:pt x="167149" y="349603"/>
                    <a:pt x="187399" y="335059"/>
                  </a:cubicBezTo>
                  <a:cubicBezTo>
                    <a:pt x="197524" y="327787"/>
                    <a:pt x="207312" y="325531"/>
                    <a:pt x="219489" y="325397"/>
                  </a:cubicBezTo>
                  <a:cubicBezTo>
                    <a:pt x="233112" y="325262"/>
                    <a:pt x="246467" y="321221"/>
                    <a:pt x="259720" y="318731"/>
                  </a:cubicBezTo>
                  <a:cubicBezTo>
                    <a:pt x="270989" y="316609"/>
                    <a:pt x="285520" y="314219"/>
                    <a:pt x="294468" y="305835"/>
                  </a:cubicBezTo>
                  <a:cubicBezTo>
                    <a:pt x="302843" y="297991"/>
                    <a:pt x="305299" y="286949"/>
                    <a:pt x="309167" y="276679"/>
                  </a:cubicBezTo>
                  <a:cubicBezTo>
                    <a:pt x="313237" y="265906"/>
                    <a:pt x="316736" y="252506"/>
                    <a:pt x="324876" y="243786"/>
                  </a:cubicBezTo>
                  <a:cubicBezTo>
                    <a:pt x="333521" y="234528"/>
                    <a:pt x="345933" y="231767"/>
                    <a:pt x="356159" y="225639"/>
                  </a:cubicBezTo>
                  <a:cubicBezTo>
                    <a:pt x="389628" y="205541"/>
                    <a:pt x="362416" y="168472"/>
                    <a:pt x="353939" y="142549"/>
                  </a:cubicBezTo>
                  <a:cubicBezTo>
                    <a:pt x="349969" y="130259"/>
                    <a:pt x="346942" y="117062"/>
                    <a:pt x="346505" y="10423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7" name="Freeform 1061">
              <a:extLst>
                <a:ext uri="{FF2B5EF4-FFF2-40B4-BE49-F238E27FC236}">
                  <a16:creationId xmlns:a16="http://schemas.microsoft.com/office/drawing/2014/main" id="{37E8E155-3EDD-0331-4EDA-DE7D0731A19D}"/>
                </a:ext>
              </a:extLst>
            </p:cNvPr>
            <p:cNvSpPr>
              <a:spLocks/>
            </p:cNvSpPr>
            <p:nvPr/>
          </p:nvSpPr>
          <p:spPr>
            <a:xfrm>
              <a:off x="6095530" y="7988606"/>
              <a:ext cx="859335" cy="1356407"/>
            </a:xfrm>
            <a:custGeom>
              <a:avLst/>
              <a:gdLst>
                <a:gd name="connsiteX0" fmla="*/ 862472 w 884536"/>
                <a:gd name="connsiteY0" fmla="*/ 1216811 h 1396960"/>
                <a:gd name="connsiteX1" fmla="*/ 856014 w 884536"/>
                <a:gd name="connsiteY1" fmla="*/ 1204017 h 1396960"/>
                <a:gd name="connsiteX2" fmla="*/ 850497 w 884536"/>
                <a:gd name="connsiteY2" fmla="*/ 1172471 h 1396960"/>
                <a:gd name="connsiteX3" fmla="*/ 854197 w 884536"/>
                <a:gd name="connsiteY3" fmla="*/ 1146446 h 1396960"/>
                <a:gd name="connsiteX4" fmla="*/ 850464 w 884536"/>
                <a:gd name="connsiteY4" fmla="*/ 1110624 h 1396960"/>
                <a:gd name="connsiteX5" fmla="*/ 863919 w 884536"/>
                <a:gd name="connsiteY5" fmla="*/ 1090087 h 1396960"/>
                <a:gd name="connsiteX6" fmla="*/ 876802 w 884536"/>
                <a:gd name="connsiteY6" fmla="*/ 1060055 h 1396960"/>
                <a:gd name="connsiteX7" fmla="*/ 861732 w 884536"/>
                <a:gd name="connsiteY7" fmla="*/ 990599 h 1396960"/>
                <a:gd name="connsiteX8" fmla="*/ 870175 w 884536"/>
                <a:gd name="connsiteY8" fmla="*/ 928719 h 1396960"/>
                <a:gd name="connsiteX9" fmla="*/ 818575 w 884536"/>
                <a:gd name="connsiteY9" fmla="*/ 875019 h 1396960"/>
                <a:gd name="connsiteX10" fmla="*/ 805894 w 884536"/>
                <a:gd name="connsiteY10" fmla="*/ 842732 h 1396960"/>
                <a:gd name="connsiteX11" fmla="*/ 806096 w 884536"/>
                <a:gd name="connsiteY11" fmla="*/ 834786 h 1396960"/>
                <a:gd name="connsiteX12" fmla="*/ 772021 w 884536"/>
                <a:gd name="connsiteY12" fmla="*/ 817851 h 1396960"/>
                <a:gd name="connsiteX13" fmla="*/ 768287 w 884536"/>
                <a:gd name="connsiteY13" fmla="*/ 800513 h 1396960"/>
                <a:gd name="connsiteX14" fmla="*/ 764149 w 884536"/>
                <a:gd name="connsiteY14" fmla="*/ 784992 h 1396960"/>
                <a:gd name="connsiteX15" fmla="*/ 768354 w 884536"/>
                <a:gd name="connsiteY15" fmla="*/ 771457 h 1396960"/>
                <a:gd name="connsiteX16" fmla="*/ 768254 w 884536"/>
                <a:gd name="connsiteY16" fmla="*/ 756475 h 1396960"/>
                <a:gd name="connsiteX17" fmla="*/ 725063 w 884536"/>
                <a:gd name="connsiteY17" fmla="*/ 721158 h 1396960"/>
                <a:gd name="connsiteX18" fmla="*/ 700743 w 884536"/>
                <a:gd name="connsiteY18" fmla="*/ 752806 h 1396960"/>
                <a:gd name="connsiteX19" fmla="*/ 678273 w 884536"/>
                <a:gd name="connsiteY19" fmla="*/ 771525 h 1396960"/>
                <a:gd name="connsiteX20" fmla="*/ 646485 w 884536"/>
                <a:gd name="connsiteY20" fmla="*/ 754254 h 1396960"/>
                <a:gd name="connsiteX21" fmla="*/ 614631 w 884536"/>
                <a:gd name="connsiteY21" fmla="*/ 741494 h 1396960"/>
                <a:gd name="connsiteX22" fmla="*/ 569657 w 884536"/>
                <a:gd name="connsiteY22" fmla="*/ 705570 h 1396960"/>
                <a:gd name="connsiteX23" fmla="*/ 566394 w 884536"/>
                <a:gd name="connsiteY23" fmla="*/ 672139 h 1396960"/>
                <a:gd name="connsiteX24" fmla="*/ 555630 w 884536"/>
                <a:gd name="connsiteY24" fmla="*/ 646854 h 1396960"/>
                <a:gd name="connsiteX25" fmla="*/ 546380 w 884536"/>
                <a:gd name="connsiteY25" fmla="*/ 626216 h 1396960"/>
                <a:gd name="connsiteX26" fmla="*/ 531210 w 884536"/>
                <a:gd name="connsiteY26" fmla="*/ 606756 h 1396960"/>
                <a:gd name="connsiteX27" fmla="*/ 525020 w 884536"/>
                <a:gd name="connsiteY27" fmla="*/ 552215 h 1396960"/>
                <a:gd name="connsiteX28" fmla="*/ 564914 w 884536"/>
                <a:gd name="connsiteY28" fmla="*/ 508076 h 1396960"/>
                <a:gd name="connsiteX29" fmla="*/ 576351 w 884536"/>
                <a:gd name="connsiteY29" fmla="*/ 498043 h 1396960"/>
                <a:gd name="connsiteX30" fmla="*/ 585803 w 884536"/>
                <a:gd name="connsiteY30" fmla="*/ 476867 h 1396960"/>
                <a:gd name="connsiteX31" fmla="*/ 582776 w 884536"/>
                <a:gd name="connsiteY31" fmla="*/ 447239 h 1396960"/>
                <a:gd name="connsiteX32" fmla="*/ 577932 w 884536"/>
                <a:gd name="connsiteY32" fmla="*/ 430405 h 1396960"/>
                <a:gd name="connsiteX33" fmla="*/ 580623 w 884536"/>
                <a:gd name="connsiteY33" fmla="*/ 417309 h 1396960"/>
                <a:gd name="connsiteX34" fmla="*/ 587317 w 884536"/>
                <a:gd name="connsiteY34" fmla="*/ 395862 h 1396960"/>
                <a:gd name="connsiteX35" fmla="*/ 632459 w 884536"/>
                <a:gd name="connsiteY35" fmla="*/ 362128 h 1396960"/>
                <a:gd name="connsiteX36" fmla="*/ 683924 w 884536"/>
                <a:gd name="connsiteY36" fmla="*/ 344082 h 1396960"/>
                <a:gd name="connsiteX37" fmla="*/ 748844 w 884536"/>
                <a:gd name="connsiteY37" fmla="*/ 319269 h 1396960"/>
                <a:gd name="connsiteX38" fmla="*/ 748844 w 884536"/>
                <a:gd name="connsiteY38" fmla="*/ 319269 h 1396960"/>
                <a:gd name="connsiteX39" fmla="*/ 738854 w 884536"/>
                <a:gd name="connsiteY39" fmla="*/ 308900 h 1396960"/>
                <a:gd name="connsiteX40" fmla="*/ 742454 w 884536"/>
                <a:gd name="connsiteY40" fmla="*/ 271562 h 1396960"/>
                <a:gd name="connsiteX41" fmla="*/ 748811 w 884536"/>
                <a:gd name="connsiteY41" fmla="*/ 247557 h 1396960"/>
                <a:gd name="connsiteX42" fmla="*/ 752208 w 884536"/>
                <a:gd name="connsiteY42" fmla="*/ 216078 h 1396960"/>
                <a:gd name="connsiteX43" fmla="*/ 743429 w 884536"/>
                <a:gd name="connsiteY43" fmla="*/ 208874 h 1396960"/>
                <a:gd name="connsiteX44" fmla="*/ 731286 w 884536"/>
                <a:gd name="connsiteY44" fmla="*/ 202780 h 1396960"/>
                <a:gd name="connsiteX45" fmla="*/ 726038 w 884536"/>
                <a:gd name="connsiteY45" fmla="*/ 192915 h 1396960"/>
                <a:gd name="connsiteX46" fmla="*/ 707167 w 884536"/>
                <a:gd name="connsiteY46" fmla="*/ 178505 h 1396960"/>
                <a:gd name="connsiteX47" fmla="*/ 651397 w 884536"/>
                <a:gd name="connsiteY47" fmla="*/ 177630 h 1396960"/>
                <a:gd name="connsiteX48" fmla="*/ 632627 w 884536"/>
                <a:gd name="connsiteY48" fmla="*/ 192713 h 1396960"/>
                <a:gd name="connsiteX49" fmla="*/ 606255 w 884536"/>
                <a:gd name="connsiteY49" fmla="*/ 200457 h 1396960"/>
                <a:gd name="connsiteX50" fmla="*/ 587216 w 884536"/>
                <a:gd name="connsiteY50" fmla="*/ 198874 h 1396960"/>
                <a:gd name="connsiteX51" fmla="*/ 575174 w 884536"/>
                <a:gd name="connsiteY51" fmla="*/ 193791 h 1396960"/>
                <a:gd name="connsiteX52" fmla="*/ 555328 w 884536"/>
                <a:gd name="connsiteY52" fmla="*/ 176889 h 1396960"/>
                <a:gd name="connsiteX53" fmla="*/ 545203 w 884536"/>
                <a:gd name="connsiteY53" fmla="*/ 153288 h 1396960"/>
                <a:gd name="connsiteX54" fmla="*/ 544933 w 884536"/>
                <a:gd name="connsiteY54" fmla="*/ 136555 h 1396960"/>
                <a:gd name="connsiteX55" fmla="*/ 521690 w 884536"/>
                <a:gd name="connsiteY55" fmla="*/ 106052 h 1396960"/>
                <a:gd name="connsiteX56" fmla="*/ 508269 w 884536"/>
                <a:gd name="connsiteY56" fmla="*/ 109622 h 1396960"/>
                <a:gd name="connsiteX57" fmla="*/ 497336 w 884536"/>
                <a:gd name="connsiteY57" fmla="*/ 107938 h 1396960"/>
                <a:gd name="connsiteX58" fmla="*/ 489902 w 884536"/>
                <a:gd name="connsiteY58" fmla="*/ 95043 h 1396960"/>
                <a:gd name="connsiteX59" fmla="*/ 489869 w 884536"/>
                <a:gd name="connsiteY59" fmla="*/ 88546 h 1396960"/>
                <a:gd name="connsiteX60" fmla="*/ 485126 w 884536"/>
                <a:gd name="connsiteY60" fmla="*/ 70937 h 1396960"/>
                <a:gd name="connsiteX61" fmla="*/ 470864 w 884536"/>
                <a:gd name="connsiteY61" fmla="*/ 50603 h 1396960"/>
                <a:gd name="connsiteX62" fmla="*/ 464641 w 884536"/>
                <a:gd name="connsiteY62" fmla="*/ 43263 h 1396960"/>
                <a:gd name="connsiteX63" fmla="*/ 462051 w 884536"/>
                <a:gd name="connsiteY63" fmla="*/ 36462 h 1396960"/>
                <a:gd name="connsiteX64" fmla="*/ 435847 w 884536"/>
                <a:gd name="connsiteY64" fmla="*/ 10067 h 1396960"/>
                <a:gd name="connsiteX65" fmla="*/ 406515 w 884536"/>
                <a:gd name="connsiteY65" fmla="*/ 14511 h 1396960"/>
                <a:gd name="connsiteX66" fmla="*/ 391210 w 884536"/>
                <a:gd name="connsiteY66" fmla="*/ 3872 h 1396960"/>
                <a:gd name="connsiteX67" fmla="*/ 389696 w 884536"/>
                <a:gd name="connsiteY67" fmla="*/ 0 h 1396960"/>
                <a:gd name="connsiteX68" fmla="*/ 389764 w 884536"/>
                <a:gd name="connsiteY68" fmla="*/ 18215 h 1396960"/>
                <a:gd name="connsiteX69" fmla="*/ 397197 w 884536"/>
                <a:gd name="connsiteY69" fmla="*/ 56427 h 1396960"/>
                <a:gd name="connsiteX70" fmla="*/ 399418 w 884536"/>
                <a:gd name="connsiteY70" fmla="*/ 139519 h 1396960"/>
                <a:gd name="connsiteX71" fmla="*/ 368134 w 884536"/>
                <a:gd name="connsiteY71" fmla="*/ 157665 h 1396960"/>
                <a:gd name="connsiteX72" fmla="*/ 352426 w 884536"/>
                <a:gd name="connsiteY72" fmla="*/ 190558 h 1396960"/>
                <a:gd name="connsiteX73" fmla="*/ 337726 w 884536"/>
                <a:gd name="connsiteY73" fmla="*/ 219714 h 1396960"/>
                <a:gd name="connsiteX74" fmla="*/ 302978 w 884536"/>
                <a:gd name="connsiteY74" fmla="*/ 232609 h 1396960"/>
                <a:gd name="connsiteX75" fmla="*/ 262748 w 884536"/>
                <a:gd name="connsiteY75" fmla="*/ 239275 h 1396960"/>
                <a:gd name="connsiteX76" fmla="*/ 230657 w 884536"/>
                <a:gd name="connsiteY76" fmla="*/ 248938 h 1396960"/>
                <a:gd name="connsiteX77" fmla="*/ 201696 w 884536"/>
                <a:gd name="connsiteY77" fmla="*/ 317047 h 1396960"/>
                <a:gd name="connsiteX78" fmla="*/ 189082 w 884536"/>
                <a:gd name="connsiteY78" fmla="*/ 353611 h 1396960"/>
                <a:gd name="connsiteX79" fmla="*/ 171893 w 884536"/>
                <a:gd name="connsiteY79" fmla="*/ 377211 h 1396960"/>
                <a:gd name="connsiteX80" fmla="*/ 123219 w 884536"/>
                <a:gd name="connsiteY80" fmla="*/ 348931 h 1396960"/>
                <a:gd name="connsiteX81" fmla="*/ 108991 w 884536"/>
                <a:gd name="connsiteY81" fmla="*/ 344183 h 1396960"/>
                <a:gd name="connsiteX82" fmla="*/ 93921 w 884536"/>
                <a:gd name="connsiteY82" fmla="*/ 346405 h 1396960"/>
                <a:gd name="connsiteX83" fmla="*/ 78885 w 884536"/>
                <a:gd name="connsiteY83" fmla="*/ 327349 h 1396960"/>
                <a:gd name="connsiteX84" fmla="*/ 94089 w 884536"/>
                <a:gd name="connsiteY84" fmla="*/ 265503 h 1396960"/>
                <a:gd name="connsiteX85" fmla="*/ 96645 w 884536"/>
                <a:gd name="connsiteY85" fmla="*/ 256176 h 1396960"/>
                <a:gd name="connsiteX86" fmla="*/ 71518 w 884536"/>
                <a:gd name="connsiteY86" fmla="*/ 271091 h 1396960"/>
                <a:gd name="connsiteX87" fmla="*/ 38856 w 884536"/>
                <a:gd name="connsiteY87" fmla="*/ 303816 h 1396960"/>
                <a:gd name="connsiteX88" fmla="*/ 9759 w 884536"/>
                <a:gd name="connsiteY88" fmla="*/ 342331 h 1396960"/>
                <a:gd name="connsiteX89" fmla="*/ 240 w 884536"/>
                <a:gd name="connsiteY89" fmla="*/ 368559 h 1396960"/>
                <a:gd name="connsiteX90" fmla="*/ 4108 w 884536"/>
                <a:gd name="connsiteY90" fmla="*/ 396671 h 1396960"/>
                <a:gd name="connsiteX91" fmla="*/ 28496 w 884536"/>
                <a:gd name="connsiteY91" fmla="*/ 430439 h 1396960"/>
                <a:gd name="connsiteX92" fmla="*/ 41278 w 884536"/>
                <a:gd name="connsiteY92" fmla="*/ 447610 h 1396960"/>
                <a:gd name="connsiteX93" fmla="*/ 37645 w 884536"/>
                <a:gd name="connsiteY93" fmla="*/ 471447 h 1396960"/>
                <a:gd name="connsiteX94" fmla="*/ 51975 w 884536"/>
                <a:gd name="connsiteY94" fmla="*/ 495047 h 1396960"/>
                <a:gd name="connsiteX95" fmla="*/ 75185 w 884536"/>
                <a:gd name="connsiteY95" fmla="*/ 511106 h 1396960"/>
                <a:gd name="connsiteX96" fmla="*/ 103440 w 884536"/>
                <a:gd name="connsiteY96" fmla="*/ 523193 h 1396960"/>
                <a:gd name="connsiteX97" fmla="*/ 128433 w 884536"/>
                <a:gd name="connsiteY97" fmla="*/ 546424 h 1396960"/>
                <a:gd name="connsiteX98" fmla="*/ 179192 w 884536"/>
                <a:gd name="connsiteY98" fmla="*/ 647931 h 1396960"/>
                <a:gd name="connsiteX99" fmla="*/ 195002 w 884536"/>
                <a:gd name="connsiteY99" fmla="*/ 693551 h 1396960"/>
                <a:gd name="connsiteX100" fmla="*/ 230725 w 884536"/>
                <a:gd name="connsiteY100" fmla="*/ 739171 h 1396960"/>
                <a:gd name="connsiteX101" fmla="*/ 255179 w 884536"/>
                <a:gd name="connsiteY101" fmla="*/ 769774 h 1396960"/>
                <a:gd name="connsiteX102" fmla="*/ 263219 w 884536"/>
                <a:gd name="connsiteY102" fmla="*/ 797853 h 1396960"/>
                <a:gd name="connsiteX103" fmla="*/ 269879 w 884536"/>
                <a:gd name="connsiteY103" fmla="*/ 807785 h 1396960"/>
                <a:gd name="connsiteX104" fmla="*/ 279129 w 884536"/>
                <a:gd name="connsiteY104" fmla="*/ 824753 h 1396960"/>
                <a:gd name="connsiteX105" fmla="*/ 309403 w 884536"/>
                <a:gd name="connsiteY105" fmla="*/ 869026 h 1396960"/>
                <a:gd name="connsiteX106" fmla="*/ 324405 w 884536"/>
                <a:gd name="connsiteY106" fmla="*/ 895253 h 1396960"/>
                <a:gd name="connsiteX107" fmla="*/ 330628 w 884536"/>
                <a:gd name="connsiteY107" fmla="*/ 921480 h 1396960"/>
                <a:gd name="connsiteX108" fmla="*/ 361676 w 884536"/>
                <a:gd name="connsiteY108" fmla="*/ 975819 h 1396960"/>
                <a:gd name="connsiteX109" fmla="*/ 382296 w 884536"/>
                <a:gd name="connsiteY109" fmla="*/ 998309 h 1396960"/>
                <a:gd name="connsiteX110" fmla="*/ 389797 w 884536"/>
                <a:gd name="connsiteY110" fmla="*/ 1022684 h 1396960"/>
                <a:gd name="connsiteX111" fmla="*/ 397298 w 884536"/>
                <a:gd name="connsiteY111" fmla="*/ 1049787 h 1396960"/>
                <a:gd name="connsiteX112" fmla="*/ 417683 w 884536"/>
                <a:gd name="connsiteY112" fmla="*/ 1084397 h 1396960"/>
                <a:gd name="connsiteX113" fmla="*/ 444088 w 884536"/>
                <a:gd name="connsiteY113" fmla="*/ 1114529 h 1396960"/>
                <a:gd name="connsiteX114" fmla="*/ 460032 w 884536"/>
                <a:gd name="connsiteY114" fmla="*/ 1139713 h 1396960"/>
                <a:gd name="connsiteX115" fmla="*/ 476784 w 884536"/>
                <a:gd name="connsiteY115" fmla="*/ 1164290 h 1396960"/>
                <a:gd name="connsiteX116" fmla="*/ 490911 w 884536"/>
                <a:gd name="connsiteY116" fmla="*/ 1176477 h 1396960"/>
                <a:gd name="connsiteX117" fmla="*/ 513045 w 884536"/>
                <a:gd name="connsiteY117" fmla="*/ 1189474 h 1396960"/>
                <a:gd name="connsiteX118" fmla="*/ 554419 w 884536"/>
                <a:gd name="connsiteY118" fmla="*/ 1207890 h 1396960"/>
                <a:gd name="connsiteX119" fmla="*/ 591891 w 884536"/>
                <a:gd name="connsiteY119" fmla="*/ 1217518 h 1396960"/>
                <a:gd name="connsiteX120" fmla="*/ 647696 w 884536"/>
                <a:gd name="connsiteY120" fmla="*/ 1240076 h 1396960"/>
                <a:gd name="connsiteX121" fmla="*/ 686716 w 884536"/>
                <a:gd name="connsiteY121" fmla="*/ 1263441 h 1396960"/>
                <a:gd name="connsiteX122" fmla="*/ 723044 w 884536"/>
                <a:gd name="connsiteY122" fmla="*/ 1297142 h 1396960"/>
                <a:gd name="connsiteX123" fmla="*/ 760584 w 884536"/>
                <a:gd name="connsiteY123" fmla="*/ 1333603 h 1396960"/>
                <a:gd name="connsiteX124" fmla="*/ 816759 w 884536"/>
                <a:gd name="connsiteY124" fmla="*/ 1393027 h 1396960"/>
                <a:gd name="connsiteX125" fmla="*/ 854231 w 884536"/>
                <a:gd name="connsiteY125" fmla="*/ 1363803 h 1396960"/>
                <a:gd name="connsiteX126" fmla="*/ 857897 w 884536"/>
                <a:gd name="connsiteY126" fmla="*/ 1331517 h 1396960"/>
                <a:gd name="connsiteX127" fmla="*/ 868157 w 884536"/>
                <a:gd name="connsiteY127" fmla="*/ 1296334 h 1396960"/>
                <a:gd name="connsiteX128" fmla="*/ 884404 w 884536"/>
                <a:gd name="connsiteY128" fmla="*/ 1261859 h 1396960"/>
                <a:gd name="connsiteX129" fmla="*/ 874481 w 884536"/>
                <a:gd name="connsiteY129" fmla="*/ 1221188 h 1396960"/>
                <a:gd name="connsiteX130" fmla="*/ 862472 w 884536"/>
                <a:gd name="connsiteY130" fmla="*/ 1216811 h 139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884536" h="1396960">
                  <a:moveTo>
                    <a:pt x="862472" y="1216811"/>
                  </a:moveTo>
                  <a:cubicBezTo>
                    <a:pt x="859613" y="1214219"/>
                    <a:pt x="857225" y="1207721"/>
                    <a:pt x="856014" y="1204017"/>
                  </a:cubicBezTo>
                  <a:cubicBezTo>
                    <a:pt x="852583" y="1193413"/>
                    <a:pt x="850598" y="1183581"/>
                    <a:pt x="850497" y="1172471"/>
                  </a:cubicBezTo>
                  <a:cubicBezTo>
                    <a:pt x="850430" y="1163078"/>
                    <a:pt x="853928" y="1155806"/>
                    <a:pt x="854197" y="1146446"/>
                  </a:cubicBezTo>
                  <a:cubicBezTo>
                    <a:pt x="854567" y="1133855"/>
                    <a:pt x="849892" y="1123215"/>
                    <a:pt x="850464" y="1110624"/>
                  </a:cubicBezTo>
                  <a:cubicBezTo>
                    <a:pt x="850934" y="1100490"/>
                    <a:pt x="855576" y="1095608"/>
                    <a:pt x="863919" y="1090087"/>
                  </a:cubicBezTo>
                  <a:cubicBezTo>
                    <a:pt x="876970" y="1081434"/>
                    <a:pt x="877306" y="1075711"/>
                    <a:pt x="876802" y="1060055"/>
                  </a:cubicBezTo>
                  <a:cubicBezTo>
                    <a:pt x="876028" y="1036219"/>
                    <a:pt x="850934" y="1015042"/>
                    <a:pt x="861732" y="990599"/>
                  </a:cubicBezTo>
                  <a:cubicBezTo>
                    <a:pt x="871622" y="968177"/>
                    <a:pt x="884606" y="952992"/>
                    <a:pt x="870175" y="928719"/>
                  </a:cubicBezTo>
                  <a:cubicBezTo>
                    <a:pt x="857460" y="907340"/>
                    <a:pt x="833107" y="895960"/>
                    <a:pt x="818575" y="875019"/>
                  </a:cubicBezTo>
                  <a:cubicBezTo>
                    <a:pt x="812251" y="865894"/>
                    <a:pt x="808047" y="853707"/>
                    <a:pt x="805894" y="842732"/>
                  </a:cubicBezTo>
                  <a:cubicBezTo>
                    <a:pt x="805288" y="839601"/>
                    <a:pt x="805625" y="837176"/>
                    <a:pt x="806096" y="834786"/>
                  </a:cubicBezTo>
                  <a:cubicBezTo>
                    <a:pt x="792270" y="833271"/>
                    <a:pt x="779354" y="829062"/>
                    <a:pt x="772021" y="817851"/>
                  </a:cubicBezTo>
                  <a:cubicBezTo>
                    <a:pt x="768825" y="812969"/>
                    <a:pt x="769431" y="805832"/>
                    <a:pt x="768287" y="800513"/>
                  </a:cubicBezTo>
                  <a:cubicBezTo>
                    <a:pt x="767143" y="795193"/>
                    <a:pt x="763982" y="790547"/>
                    <a:pt x="764149" y="784992"/>
                  </a:cubicBezTo>
                  <a:cubicBezTo>
                    <a:pt x="764284" y="779807"/>
                    <a:pt x="767480" y="776373"/>
                    <a:pt x="768354" y="771457"/>
                  </a:cubicBezTo>
                  <a:cubicBezTo>
                    <a:pt x="769128" y="767080"/>
                    <a:pt x="768455" y="760920"/>
                    <a:pt x="768254" y="756475"/>
                  </a:cubicBezTo>
                  <a:cubicBezTo>
                    <a:pt x="767345" y="737285"/>
                    <a:pt x="745615" y="710856"/>
                    <a:pt x="725063" y="721158"/>
                  </a:cubicBezTo>
                  <a:cubicBezTo>
                    <a:pt x="713458" y="726983"/>
                    <a:pt x="705587" y="741864"/>
                    <a:pt x="700743" y="752806"/>
                  </a:cubicBezTo>
                  <a:cubicBezTo>
                    <a:pt x="696404" y="762637"/>
                    <a:pt x="689609" y="770885"/>
                    <a:pt x="678273" y="771525"/>
                  </a:cubicBezTo>
                  <a:cubicBezTo>
                    <a:pt x="664885" y="772266"/>
                    <a:pt x="656509" y="762098"/>
                    <a:pt x="646485" y="754254"/>
                  </a:cubicBezTo>
                  <a:cubicBezTo>
                    <a:pt x="636259" y="746274"/>
                    <a:pt x="627884" y="741460"/>
                    <a:pt x="614631" y="741494"/>
                  </a:cubicBezTo>
                  <a:cubicBezTo>
                    <a:pt x="595154" y="741527"/>
                    <a:pt x="570061" y="726343"/>
                    <a:pt x="569657" y="705570"/>
                  </a:cubicBezTo>
                  <a:cubicBezTo>
                    <a:pt x="569421" y="693382"/>
                    <a:pt x="570229" y="683618"/>
                    <a:pt x="566394" y="672139"/>
                  </a:cubicBezTo>
                  <a:cubicBezTo>
                    <a:pt x="563468" y="663385"/>
                    <a:pt x="559465" y="654867"/>
                    <a:pt x="555630" y="646854"/>
                  </a:cubicBezTo>
                  <a:cubicBezTo>
                    <a:pt x="552401" y="640054"/>
                    <a:pt x="550147" y="632647"/>
                    <a:pt x="546380" y="626216"/>
                  </a:cubicBezTo>
                  <a:cubicBezTo>
                    <a:pt x="542242" y="619146"/>
                    <a:pt x="535313" y="613691"/>
                    <a:pt x="531210" y="606756"/>
                  </a:cubicBezTo>
                  <a:cubicBezTo>
                    <a:pt x="522968" y="592784"/>
                    <a:pt x="521488" y="568510"/>
                    <a:pt x="525020" y="552215"/>
                  </a:cubicBezTo>
                  <a:cubicBezTo>
                    <a:pt x="529763" y="530398"/>
                    <a:pt x="550921" y="521712"/>
                    <a:pt x="564914" y="508076"/>
                  </a:cubicBezTo>
                  <a:cubicBezTo>
                    <a:pt x="568749" y="504340"/>
                    <a:pt x="573021" y="502420"/>
                    <a:pt x="576351" y="498043"/>
                  </a:cubicBezTo>
                  <a:cubicBezTo>
                    <a:pt x="580926" y="491984"/>
                    <a:pt x="583112" y="483836"/>
                    <a:pt x="585803" y="476867"/>
                  </a:cubicBezTo>
                  <a:cubicBezTo>
                    <a:pt x="589907" y="466194"/>
                    <a:pt x="585770" y="458248"/>
                    <a:pt x="582776" y="447239"/>
                  </a:cubicBezTo>
                  <a:cubicBezTo>
                    <a:pt x="581329" y="441954"/>
                    <a:pt x="578975" y="435658"/>
                    <a:pt x="577932" y="430405"/>
                  </a:cubicBezTo>
                  <a:cubicBezTo>
                    <a:pt x="576788" y="424615"/>
                    <a:pt x="579614" y="422629"/>
                    <a:pt x="580623" y="417309"/>
                  </a:cubicBezTo>
                  <a:cubicBezTo>
                    <a:pt x="582338" y="408286"/>
                    <a:pt x="582608" y="403809"/>
                    <a:pt x="587317" y="395862"/>
                  </a:cubicBezTo>
                  <a:cubicBezTo>
                    <a:pt x="596870" y="379635"/>
                    <a:pt x="617422" y="371017"/>
                    <a:pt x="632459" y="362128"/>
                  </a:cubicBezTo>
                  <a:cubicBezTo>
                    <a:pt x="649479" y="352027"/>
                    <a:pt x="664448" y="346506"/>
                    <a:pt x="683924" y="344082"/>
                  </a:cubicBezTo>
                  <a:cubicBezTo>
                    <a:pt x="707370" y="341120"/>
                    <a:pt x="731521" y="334958"/>
                    <a:pt x="748844" y="319269"/>
                  </a:cubicBezTo>
                  <a:lnTo>
                    <a:pt x="748844" y="319269"/>
                  </a:lnTo>
                  <a:cubicBezTo>
                    <a:pt x="744034" y="317418"/>
                    <a:pt x="739998" y="314657"/>
                    <a:pt x="738854" y="308900"/>
                  </a:cubicBezTo>
                  <a:cubicBezTo>
                    <a:pt x="736365" y="296173"/>
                    <a:pt x="739796" y="283919"/>
                    <a:pt x="742454" y="271562"/>
                  </a:cubicBezTo>
                  <a:cubicBezTo>
                    <a:pt x="744135" y="263650"/>
                    <a:pt x="746624" y="255402"/>
                    <a:pt x="748811" y="247557"/>
                  </a:cubicBezTo>
                  <a:cubicBezTo>
                    <a:pt x="751738" y="236986"/>
                    <a:pt x="752578" y="227054"/>
                    <a:pt x="752208" y="216078"/>
                  </a:cubicBezTo>
                  <a:cubicBezTo>
                    <a:pt x="752007" y="210187"/>
                    <a:pt x="748777" y="209648"/>
                    <a:pt x="743429" y="208874"/>
                  </a:cubicBezTo>
                  <a:cubicBezTo>
                    <a:pt x="739022" y="208233"/>
                    <a:pt x="733809" y="206719"/>
                    <a:pt x="731286" y="202780"/>
                  </a:cubicBezTo>
                  <a:cubicBezTo>
                    <a:pt x="729368" y="199784"/>
                    <a:pt x="728292" y="196013"/>
                    <a:pt x="726038" y="192915"/>
                  </a:cubicBezTo>
                  <a:cubicBezTo>
                    <a:pt x="721262" y="186316"/>
                    <a:pt x="714534" y="181569"/>
                    <a:pt x="707167" y="178505"/>
                  </a:cubicBezTo>
                  <a:cubicBezTo>
                    <a:pt x="690281" y="171502"/>
                    <a:pt x="668114" y="167193"/>
                    <a:pt x="651397" y="177630"/>
                  </a:cubicBezTo>
                  <a:cubicBezTo>
                    <a:pt x="644601" y="181872"/>
                    <a:pt x="639051" y="188034"/>
                    <a:pt x="632627" y="192713"/>
                  </a:cubicBezTo>
                  <a:cubicBezTo>
                    <a:pt x="624857" y="198403"/>
                    <a:pt x="615707" y="200557"/>
                    <a:pt x="606255" y="200457"/>
                  </a:cubicBezTo>
                  <a:cubicBezTo>
                    <a:pt x="599796" y="200389"/>
                    <a:pt x="593473" y="200860"/>
                    <a:pt x="587216" y="198874"/>
                  </a:cubicBezTo>
                  <a:cubicBezTo>
                    <a:pt x="583112" y="197561"/>
                    <a:pt x="579076" y="195608"/>
                    <a:pt x="575174" y="193791"/>
                  </a:cubicBezTo>
                  <a:cubicBezTo>
                    <a:pt x="566596" y="189784"/>
                    <a:pt x="560777" y="184464"/>
                    <a:pt x="555328" y="176889"/>
                  </a:cubicBezTo>
                  <a:cubicBezTo>
                    <a:pt x="550551" y="170257"/>
                    <a:pt x="545371" y="161638"/>
                    <a:pt x="545203" y="153288"/>
                  </a:cubicBezTo>
                  <a:cubicBezTo>
                    <a:pt x="545102" y="147935"/>
                    <a:pt x="546111" y="141808"/>
                    <a:pt x="544933" y="136555"/>
                  </a:cubicBezTo>
                  <a:cubicBezTo>
                    <a:pt x="542276" y="124739"/>
                    <a:pt x="535616" y="108073"/>
                    <a:pt x="521690" y="106052"/>
                  </a:cubicBezTo>
                  <a:cubicBezTo>
                    <a:pt x="516039" y="105245"/>
                    <a:pt x="513281" y="108780"/>
                    <a:pt x="508269" y="109622"/>
                  </a:cubicBezTo>
                  <a:cubicBezTo>
                    <a:pt x="504737" y="110194"/>
                    <a:pt x="500398" y="109656"/>
                    <a:pt x="497336" y="107938"/>
                  </a:cubicBezTo>
                  <a:cubicBezTo>
                    <a:pt x="492257" y="105076"/>
                    <a:pt x="490811" y="100531"/>
                    <a:pt x="489902" y="95043"/>
                  </a:cubicBezTo>
                  <a:cubicBezTo>
                    <a:pt x="489566" y="92855"/>
                    <a:pt x="489869" y="90734"/>
                    <a:pt x="489869" y="88546"/>
                  </a:cubicBezTo>
                  <a:cubicBezTo>
                    <a:pt x="489835" y="82317"/>
                    <a:pt x="487548" y="76627"/>
                    <a:pt x="485126" y="70937"/>
                  </a:cubicBezTo>
                  <a:cubicBezTo>
                    <a:pt x="481728" y="62992"/>
                    <a:pt x="475943" y="57336"/>
                    <a:pt x="470864" y="50603"/>
                  </a:cubicBezTo>
                  <a:cubicBezTo>
                    <a:pt x="468913" y="48044"/>
                    <a:pt x="466255" y="46091"/>
                    <a:pt x="464641" y="43263"/>
                  </a:cubicBezTo>
                  <a:cubicBezTo>
                    <a:pt x="463396" y="41108"/>
                    <a:pt x="463026" y="38717"/>
                    <a:pt x="462051" y="36462"/>
                  </a:cubicBezTo>
                  <a:cubicBezTo>
                    <a:pt x="457610" y="26194"/>
                    <a:pt x="448293" y="10471"/>
                    <a:pt x="435847" y="10067"/>
                  </a:cubicBezTo>
                  <a:cubicBezTo>
                    <a:pt x="425487" y="9730"/>
                    <a:pt x="416943" y="17373"/>
                    <a:pt x="406515" y="14511"/>
                  </a:cubicBezTo>
                  <a:cubicBezTo>
                    <a:pt x="401335" y="13097"/>
                    <a:pt x="393867" y="8754"/>
                    <a:pt x="391210" y="3872"/>
                  </a:cubicBezTo>
                  <a:cubicBezTo>
                    <a:pt x="390503" y="2592"/>
                    <a:pt x="390134" y="1313"/>
                    <a:pt x="389696" y="0"/>
                  </a:cubicBezTo>
                  <a:cubicBezTo>
                    <a:pt x="389730" y="5959"/>
                    <a:pt x="389528" y="11952"/>
                    <a:pt x="389764" y="18215"/>
                  </a:cubicBezTo>
                  <a:cubicBezTo>
                    <a:pt x="390201" y="31041"/>
                    <a:pt x="393228" y="44239"/>
                    <a:pt x="397197" y="56427"/>
                  </a:cubicBezTo>
                  <a:cubicBezTo>
                    <a:pt x="405708" y="82351"/>
                    <a:pt x="432887" y="119419"/>
                    <a:pt x="399418" y="139519"/>
                  </a:cubicBezTo>
                  <a:cubicBezTo>
                    <a:pt x="389225" y="145646"/>
                    <a:pt x="376779" y="148407"/>
                    <a:pt x="368134" y="157665"/>
                  </a:cubicBezTo>
                  <a:cubicBezTo>
                    <a:pt x="359994" y="166385"/>
                    <a:pt x="356462" y="179784"/>
                    <a:pt x="352426" y="190558"/>
                  </a:cubicBezTo>
                  <a:cubicBezTo>
                    <a:pt x="348557" y="200794"/>
                    <a:pt x="346102" y="211836"/>
                    <a:pt x="337726" y="219714"/>
                  </a:cubicBezTo>
                  <a:cubicBezTo>
                    <a:pt x="328778" y="228097"/>
                    <a:pt x="314247" y="230488"/>
                    <a:pt x="302978" y="232609"/>
                  </a:cubicBezTo>
                  <a:cubicBezTo>
                    <a:pt x="289725" y="235134"/>
                    <a:pt x="276337" y="239140"/>
                    <a:pt x="262748" y="239275"/>
                  </a:cubicBezTo>
                  <a:cubicBezTo>
                    <a:pt x="250571" y="239409"/>
                    <a:pt x="240783" y="241666"/>
                    <a:pt x="230657" y="248938"/>
                  </a:cubicBezTo>
                  <a:cubicBezTo>
                    <a:pt x="210408" y="263483"/>
                    <a:pt x="206708" y="294759"/>
                    <a:pt x="201696" y="317047"/>
                  </a:cubicBezTo>
                  <a:cubicBezTo>
                    <a:pt x="198601" y="330850"/>
                    <a:pt x="196583" y="341254"/>
                    <a:pt x="189082" y="353611"/>
                  </a:cubicBezTo>
                  <a:cubicBezTo>
                    <a:pt x="185146" y="360108"/>
                    <a:pt x="178789" y="373474"/>
                    <a:pt x="171893" y="377211"/>
                  </a:cubicBezTo>
                  <a:cubicBezTo>
                    <a:pt x="151542" y="388321"/>
                    <a:pt x="135564" y="358727"/>
                    <a:pt x="123219" y="348931"/>
                  </a:cubicBezTo>
                  <a:cubicBezTo>
                    <a:pt x="118745" y="345395"/>
                    <a:pt x="114507" y="344486"/>
                    <a:pt x="108991" y="344183"/>
                  </a:cubicBezTo>
                  <a:cubicBezTo>
                    <a:pt x="103877" y="343913"/>
                    <a:pt x="98495" y="346776"/>
                    <a:pt x="93921" y="346405"/>
                  </a:cubicBezTo>
                  <a:cubicBezTo>
                    <a:pt x="85040" y="345732"/>
                    <a:pt x="79827" y="334723"/>
                    <a:pt x="78885" y="327349"/>
                  </a:cubicBezTo>
                  <a:cubicBezTo>
                    <a:pt x="76228" y="306375"/>
                    <a:pt x="89414" y="285400"/>
                    <a:pt x="94089" y="265503"/>
                  </a:cubicBezTo>
                  <a:cubicBezTo>
                    <a:pt x="94829" y="262405"/>
                    <a:pt x="95737" y="259307"/>
                    <a:pt x="96645" y="256176"/>
                  </a:cubicBezTo>
                  <a:cubicBezTo>
                    <a:pt x="88135" y="260957"/>
                    <a:pt x="79558" y="265637"/>
                    <a:pt x="71518" y="271091"/>
                  </a:cubicBezTo>
                  <a:cubicBezTo>
                    <a:pt x="59543" y="279205"/>
                    <a:pt x="48813" y="292908"/>
                    <a:pt x="38856" y="303816"/>
                  </a:cubicBezTo>
                  <a:cubicBezTo>
                    <a:pt x="28327" y="315330"/>
                    <a:pt x="16891" y="328057"/>
                    <a:pt x="9759" y="342331"/>
                  </a:cubicBezTo>
                  <a:cubicBezTo>
                    <a:pt x="5690" y="350445"/>
                    <a:pt x="1518" y="359637"/>
                    <a:pt x="240" y="368559"/>
                  </a:cubicBezTo>
                  <a:cubicBezTo>
                    <a:pt x="-1173" y="378524"/>
                    <a:pt x="4108" y="386773"/>
                    <a:pt x="4108" y="396671"/>
                  </a:cubicBezTo>
                  <a:cubicBezTo>
                    <a:pt x="4108" y="415188"/>
                    <a:pt x="16353" y="419295"/>
                    <a:pt x="28496" y="430439"/>
                  </a:cubicBezTo>
                  <a:cubicBezTo>
                    <a:pt x="32936" y="434513"/>
                    <a:pt x="39529" y="442088"/>
                    <a:pt x="41278" y="447610"/>
                  </a:cubicBezTo>
                  <a:cubicBezTo>
                    <a:pt x="44238" y="456969"/>
                    <a:pt x="39663" y="463770"/>
                    <a:pt x="37645" y="471447"/>
                  </a:cubicBezTo>
                  <a:cubicBezTo>
                    <a:pt x="34483" y="483567"/>
                    <a:pt x="44373" y="488583"/>
                    <a:pt x="51975" y="495047"/>
                  </a:cubicBezTo>
                  <a:cubicBezTo>
                    <a:pt x="58938" y="500973"/>
                    <a:pt x="66472" y="507033"/>
                    <a:pt x="75185" y="511106"/>
                  </a:cubicBezTo>
                  <a:cubicBezTo>
                    <a:pt x="84300" y="515349"/>
                    <a:pt x="94223" y="518177"/>
                    <a:pt x="103440" y="523193"/>
                  </a:cubicBezTo>
                  <a:cubicBezTo>
                    <a:pt x="114709" y="529321"/>
                    <a:pt x="120562" y="536559"/>
                    <a:pt x="128433" y="546424"/>
                  </a:cubicBezTo>
                  <a:cubicBezTo>
                    <a:pt x="152248" y="576321"/>
                    <a:pt x="157664" y="616183"/>
                    <a:pt x="179192" y="647931"/>
                  </a:cubicBezTo>
                  <a:cubicBezTo>
                    <a:pt x="189283" y="662813"/>
                    <a:pt x="192378" y="677087"/>
                    <a:pt x="195002" y="693551"/>
                  </a:cubicBezTo>
                  <a:cubicBezTo>
                    <a:pt x="198466" y="715266"/>
                    <a:pt x="214579" y="726612"/>
                    <a:pt x="230725" y="739171"/>
                  </a:cubicBezTo>
                  <a:cubicBezTo>
                    <a:pt x="240614" y="746847"/>
                    <a:pt x="249595" y="758428"/>
                    <a:pt x="255179" y="769774"/>
                  </a:cubicBezTo>
                  <a:cubicBezTo>
                    <a:pt x="259720" y="779033"/>
                    <a:pt x="260158" y="788460"/>
                    <a:pt x="263219" y="797853"/>
                  </a:cubicBezTo>
                  <a:cubicBezTo>
                    <a:pt x="264497" y="801758"/>
                    <a:pt x="267793" y="804452"/>
                    <a:pt x="269879" y="807785"/>
                  </a:cubicBezTo>
                  <a:cubicBezTo>
                    <a:pt x="273277" y="813239"/>
                    <a:pt x="275564" y="819332"/>
                    <a:pt x="279129" y="824753"/>
                  </a:cubicBezTo>
                  <a:cubicBezTo>
                    <a:pt x="288985" y="839736"/>
                    <a:pt x="299244" y="854347"/>
                    <a:pt x="309403" y="869026"/>
                  </a:cubicBezTo>
                  <a:cubicBezTo>
                    <a:pt x="314449" y="876332"/>
                    <a:pt x="321075" y="887207"/>
                    <a:pt x="324405" y="895253"/>
                  </a:cubicBezTo>
                  <a:cubicBezTo>
                    <a:pt x="327702" y="903266"/>
                    <a:pt x="328173" y="912861"/>
                    <a:pt x="330628" y="921480"/>
                  </a:cubicBezTo>
                  <a:cubicBezTo>
                    <a:pt x="335910" y="940098"/>
                    <a:pt x="350475" y="960669"/>
                    <a:pt x="361676" y="975819"/>
                  </a:cubicBezTo>
                  <a:cubicBezTo>
                    <a:pt x="367798" y="984102"/>
                    <a:pt x="375804" y="990397"/>
                    <a:pt x="382296" y="998309"/>
                  </a:cubicBezTo>
                  <a:cubicBezTo>
                    <a:pt x="389292" y="1006827"/>
                    <a:pt x="389931" y="1011675"/>
                    <a:pt x="389797" y="1022684"/>
                  </a:cubicBezTo>
                  <a:cubicBezTo>
                    <a:pt x="389662" y="1034367"/>
                    <a:pt x="391983" y="1039484"/>
                    <a:pt x="397298" y="1049787"/>
                  </a:cubicBezTo>
                  <a:cubicBezTo>
                    <a:pt x="403656" y="1062109"/>
                    <a:pt x="407659" y="1074667"/>
                    <a:pt x="417683" y="1084397"/>
                  </a:cubicBezTo>
                  <a:cubicBezTo>
                    <a:pt x="427572" y="1093959"/>
                    <a:pt x="434367" y="1105203"/>
                    <a:pt x="444088" y="1114529"/>
                  </a:cubicBezTo>
                  <a:cubicBezTo>
                    <a:pt x="452027" y="1122171"/>
                    <a:pt x="454213" y="1130825"/>
                    <a:pt x="460032" y="1139713"/>
                  </a:cubicBezTo>
                  <a:cubicBezTo>
                    <a:pt x="465414" y="1147962"/>
                    <a:pt x="469619" y="1157287"/>
                    <a:pt x="476784" y="1164290"/>
                  </a:cubicBezTo>
                  <a:cubicBezTo>
                    <a:pt x="481089" y="1168498"/>
                    <a:pt x="486438" y="1172134"/>
                    <a:pt x="490911" y="1176477"/>
                  </a:cubicBezTo>
                  <a:cubicBezTo>
                    <a:pt x="497908" y="1183245"/>
                    <a:pt x="504467" y="1184860"/>
                    <a:pt x="513045" y="1189474"/>
                  </a:cubicBezTo>
                  <a:cubicBezTo>
                    <a:pt x="526534" y="1196746"/>
                    <a:pt x="539787" y="1203075"/>
                    <a:pt x="554419" y="1207890"/>
                  </a:cubicBezTo>
                  <a:cubicBezTo>
                    <a:pt x="566865" y="1211963"/>
                    <a:pt x="579816" y="1212771"/>
                    <a:pt x="591891" y="1217518"/>
                  </a:cubicBezTo>
                  <a:cubicBezTo>
                    <a:pt x="610325" y="1224757"/>
                    <a:pt x="631079" y="1228392"/>
                    <a:pt x="647696" y="1240076"/>
                  </a:cubicBezTo>
                  <a:cubicBezTo>
                    <a:pt x="660277" y="1248930"/>
                    <a:pt x="673799" y="1254855"/>
                    <a:pt x="686716" y="1263441"/>
                  </a:cubicBezTo>
                  <a:cubicBezTo>
                    <a:pt x="699868" y="1272195"/>
                    <a:pt x="712415" y="1285527"/>
                    <a:pt x="723044" y="1297142"/>
                  </a:cubicBezTo>
                  <a:cubicBezTo>
                    <a:pt x="734750" y="1309936"/>
                    <a:pt x="749047" y="1320474"/>
                    <a:pt x="760584" y="1333603"/>
                  </a:cubicBezTo>
                  <a:cubicBezTo>
                    <a:pt x="778614" y="1354073"/>
                    <a:pt x="793448" y="1377506"/>
                    <a:pt x="816759" y="1393027"/>
                  </a:cubicBezTo>
                  <a:cubicBezTo>
                    <a:pt x="837782" y="1407032"/>
                    <a:pt x="847974" y="1380402"/>
                    <a:pt x="854231" y="1363803"/>
                  </a:cubicBezTo>
                  <a:cubicBezTo>
                    <a:pt x="858436" y="1352693"/>
                    <a:pt x="858032" y="1343333"/>
                    <a:pt x="857897" y="1331517"/>
                  </a:cubicBezTo>
                  <a:cubicBezTo>
                    <a:pt x="857730" y="1318285"/>
                    <a:pt x="861799" y="1307814"/>
                    <a:pt x="868157" y="1296334"/>
                  </a:cubicBezTo>
                  <a:cubicBezTo>
                    <a:pt x="875187" y="1283642"/>
                    <a:pt x="883428" y="1277851"/>
                    <a:pt x="884404" y="1261859"/>
                  </a:cubicBezTo>
                  <a:cubicBezTo>
                    <a:pt x="885009" y="1251826"/>
                    <a:pt x="883832" y="1228561"/>
                    <a:pt x="874481" y="1221188"/>
                  </a:cubicBezTo>
                  <a:cubicBezTo>
                    <a:pt x="871252" y="1218393"/>
                    <a:pt x="865197" y="1219269"/>
                    <a:pt x="862472" y="121681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8" name="Freeform 1062">
              <a:extLst>
                <a:ext uri="{FF2B5EF4-FFF2-40B4-BE49-F238E27FC236}">
                  <a16:creationId xmlns:a16="http://schemas.microsoft.com/office/drawing/2014/main" id="{39DE2187-E0B3-DAB1-56F7-401062BCC366}"/>
                </a:ext>
              </a:extLst>
            </p:cNvPr>
            <p:cNvSpPr>
              <a:spLocks/>
            </p:cNvSpPr>
            <p:nvPr/>
          </p:nvSpPr>
          <p:spPr>
            <a:xfrm>
              <a:off x="6878178" y="8704496"/>
              <a:ext cx="818932" cy="965681"/>
            </a:xfrm>
            <a:custGeom>
              <a:avLst/>
              <a:gdLst>
                <a:gd name="connsiteX0" fmla="*/ 820108 w 842948"/>
                <a:gd name="connsiteY0" fmla="*/ 734043 h 994553"/>
                <a:gd name="connsiteX1" fmla="*/ 828518 w 842948"/>
                <a:gd name="connsiteY1" fmla="*/ 705258 h 994553"/>
                <a:gd name="connsiteX2" fmla="*/ 842242 w 842948"/>
                <a:gd name="connsiteY2" fmla="*/ 666069 h 994553"/>
                <a:gd name="connsiteX3" fmla="*/ 836120 w 842948"/>
                <a:gd name="connsiteY3" fmla="*/ 624153 h 994553"/>
                <a:gd name="connsiteX4" fmla="*/ 826970 w 842948"/>
                <a:gd name="connsiteY4" fmla="*/ 603581 h 994553"/>
                <a:gd name="connsiteX5" fmla="*/ 808806 w 842948"/>
                <a:gd name="connsiteY5" fmla="*/ 593650 h 994553"/>
                <a:gd name="connsiteX6" fmla="*/ 782636 w 842948"/>
                <a:gd name="connsiteY6" fmla="*/ 572204 h 994553"/>
                <a:gd name="connsiteX7" fmla="*/ 756634 w 842948"/>
                <a:gd name="connsiteY7" fmla="*/ 505374 h 994553"/>
                <a:gd name="connsiteX8" fmla="*/ 681522 w 842948"/>
                <a:gd name="connsiteY8" fmla="*/ 496250 h 994553"/>
                <a:gd name="connsiteX9" fmla="*/ 647817 w 842948"/>
                <a:gd name="connsiteY9" fmla="*/ 468911 h 994553"/>
                <a:gd name="connsiteX10" fmla="*/ 629046 w 842948"/>
                <a:gd name="connsiteY10" fmla="*/ 440799 h 994553"/>
                <a:gd name="connsiteX11" fmla="*/ 642838 w 842948"/>
                <a:gd name="connsiteY11" fmla="*/ 414741 h 994553"/>
                <a:gd name="connsiteX12" fmla="*/ 631906 w 842948"/>
                <a:gd name="connsiteY12" fmla="*/ 382521 h 994553"/>
                <a:gd name="connsiteX13" fmla="*/ 610311 w 842948"/>
                <a:gd name="connsiteY13" fmla="*/ 356462 h 994553"/>
                <a:gd name="connsiteX14" fmla="*/ 610109 w 842948"/>
                <a:gd name="connsiteY14" fmla="*/ 328485 h 994553"/>
                <a:gd name="connsiteX15" fmla="*/ 587101 w 842948"/>
                <a:gd name="connsiteY15" fmla="*/ 297241 h 994553"/>
                <a:gd name="connsiteX16" fmla="*/ 558172 w 842948"/>
                <a:gd name="connsiteY16" fmla="*/ 300305 h 994553"/>
                <a:gd name="connsiteX17" fmla="*/ 531834 w 842948"/>
                <a:gd name="connsiteY17" fmla="*/ 300406 h 994553"/>
                <a:gd name="connsiteX18" fmla="*/ 509297 w 842948"/>
                <a:gd name="connsiteY18" fmla="*/ 292763 h 994553"/>
                <a:gd name="connsiteX19" fmla="*/ 478317 w 842948"/>
                <a:gd name="connsiteY19" fmla="*/ 270442 h 994553"/>
                <a:gd name="connsiteX20" fmla="*/ 468091 w 842948"/>
                <a:gd name="connsiteY20" fmla="*/ 255291 h 994553"/>
                <a:gd name="connsiteX21" fmla="*/ 462675 w 842948"/>
                <a:gd name="connsiteY21" fmla="*/ 248390 h 994553"/>
                <a:gd name="connsiteX22" fmla="*/ 453223 w 842948"/>
                <a:gd name="connsiteY22" fmla="*/ 247043 h 994553"/>
                <a:gd name="connsiteX23" fmla="*/ 442728 w 842948"/>
                <a:gd name="connsiteY23" fmla="*/ 240882 h 994553"/>
                <a:gd name="connsiteX24" fmla="*/ 434319 w 842948"/>
                <a:gd name="connsiteY24" fmla="*/ 240377 h 994553"/>
                <a:gd name="connsiteX25" fmla="*/ 421335 w 842948"/>
                <a:gd name="connsiteY25" fmla="*/ 236404 h 994553"/>
                <a:gd name="connsiteX26" fmla="*/ 353588 w 842948"/>
                <a:gd name="connsiteY26" fmla="*/ 206373 h 994553"/>
                <a:gd name="connsiteX27" fmla="*/ 311676 w 842948"/>
                <a:gd name="connsiteY27" fmla="*/ 172873 h 994553"/>
                <a:gd name="connsiteX28" fmla="*/ 296708 w 842948"/>
                <a:gd name="connsiteY28" fmla="*/ 132674 h 994553"/>
                <a:gd name="connsiteX29" fmla="*/ 292570 w 842948"/>
                <a:gd name="connsiteY29" fmla="*/ 84901 h 994553"/>
                <a:gd name="connsiteX30" fmla="*/ 274137 w 842948"/>
                <a:gd name="connsiteY30" fmla="*/ 67090 h 994553"/>
                <a:gd name="connsiteX31" fmla="*/ 277298 w 842948"/>
                <a:gd name="connsiteY31" fmla="*/ 41604 h 994553"/>
                <a:gd name="connsiteX32" fmla="*/ 271513 w 842948"/>
                <a:gd name="connsiteY32" fmla="*/ 5849 h 994553"/>
                <a:gd name="connsiteX33" fmla="*/ 262195 w 842948"/>
                <a:gd name="connsiteY33" fmla="*/ 327 h 994553"/>
                <a:gd name="connsiteX34" fmla="*/ 244334 w 842948"/>
                <a:gd name="connsiteY34" fmla="*/ 395 h 994553"/>
                <a:gd name="connsiteX35" fmla="*/ 223781 w 842948"/>
                <a:gd name="connsiteY35" fmla="*/ 294 h 994553"/>
                <a:gd name="connsiteX36" fmla="*/ 206391 w 842948"/>
                <a:gd name="connsiteY36" fmla="*/ 5075 h 994553"/>
                <a:gd name="connsiteX37" fmla="*/ 183248 w 842948"/>
                <a:gd name="connsiteY37" fmla="*/ 15275 h 994553"/>
                <a:gd name="connsiteX38" fmla="*/ 170432 w 842948"/>
                <a:gd name="connsiteY38" fmla="*/ 28608 h 994553"/>
                <a:gd name="connsiteX39" fmla="*/ 136525 w 842948"/>
                <a:gd name="connsiteY39" fmla="*/ 60424 h 994553"/>
                <a:gd name="connsiteX40" fmla="*/ 105713 w 842948"/>
                <a:gd name="connsiteY40" fmla="*/ 93284 h 994553"/>
                <a:gd name="connsiteX41" fmla="*/ 38303 w 842948"/>
                <a:gd name="connsiteY41" fmla="*/ 97795 h 994553"/>
                <a:gd name="connsiteX42" fmla="*/ 528 w 842948"/>
                <a:gd name="connsiteY42" fmla="*/ 97390 h 994553"/>
                <a:gd name="connsiteX43" fmla="*/ 327 w 842948"/>
                <a:gd name="connsiteY43" fmla="*/ 105337 h 994553"/>
                <a:gd name="connsiteX44" fmla="*/ 13008 w 842948"/>
                <a:gd name="connsiteY44" fmla="*/ 137623 h 994553"/>
                <a:gd name="connsiteX45" fmla="*/ 64608 w 842948"/>
                <a:gd name="connsiteY45" fmla="*/ 191323 h 994553"/>
                <a:gd name="connsiteX46" fmla="*/ 56165 w 842948"/>
                <a:gd name="connsiteY46" fmla="*/ 253204 h 994553"/>
                <a:gd name="connsiteX47" fmla="*/ 71235 w 842948"/>
                <a:gd name="connsiteY47" fmla="*/ 322660 h 994553"/>
                <a:gd name="connsiteX48" fmla="*/ 58352 w 842948"/>
                <a:gd name="connsiteY48" fmla="*/ 352691 h 994553"/>
                <a:gd name="connsiteX49" fmla="*/ 44896 w 842948"/>
                <a:gd name="connsiteY49" fmla="*/ 373229 h 994553"/>
                <a:gd name="connsiteX50" fmla="*/ 48630 w 842948"/>
                <a:gd name="connsiteY50" fmla="*/ 409051 h 994553"/>
                <a:gd name="connsiteX51" fmla="*/ 44930 w 842948"/>
                <a:gd name="connsiteY51" fmla="*/ 435076 h 994553"/>
                <a:gd name="connsiteX52" fmla="*/ 50447 w 842948"/>
                <a:gd name="connsiteY52" fmla="*/ 466622 h 994553"/>
                <a:gd name="connsiteX53" fmla="*/ 56905 w 842948"/>
                <a:gd name="connsiteY53" fmla="*/ 479416 h 994553"/>
                <a:gd name="connsiteX54" fmla="*/ 68981 w 842948"/>
                <a:gd name="connsiteY54" fmla="*/ 483625 h 994553"/>
                <a:gd name="connsiteX55" fmla="*/ 78904 w 842948"/>
                <a:gd name="connsiteY55" fmla="*/ 524295 h 994553"/>
                <a:gd name="connsiteX56" fmla="*/ 62657 w 842948"/>
                <a:gd name="connsiteY56" fmla="*/ 558770 h 994553"/>
                <a:gd name="connsiteX57" fmla="*/ 57982 w 842948"/>
                <a:gd name="connsiteY57" fmla="*/ 569207 h 994553"/>
                <a:gd name="connsiteX58" fmla="*/ 63666 w 842948"/>
                <a:gd name="connsiteY58" fmla="*/ 583987 h 994553"/>
                <a:gd name="connsiteX59" fmla="*/ 90273 w 842948"/>
                <a:gd name="connsiteY59" fmla="*/ 654285 h 994553"/>
                <a:gd name="connsiteX60" fmla="*/ 111162 w 842948"/>
                <a:gd name="connsiteY60" fmla="*/ 680209 h 994553"/>
                <a:gd name="connsiteX61" fmla="*/ 121187 w 842948"/>
                <a:gd name="connsiteY61" fmla="*/ 715291 h 994553"/>
                <a:gd name="connsiteX62" fmla="*/ 144195 w 842948"/>
                <a:gd name="connsiteY62" fmla="*/ 775219 h 994553"/>
                <a:gd name="connsiteX63" fmla="*/ 126972 w 842948"/>
                <a:gd name="connsiteY63" fmla="*/ 800537 h 994553"/>
                <a:gd name="connsiteX64" fmla="*/ 136223 w 842948"/>
                <a:gd name="connsiteY64" fmla="*/ 834070 h 994553"/>
                <a:gd name="connsiteX65" fmla="*/ 180893 w 842948"/>
                <a:gd name="connsiteY65" fmla="*/ 876019 h 994553"/>
                <a:gd name="connsiteX66" fmla="*/ 184660 w 842948"/>
                <a:gd name="connsiteY66" fmla="*/ 910831 h 994553"/>
                <a:gd name="connsiteX67" fmla="*/ 192095 w 842948"/>
                <a:gd name="connsiteY67" fmla="*/ 950223 h 994553"/>
                <a:gd name="connsiteX68" fmla="*/ 218164 w 842948"/>
                <a:gd name="connsiteY68" fmla="*/ 977797 h 994553"/>
                <a:gd name="connsiteX69" fmla="*/ 254828 w 842948"/>
                <a:gd name="connsiteY69" fmla="*/ 994496 h 994553"/>
                <a:gd name="connsiteX70" fmla="*/ 302257 w 842948"/>
                <a:gd name="connsiteY70" fmla="*/ 940931 h 994553"/>
                <a:gd name="connsiteX71" fmla="*/ 334247 w 842948"/>
                <a:gd name="connsiteY71" fmla="*/ 928204 h 994553"/>
                <a:gd name="connsiteX72" fmla="*/ 368389 w 842948"/>
                <a:gd name="connsiteY72" fmla="*/ 951199 h 994553"/>
                <a:gd name="connsiteX73" fmla="*/ 401858 w 842948"/>
                <a:gd name="connsiteY73" fmla="*/ 941503 h 994553"/>
                <a:gd name="connsiteX74" fmla="*/ 421738 w 842948"/>
                <a:gd name="connsiteY74" fmla="*/ 971163 h 994553"/>
                <a:gd name="connsiteX75" fmla="*/ 448615 w 842948"/>
                <a:gd name="connsiteY75" fmla="*/ 987964 h 994553"/>
                <a:gd name="connsiteX76" fmla="*/ 470984 w 842948"/>
                <a:gd name="connsiteY76" fmla="*/ 950761 h 994553"/>
                <a:gd name="connsiteX77" fmla="*/ 497894 w 842948"/>
                <a:gd name="connsiteY77" fmla="*/ 934130 h 994553"/>
                <a:gd name="connsiteX78" fmla="*/ 538696 w 842948"/>
                <a:gd name="connsiteY78" fmla="*/ 938473 h 994553"/>
                <a:gd name="connsiteX79" fmla="*/ 568768 w 842948"/>
                <a:gd name="connsiteY79" fmla="*/ 877400 h 994553"/>
                <a:gd name="connsiteX80" fmla="*/ 568095 w 842948"/>
                <a:gd name="connsiteY80" fmla="*/ 860667 h 994553"/>
                <a:gd name="connsiteX81" fmla="*/ 559417 w 842948"/>
                <a:gd name="connsiteY81" fmla="*/ 843968 h 994553"/>
                <a:gd name="connsiteX82" fmla="*/ 573006 w 842948"/>
                <a:gd name="connsiteY82" fmla="*/ 803937 h 994553"/>
                <a:gd name="connsiteX83" fmla="*/ 575294 w 842948"/>
                <a:gd name="connsiteY83" fmla="*/ 781111 h 994553"/>
                <a:gd name="connsiteX84" fmla="*/ 584309 w 842948"/>
                <a:gd name="connsiteY84" fmla="*/ 762998 h 994553"/>
                <a:gd name="connsiteX85" fmla="*/ 641526 w 842948"/>
                <a:gd name="connsiteY85" fmla="*/ 732832 h 994553"/>
                <a:gd name="connsiteX86" fmla="*/ 674929 w 842948"/>
                <a:gd name="connsiteY86" fmla="*/ 724549 h 994553"/>
                <a:gd name="connsiteX87" fmla="*/ 705640 w 842948"/>
                <a:gd name="connsiteY87" fmla="*/ 724280 h 994553"/>
                <a:gd name="connsiteX88" fmla="*/ 739613 w 842948"/>
                <a:gd name="connsiteY88" fmla="*/ 737006 h 994553"/>
                <a:gd name="connsiteX89" fmla="*/ 765952 w 842948"/>
                <a:gd name="connsiteY89" fmla="*/ 741686 h 994553"/>
                <a:gd name="connsiteX90" fmla="*/ 797134 w 842948"/>
                <a:gd name="connsiteY90" fmla="*/ 760304 h 994553"/>
                <a:gd name="connsiteX91" fmla="*/ 822362 w 842948"/>
                <a:gd name="connsiteY91" fmla="*/ 773435 h 994553"/>
                <a:gd name="connsiteX92" fmla="*/ 820108 w 842948"/>
                <a:gd name="connsiteY92" fmla="*/ 734043 h 994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842948" h="994553">
                  <a:moveTo>
                    <a:pt x="820108" y="734043"/>
                  </a:moveTo>
                  <a:cubicBezTo>
                    <a:pt x="820007" y="722024"/>
                    <a:pt x="823842" y="715964"/>
                    <a:pt x="828518" y="705258"/>
                  </a:cubicBezTo>
                  <a:cubicBezTo>
                    <a:pt x="833933" y="692868"/>
                    <a:pt x="839820" y="679401"/>
                    <a:pt x="842242" y="666069"/>
                  </a:cubicBezTo>
                  <a:cubicBezTo>
                    <a:pt x="844731" y="652500"/>
                    <a:pt x="840156" y="637048"/>
                    <a:pt x="836120" y="624153"/>
                  </a:cubicBezTo>
                  <a:cubicBezTo>
                    <a:pt x="834270" y="618227"/>
                    <a:pt x="830704" y="608565"/>
                    <a:pt x="826970" y="603581"/>
                  </a:cubicBezTo>
                  <a:cubicBezTo>
                    <a:pt x="822564" y="597690"/>
                    <a:pt x="814962" y="596849"/>
                    <a:pt x="808806" y="593650"/>
                  </a:cubicBezTo>
                  <a:cubicBezTo>
                    <a:pt x="799858" y="589004"/>
                    <a:pt x="788220" y="580519"/>
                    <a:pt x="782636" y="572204"/>
                  </a:cubicBezTo>
                  <a:cubicBezTo>
                    <a:pt x="768172" y="550590"/>
                    <a:pt x="784789" y="518874"/>
                    <a:pt x="756634" y="505374"/>
                  </a:cubicBezTo>
                  <a:cubicBezTo>
                    <a:pt x="732247" y="493692"/>
                    <a:pt x="705741" y="505307"/>
                    <a:pt x="681522" y="496250"/>
                  </a:cubicBezTo>
                  <a:cubicBezTo>
                    <a:pt x="666216" y="490526"/>
                    <a:pt x="658849" y="479854"/>
                    <a:pt x="647817" y="468911"/>
                  </a:cubicBezTo>
                  <a:cubicBezTo>
                    <a:pt x="639071" y="460225"/>
                    <a:pt x="628811" y="453796"/>
                    <a:pt x="629046" y="440799"/>
                  </a:cubicBezTo>
                  <a:cubicBezTo>
                    <a:pt x="629282" y="427702"/>
                    <a:pt x="636682" y="424875"/>
                    <a:pt x="642838" y="414741"/>
                  </a:cubicBezTo>
                  <a:cubicBezTo>
                    <a:pt x="649734" y="403395"/>
                    <a:pt x="641123" y="390533"/>
                    <a:pt x="631906" y="382521"/>
                  </a:cubicBezTo>
                  <a:cubicBezTo>
                    <a:pt x="622723" y="374508"/>
                    <a:pt x="610815" y="370131"/>
                    <a:pt x="610311" y="356462"/>
                  </a:cubicBezTo>
                  <a:cubicBezTo>
                    <a:pt x="609974" y="347304"/>
                    <a:pt x="611690" y="337474"/>
                    <a:pt x="610109" y="328485"/>
                  </a:cubicBezTo>
                  <a:cubicBezTo>
                    <a:pt x="608091" y="317138"/>
                    <a:pt x="598336" y="301752"/>
                    <a:pt x="587101" y="297241"/>
                  </a:cubicBezTo>
                  <a:cubicBezTo>
                    <a:pt x="577749" y="293470"/>
                    <a:pt x="567625" y="299969"/>
                    <a:pt x="558172" y="300305"/>
                  </a:cubicBezTo>
                  <a:cubicBezTo>
                    <a:pt x="549527" y="300642"/>
                    <a:pt x="540446" y="300810"/>
                    <a:pt x="531834" y="300406"/>
                  </a:cubicBezTo>
                  <a:cubicBezTo>
                    <a:pt x="523088" y="299969"/>
                    <a:pt x="517269" y="296231"/>
                    <a:pt x="509297" y="292763"/>
                  </a:cubicBezTo>
                  <a:cubicBezTo>
                    <a:pt x="498903" y="288252"/>
                    <a:pt x="483833" y="280710"/>
                    <a:pt x="478317" y="270442"/>
                  </a:cubicBezTo>
                  <a:cubicBezTo>
                    <a:pt x="474617" y="263573"/>
                    <a:pt x="473439" y="260678"/>
                    <a:pt x="468091" y="255291"/>
                  </a:cubicBezTo>
                  <a:cubicBezTo>
                    <a:pt x="466476" y="253642"/>
                    <a:pt x="464963" y="249737"/>
                    <a:pt x="462675" y="248390"/>
                  </a:cubicBezTo>
                  <a:cubicBezTo>
                    <a:pt x="460421" y="247043"/>
                    <a:pt x="455847" y="247952"/>
                    <a:pt x="453223" y="247043"/>
                  </a:cubicBezTo>
                  <a:cubicBezTo>
                    <a:pt x="449389" y="245764"/>
                    <a:pt x="446798" y="242061"/>
                    <a:pt x="442728" y="240882"/>
                  </a:cubicBezTo>
                  <a:cubicBezTo>
                    <a:pt x="439903" y="240074"/>
                    <a:pt x="436942" y="240983"/>
                    <a:pt x="434319" y="240377"/>
                  </a:cubicBezTo>
                  <a:cubicBezTo>
                    <a:pt x="429677" y="239300"/>
                    <a:pt x="426077" y="237010"/>
                    <a:pt x="421335" y="236404"/>
                  </a:cubicBezTo>
                  <a:cubicBezTo>
                    <a:pt x="396308" y="233239"/>
                    <a:pt x="375218" y="219503"/>
                    <a:pt x="353588" y="206373"/>
                  </a:cubicBezTo>
                  <a:cubicBezTo>
                    <a:pt x="338788" y="197417"/>
                    <a:pt x="321767" y="187384"/>
                    <a:pt x="311676" y="172873"/>
                  </a:cubicBezTo>
                  <a:cubicBezTo>
                    <a:pt x="303368" y="160888"/>
                    <a:pt x="299129" y="146815"/>
                    <a:pt x="296708" y="132674"/>
                  </a:cubicBezTo>
                  <a:cubicBezTo>
                    <a:pt x="293949" y="116581"/>
                    <a:pt x="298423" y="100488"/>
                    <a:pt x="292570" y="84901"/>
                  </a:cubicBezTo>
                  <a:cubicBezTo>
                    <a:pt x="288803" y="74868"/>
                    <a:pt x="278980" y="75575"/>
                    <a:pt x="274137" y="67090"/>
                  </a:cubicBezTo>
                  <a:cubicBezTo>
                    <a:pt x="269528" y="59010"/>
                    <a:pt x="275717" y="49246"/>
                    <a:pt x="277298" y="41604"/>
                  </a:cubicBezTo>
                  <a:cubicBezTo>
                    <a:pt x="279552" y="30830"/>
                    <a:pt x="277803" y="14805"/>
                    <a:pt x="271513" y="5849"/>
                  </a:cubicBezTo>
                  <a:cubicBezTo>
                    <a:pt x="268048" y="899"/>
                    <a:pt x="268317" y="1170"/>
                    <a:pt x="262195" y="327"/>
                  </a:cubicBezTo>
                  <a:cubicBezTo>
                    <a:pt x="256645" y="-447"/>
                    <a:pt x="249884" y="395"/>
                    <a:pt x="244334" y="395"/>
                  </a:cubicBezTo>
                  <a:cubicBezTo>
                    <a:pt x="237472" y="395"/>
                    <a:pt x="230610" y="226"/>
                    <a:pt x="223781" y="294"/>
                  </a:cubicBezTo>
                  <a:cubicBezTo>
                    <a:pt x="214598" y="395"/>
                    <a:pt x="213656" y="1909"/>
                    <a:pt x="206391" y="5075"/>
                  </a:cubicBezTo>
                  <a:cubicBezTo>
                    <a:pt x="198116" y="8711"/>
                    <a:pt x="190312" y="9182"/>
                    <a:pt x="183248" y="15275"/>
                  </a:cubicBezTo>
                  <a:cubicBezTo>
                    <a:pt x="178606" y="19249"/>
                    <a:pt x="175040" y="24568"/>
                    <a:pt x="170432" y="28608"/>
                  </a:cubicBezTo>
                  <a:cubicBezTo>
                    <a:pt x="158726" y="38877"/>
                    <a:pt x="146146" y="47495"/>
                    <a:pt x="136525" y="60424"/>
                  </a:cubicBezTo>
                  <a:cubicBezTo>
                    <a:pt x="127174" y="72982"/>
                    <a:pt x="119942" y="85944"/>
                    <a:pt x="105713" y="93284"/>
                  </a:cubicBezTo>
                  <a:cubicBezTo>
                    <a:pt x="87213" y="102845"/>
                    <a:pt x="58957" y="97795"/>
                    <a:pt x="38303" y="97795"/>
                  </a:cubicBezTo>
                  <a:cubicBezTo>
                    <a:pt x="27506" y="97795"/>
                    <a:pt x="13614" y="98805"/>
                    <a:pt x="528" y="97390"/>
                  </a:cubicBezTo>
                  <a:cubicBezTo>
                    <a:pt x="58" y="99781"/>
                    <a:pt x="-279" y="102205"/>
                    <a:pt x="327" y="105337"/>
                  </a:cubicBezTo>
                  <a:cubicBezTo>
                    <a:pt x="2479" y="116312"/>
                    <a:pt x="6684" y="128500"/>
                    <a:pt x="13008" y="137623"/>
                  </a:cubicBezTo>
                  <a:cubicBezTo>
                    <a:pt x="27540" y="158599"/>
                    <a:pt x="51893" y="169945"/>
                    <a:pt x="64608" y="191323"/>
                  </a:cubicBezTo>
                  <a:cubicBezTo>
                    <a:pt x="79072" y="215598"/>
                    <a:pt x="66054" y="230781"/>
                    <a:pt x="56165" y="253204"/>
                  </a:cubicBezTo>
                  <a:cubicBezTo>
                    <a:pt x="45401" y="277646"/>
                    <a:pt x="70461" y="298823"/>
                    <a:pt x="71235" y="322660"/>
                  </a:cubicBezTo>
                  <a:cubicBezTo>
                    <a:pt x="71739" y="338315"/>
                    <a:pt x="71403" y="344039"/>
                    <a:pt x="58352" y="352691"/>
                  </a:cubicBezTo>
                  <a:cubicBezTo>
                    <a:pt x="50043" y="358213"/>
                    <a:pt x="45367" y="363095"/>
                    <a:pt x="44896" y="373229"/>
                  </a:cubicBezTo>
                  <a:cubicBezTo>
                    <a:pt x="44325" y="385854"/>
                    <a:pt x="49000" y="396460"/>
                    <a:pt x="48630" y="409051"/>
                  </a:cubicBezTo>
                  <a:cubicBezTo>
                    <a:pt x="48361" y="418410"/>
                    <a:pt x="44863" y="425716"/>
                    <a:pt x="44930" y="435076"/>
                  </a:cubicBezTo>
                  <a:cubicBezTo>
                    <a:pt x="44997" y="446186"/>
                    <a:pt x="46982" y="455983"/>
                    <a:pt x="50447" y="466622"/>
                  </a:cubicBezTo>
                  <a:cubicBezTo>
                    <a:pt x="51658" y="470326"/>
                    <a:pt x="54046" y="476824"/>
                    <a:pt x="56905" y="479416"/>
                  </a:cubicBezTo>
                  <a:cubicBezTo>
                    <a:pt x="59630" y="481874"/>
                    <a:pt x="65651" y="481032"/>
                    <a:pt x="68981" y="483625"/>
                  </a:cubicBezTo>
                  <a:cubicBezTo>
                    <a:pt x="78332" y="490998"/>
                    <a:pt x="79510" y="514262"/>
                    <a:pt x="78904" y="524295"/>
                  </a:cubicBezTo>
                  <a:cubicBezTo>
                    <a:pt x="77929" y="540287"/>
                    <a:pt x="69654" y="546078"/>
                    <a:pt x="62657" y="558770"/>
                  </a:cubicBezTo>
                  <a:cubicBezTo>
                    <a:pt x="60706" y="562306"/>
                    <a:pt x="59461" y="565773"/>
                    <a:pt x="57982" y="569207"/>
                  </a:cubicBezTo>
                  <a:cubicBezTo>
                    <a:pt x="60370" y="573921"/>
                    <a:pt x="62455" y="578802"/>
                    <a:pt x="63666" y="583987"/>
                  </a:cubicBezTo>
                  <a:cubicBezTo>
                    <a:pt x="69452" y="608362"/>
                    <a:pt x="71672" y="635061"/>
                    <a:pt x="90273" y="654285"/>
                  </a:cubicBezTo>
                  <a:cubicBezTo>
                    <a:pt x="97875" y="662130"/>
                    <a:pt x="105074" y="671422"/>
                    <a:pt x="111162" y="680209"/>
                  </a:cubicBezTo>
                  <a:cubicBezTo>
                    <a:pt x="118731" y="691151"/>
                    <a:pt x="117486" y="702867"/>
                    <a:pt x="121187" y="715291"/>
                  </a:cubicBezTo>
                  <a:cubicBezTo>
                    <a:pt x="127107" y="735087"/>
                    <a:pt x="159197" y="750272"/>
                    <a:pt x="144195" y="775219"/>
                  </a:cubicBezTo>
                  <a:cubicBezTo>
                    <a:pt x="138577" y="784578"/>
                    <a:pt x="129966" y="789023"/>
                    <a:pt x="126972" y="800537"/>
                  </a:cubicBezTo>
                  <a:cubicBezTo>
                    <a:pt x="124416" y="810401"/>
                    <a:pt x="129394" y="825552"/>
                    <a:pt x="136223" y="834070"/>
                  </a:cubicBezTo>
                  <a:cubicBezTo>
                    <a:pt x="149543" y="850701"/>
                    <a:pt x="172349" y="855549"/>
                    <a:pt x="180893" y="876019"/>
                  </a:cubicBezTo>
                  <a:cubicBezTo>
                    <a:pt x="185636" y="887332"/>
                    <a:pt x="184728" y="898678"/>
                    <a:pt x="184660" y="910831"/>
                  </a:cubicBezTo>
                  <a:cubicBezTo>
                    <a:pt x="184560" y="924029"/>
                    <a:pt x="188428" y="937799"/>
                    <a:pt x="192095" y="950223"/>
                  </a:cubicBezTo>
                  <a:cubicBezTo>
                    <a:pt x="195862" y="963083"/>
                    <a:pt x="207164" y="970693"/>
                    <a:pt x="218164" y="977797"/>
                  </a:cubicBezTo>
                  <a:cubicBezTo>
                    <a:pt x="230105" y="985507"/>
                    <a:pt x="240230" y="995404"/>
                    <a:pt x="254828" y="994496"/>
                  </a:cubicBezTo>
                  <a:cubicBezTo>
                    <a:pt x="284665" y="992643"/>
                    <a:pt x="288903" y="961804"/>
                    <a:pt x="302257" y="940931"/>
                  </a:cubicBezTo>
                  <a:cubicBezTo>
                    <a:pt x="308817" y="930695"/>
                    <a:pt x="322373" y="919619"/>
                    <a:pt x="334247" y="928204"/>
                  </a:cubicBezTo>
                  <a:cubicBezTo>
                    <a:pt x="345515" y="936385"/>
                    <a:pt x="352916" y="949414"/>
                    <a:pt x="368389" y="951199"/>
                  </a:cubicBezTo>
                  <a:cubicBezTo>
                    <a:pt x="380061" y="952546"/>
                    <a:pt x="390859" y="938304"/>
                    <a:pt x="401858" y="941503"/>
                  </a:cubicBezTo>
                  <a:cubicBezTo>
                    <a:pt x="416390" y="945711"/>
                    <a:pt x="417937" y="959851"/>
                    <a:pt x="421738" y="971163"/>
                  </a:cubicBezTo>
                  <a:cubicBezTo>
                    <a:pt x="425304" y="981769"/>
                    <a:pt x="436976" y="990826"/>
                    <a:pt x="448615" y="987964"/>
                  </a:cubicBezTo>
                  <a:cubicBezTo>
                    <a:pt x="463987" y="984160"/>
                    <a:pt x="466275" y="962780"/>
                    <a:pt x="470984" y="950761"/>
                  </a:cubicBezTo>
                  <a:cubicBezTo>
                    <a:pt x="476399" y="937058"/>
                    <a:pt x="483833" y="933456"/>
                    <a:pt x="497894" y="934130"/>
                  </a:cubicBezTo>
                  <a:cubicBezTo>
                    <a:pt x="511214" y="934769"/>
                    <a:pt x="525948" y="944095"/>
                    <a:pt x="538696" y="938473"/>
                  </a:cubicBezTo>
                  <a:cubicBezTo>
                    <a:pt x="558643" y="929651"/>
                    <a:pt x="568903" y="897095"/>
                    <a:pt x="568768" y="877400"/>
                  </a:cubicBezTo>
                  <a:cubicBezTo>
                    <a:pt x="568734" y="871945"/>
                    <a:pt x="569676" y="865919"/>
                    <a:pt x="568095" y="860667"/>
                  </a:cubicBezTo>
                  <a:cubicBezTo>
                    <a:pt x="566346" y="854775"/>
                    <a:pt x="561200" y="849827"/>
                    <a:pt x="559417" y="843968"/>
                  </a:cubicBezTo>
                  <a:cubicBezTo>
                    <a:pt x="555178" y="829996"/>
                    <a:pt x="567725" y="816091"/>
                    <a:pt x="573006" y="803937"/>
                  </a:cubicBezTo>
                  <a:cubicBezTo>
                    <a:pt x="576437" y="796025"/>
                    <a:pt x="573814" y="789359"/>
                    <a:pt x="575294" y="781111"/>
                  </a:cubicBezTo>
                  <a:cubicBezTo>
                    <a:pt x="576437" y="774748"/>
                    <a:pt x="579969" y="767812"/>
                    <a:pt x="584309" y="762998"/>
                  </a:cubicBezTo>
                  <a:cubicBezTo>
                    <a:pt x="599849" y="745592"/>
                    <a:pt x="620335" y="739532"/>
                    <a:pt x="641526" y="732832"/>
                  </a:cubicBezTo>
                  <a:cubicBezTo>
                    <a:pt x="652795" y="729262"/>
                    <a:pt x="663626" y="727613"/>
                    <a:pt x="674929" y="724549"/>
                  </a:cubicBezTo>
                  <a:cubicBezTo>
                    <a:pt x="687206" y="721250"/>
                    <a:pt x="693698" y="718456"/>
                    <a:pt x="705640" y="724280"/>
                  </a:cubicBezTo>
                  <a:cubicBezTo>
                    <a:pt x="717076" y="729869"/>
                    <a:pt x="726899" y="734784"/>
                    <a:pt x="739613" y="737006"/>
                  </a:cubicBezTo>
                  <a:cubicBezTo>
                    <a:pt x="748427" y="738555"/>
                    <a:pt x="757341" y="738689"/>
                    <a:pt x="765952" y="741686"/>
                  </a:cubicBezTo>
                  <a:cubicBezTo>
                    <a:pt x="777456" y="745692"/>
                    <a:pt x="787076" y="753705"/>
                    <a:pt x="797134" y="760304"/>
                  </a:cubicBezTo>
                  <a:cubicBezTo>
                    <a:pt x="805577" y="765859"/>
                    <a:pt x="813953" y="770202"/>
                    <a:pt x="822362" y="773435"/>
                  </a:cubicBezTo>
                  <a:cubicBezTo>
                    <a:pt x="821218" y="760540"/>
                    <a:pt x="820243" y="747578"/>
                    <a:pt x="820108" y="73404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29" name="Freeform 1063">
              <a:extLst>
                <a:ext uri="{FF2B5EF4-FFF2-40B4-BE49-F238E27FC236}">
                  <a16:creationId xmlns:a16="http://schemas.microsoft.com/office/drawing/2014/main" id="{D325EDA3-74C0-8D15-EC12-7160869AF9F1}"/>
                </a:ext>
              </a:extLst>
            </p:cNvPr>
            <p:cNvSpPr>
              <a:spLocks/>
            </p:cNvSpPr>
            <p:nvPr/>
          </p:nvSpPr>
          <p:spPr>
            <a:xfrm>
              <a:off x="7412311" y="9404591"/>
              <a:ext cx="547801" cy="604908"/>
            </a:xfrm>
            <a:custGeom>
              <a:avLst/>
              <a:gdLst>
                <a:gd name="connsiteX0" fmla="*/ 496659 w 563866"/>
                <a:gd name="connsiteY0" fmla="*/ 613814 h 622993"/>
                <a:gd name="connsiteX1" fmla="*/ 528312 w 563866"/>
                <a:gd name="connsiteY1" fmla="*/ 557725 h 622993"/>
                <a:gd name="connsiteX2" fmla="*/ 549974 w 563866"/>
                <a:gd name="connsiteY2" fmla="*/ 494194 h 622993"/>
                <a:gd name="connsiteX3" fmla="*/ 563867 w 563866"/>
                <a:gd name="connsiteY3" fmla="*/ 479717 h 622993"/>
                <a:gd name="connsiteX4" fmla="*/ 553204 w 563866"/>
                <a:gd name="connsiteY4" fmla="*/ 475038 h 622993"/>
                <a:gd name="connsiteX5" fmla="*/ 546442 w 563866"/>
                <a:gd name="connsiteY5" fmla="*/ 448171 h 622993"/>
                <a:gd name="connsiteX6" fmla="*/ 553540 w 563866"/>
                <a:gd name="connsiteY6" fmla="*/ 420294 h 622993"/>
                <a:gd name="connsiteX7" fmla="*/ 559595 w 563866"/>
                <a:gd name="connsiteY7" fmla="*/ 403089 h 622993"/>
                <a:gd name="connsiteX8" fmla="*/ 555121 w 563866"/>
                <a:gd name="connsiteY8" fmla="*/ 361005 h 622993"/>
                <a:gd name="connsiteX9" fmla="*/ 523266 w 563866"/>
                <a:gd name="connsiteY9" fmla="*/ 347942 h 622993"/>
                <a:gd name="connsiteX10" fmla="*/ 487173 w 563866"/>
                <a:gd name="connsiteY10" fmla="*/ 352421 h 622993"/>
                <a:gd name="connsiteX11" fmla="*/ 474189 w 563866"/>
                <a:gd name="connsiteY11" fmla="*/ 332961 h 622993"/>
                <a:gd name="connsiteX12" fmla="*/ 458278 w 563866"/>
                <a:gd name="connsiteY12" fmla="*/ 300370 h 622993"/>
                <a:gd name="connsiteX13" fmla="*/ 435135 w 563866"/>
                <a:gd name="connsiteY13" fmla="*/ 258117 h 622993"/>
                <a:gd name="connsiteX14" fmla="*/ 416400 w 563866"/>
                <a:gd name="connsiteY14" fmla="*/ 254717 h 622993"/>
                <a:gd name="connsiteX15" fmla="*/ 394703 w 563866"/>
                <a:gd name="connsiteY15" fmla="*/ 251081 h 622993"/>
                <a:gd name="connsiteX16" fmla="*/ 360158 w 563866"/>
                <a:gd name="connsiteY16" fmla="*/ 237480 h 622993"/>
                <a:gd name="connsiteX17" fmla="*/ 291941 w 563866"/>
                <a:gd name="connsiteY17" fmla="*/ 166744 h 622993"/>
                <a:gd name="connsiteX18" fmla="*/ 282555 w 563866"/>
                <a:gd name="connsiteY18" fmla="*/ 122067 h 622993"/>
                <a:gd name="connsiteX19" fmla="*/ 274146 w 563866"/>
                <a:gd name="connsiteY19" fmla="*/ 69916 h 622993"/>
                <a:gd name="connsiteX20" fmla="*/ 272666 w 563866"/>
                <a:gd name="connsiteY20" fmla="*/ 52544 h 622993"/>
                <a:gd name="connsiteX21" fmla="*/ 272666 w 563866"/>
                <a:gd name="connsiteY21" fmla="*/ 52544 h 622993"/>
                <a:gd name="connsiteX22" fmla="*/ 247438 w 563866"/>
                <a:gd name="connsiteY22" fmla="*/ 39413 h 622993"/>
                <a:gd name="connsiteX23" fmla="*/ 216256 w 563866"/>
                <a:gd name="connsiteY23" fmla="*/ 20795 h 622993"/>
                <a:gd name="connsiteX24" fmla="*/ 189918 w 563866"/>
                <a:gd name="connsiteY24" fmla="*/ 16115 h 622993"/>
                <a:gd name="connsiteX25" fmla="*/ 155944 w 563866"/>
                <a:gd name="connsiteY25" fmla="*/ 3389 h 622993"/>
                <a:gd name="connsiteX26" fmla="*/ 125232 w 563866"/>
                <a:gd name="connsiteY26" fmla="*/ 3659 h 622993"/>
                <a:gd name="connsiteX27" fmla="*/ 91830 w 563866"/>
                <a:gd name="connsiteY27" fmla="*/ 11941 h 622993"/>
                <a:gd name="connsiteX28" fmla="*/ 34613 w 563866"/>
                <a:gd name="connsiteY28" fmla="*/ 42107 h 622993"/>
                <a:gd name="connsiteX29" fmla="*/ 25598 w 563866"/>
                <a:gd name="connsiteY29" fmla="*/ 60220 h 622993"/>
                <a:gd name="connsiteX30" fmla="*/ 23311 w 563866"/>
                <a:gd name="connsiteY30" fmla="*/ 83047 h 622993"/>
                <a:gd name="connsiteX31" fmla="*/ 9721 w 563866"/>
                <a:gd name="connsiteY31" fmla="*/ 123077 h 622993"/>
                <a:gd name="connsiteX32" fmla="*/ 18400 w 563866"/>
                <a:gd name="connsiteY32" fmla="*/ 139776 h 622993"/>
                <a:gd name="connsiteX33" fmla="*/ 19073 w 563866"/>
                <a:gd name="connsiteY33" fmla="*/ 156509 h 622993"/>
                <a:gd name="connsiteX34" fmla="*/ 0 w 563866"/>
                <a:gd name="connsiteY34" fmla="*/ 209232 h 622993"/>
                <a:gd name="connsiteX35" fmla="*/ 3128 w 563866"/>
                <a:gd name="connsiteY35" fmla="*/ 220006 h 622993"/>
                <a:gd name="connsiteX36" fmla="*/ 33200 w 563866"/>
                <a:gd name="connsiteY36" fmla="*/ 269396 h 622993"/>
                <a:gd name="connsiteX37" fmla="*/ 56847 w 563866"/>
                <a:gd name="connsiteY37" fmla="*/ 286028 h 622993"/>
                <a:gd name="connsiteX38" fmla="*/ 73834 w 563866"/>
                <a:gd name="connsiteY38" fmla="*/ 305319 h 622993"/>
                <a:gd name="connsiteX39" fmla="*/ 88332 w 563866"/>
                <a:gd name="connsiteY39" fmla="*/ 323635 h 622993"/>
                <a:gd name="connsiteX40" fmla="*/ 106597 w 563866"/>
                <a:gd name="connsiteY40" fmla="*/ 342858 h 622993"/>
                <a:gd name="connsiteX41" fmla="*/ 129134 w 563866"/>
                <a:gd name="connsiteY41" fmla="*/ 353901 h 622993"/>
                <a:gd name="connsiteX42" fmla="*/ 159375 w 563866"/>
                <a:gd name="connsiteY42" fmla="*/ 350299 h 622993"/>
                <a:gd name="connsiteX43" fmla="*/ 189682 w 563866"/>
                <a:gd name="connsiteY43" fmla="*/ 350198 h 622993"/>
                <a:gd name="connsiteX44" fmla="*/ 220763 w 563866"/>
                <a:gd name="connsiteY44" fmla="*/ 372486 h 622993"/>
                <a:gd name="connsiteX45" fmla="*/ 269471 w 563866"/>
                <a:gd name="connsiteY45" fmla="*/ 412214 h 622993"/>
                <a:gd name="connsiteX46" fmla="*/ 323022 w 563866"/>
                <a:gd name="connsiteY46" fmla="*/ 433963 h 622993"/>
                <a:gd name="connsiteX47" fmla="*/ 350571 w 563866"/>
                <a:gd name="connsiteY47" fmla="*/ 470727 h 622993"/>
                <a:gd name="connsiteX48" fmla="*/ 339706 w 563866"/>
                <a:gd name="connsiteY48" fmla="*/ 500793 h 622993"/>
                <a:gd name="connsiteX49" fmla="*/ 329312 w 563866"/>
                <a:gd name="connsiteY49" fmla="*/ 542339 h 622993"/>
                <a:gd name="connsiteX50" fmla="*/ 326385 w 563866"/>
                <a:gd name="connsiteY50" fmla="*/ 557691 h 622993"/>
                <a:gd name="connsiteX51" fmla="*/ 325612 w 563866"/>
                <a:gd name="connsiteY51" fmla="*/ 571057 h 622993"/>
                <a:gd name="connsiteX52" fmla="*/ 338999 w 563866"/>
                <a:gd name="connsiteY52" fmla="*/ 601324 h 622993"/>
                <a:gd name="connsiteX53" fmla="*/ 417207 w 563866"/>
                <a:gd name="connsiteY53" fmla="*/ 611121 h 622993"/>
                <a:gd name="connsiteX54" fmla="*/ 454948 w 563866"/>
                <a:gd name="connsiteY54" fmla="*/ 620851 h 622993"/>
                <a:gd name="connsiteX55" fmla="*/ 496659 w 563866"/>
                <a:gd name="connsiteY55" fmla="*/ 613814 h 622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63866" h="622993">
                  <a:moveTo>
                    <a:pt x="496659" y="613814"/>
                  </a:moveTo>
                  <a:cubicBezTo>
                    <a:pt x="516370" y="603378"/>
                    <a:pt x="521214" y="576545"/>
                    <a:pt x="528312" y="557725"/>
                  </a:cubicBezTo>
                  <a:cubicBezTo>
                    <a:pt x="536452" y="536177"/>
                    <a:pt x="532382" y="512577"/>
                    <a:pt x="549974" y="494194"/>
                  </a:cubicBezTo>
                  <a:cubicBezTo>
                    <a:pt x="554616" y="489346"/>
                    <a:pt x="559225" y="484531"/>
                    <a:pt x="563867" y="479717"/>
                  </a:cubicBezTo>
                  <a:cubicBezTo>
                    <a:pt x="560167" y="478471"/>
                    <a:pt x="556399" y="477361"/>
                    <a:pt x="553204" y="475038"/>
                  </a:cubicBezTo>
                  <a:cubicBezTo>
                    <a:pt x="544087" y="468438"/>
                    <a:pt x="544727" y="457901"/>
                    <a:pt x="546442" y="448171"/>
                  </a:cubicBezTo>
                  <a:cubicBezTo>
                    <a:pt x="548292" y="437666"/>
                    <a:pt x="548562" y="429687"/>
                    <a:pt x="553540" y="420294"/>
                  </a:cubicBezTo>
                  <a:cubicBezTo>
                    <a:pt x="556668" y="414369"/>
                    <a:pt x="558182" y="409655"/>
                    <a:pt x="559595" y="403089"/>
                  </a:cubicBezTo>
                  <a:cubicBezTo>
                    <a:pt x="563093" y="386727"/>
                    <a:pt x="563867" y="375853"/>
                    <a:pt x="555121" y="361005"/>
                  </a:cubicBezTo>
                  <a:cubicBezTo>
                    <a:pt x="549402" y="351309"/>
                    <a:pt x="534434" y="345956"/>
                    <a:pt x="523266" y="347942"/>
                  </a:cubicBezTo>
                  <a:cubicBezTo>
                    <a:pt x="512367" y="349861"/>
                    <a:pt x="497870" y="359962"/>
                    <a:pt x="487173" y="352421"/>
                  </a:cubicBezTo>
                  <a:cubicBezTo>
                    <a:pt x="481051" y="348110"/>
                    <a:pt x="478057" y="339121"/>
                    <a:pt x="474189" y="332961"/>
                  </a:cubicBezTo>
                  <a:cubicBezTo>
                    <a:pt x="467293" y="321984"/>
                    <a:pt x="461709" y="312895"/>
                    <a:pt x="458278" y="300370"/>
                  </a:cubicBezTo>
                  <a:cubicBezTo>
                    <a:pt x="454477" y="286465"/>
                    <a:pt x="450844" y="264514"/>
                    <a:pt x="435135" y="258117"/>
                  </a:cubicBezTo>
                  <a:cubicBezTo>
                    <a:pt x="430157" y="256097"/>
                    <a:pt x="421681" y="255659"/>
                    <a:pt x="416400" y="254717"/>
                  </a:cubicBezTo>
                  <a:cubicBezTo>
                    <a:pt x="408898" y="253370"/>
                    <a:pt x="402205" y="252933"/>
                    <a:pt x="394703" y="251081"/>
                  </a:cubicBezTo>
                  <a:cubicBezTo>
                    <a:pt x="382695" y="248085"/>
                    <a:pt x="371426" y="242731"/>
                    <a:pt x="360158" y="237480"/>
                  </a:cubicBezTo>
                  <a:cubicBezTo>
                    <a:pt x="331667" y="224214"/>
                    <a:pt x="299206" y="198627"/>
                    <a:pt x="291941" y="166744"/>
                  </a:cubicBezTo>
                  <a:cubicBezTo>
                    <a:pt x="288611" y="152099"/>
                    <a:pt x="285179" y="137049"/>
                    <a:pt x="282555" y="122067"/>
                  </a:cubicBezTo>
                  <a:cubicBezTo>
                    <a:pt x="279562" y="104964"/>
                    <a:pt x="275626" y="87087"/>
                    <a:pt x="274146" y="69916"/>
                  </a:cubicBezTo>
                  <a:cubicBezTo>
                    <a:pt x="273642" y="64024"/>
                    <a:pt x="273137" y="58300"/>
                    <a:pt x="272666" y="52544"/>
                  </a:cubicBezTo>
                  <a:lnTo>
                    <a:pt x="272666" y="52544"/>
                  </a:lnTo>
                  <a:cubicBezTo>
                    <a:pt x="264256" y="49311"/>
                    <a:pt x="255881" y="44968"/>
                    <a:pt x="247438" y="39413"/>
                  </a:cubicBezTo>
                  <a:cubicBezTo>
                    <a:pt x="237380" y="32815"/>
                    <a:pt x="227760" y="24801"/>
                    <a:pt x="216256" y="20795"/>
                  </a:cubicBezTo>
                  <a:cubicBezTo>
                    <a:pt x="207678" y="17798"/>
                    <a:pt x="198730" y="17664"/>
                    <a:pt x="189918" y="16115"/>
                  </a:cubicBezTo>
                  <a:cubicBezTo>
                    <a:pt x="177202" y="13893"/>
                    <a:pt x="167347" y="8978"/>
                    <a:pt x="155944" y="3389"/>
                  </a:cubicBezTo>
                  <a:cubicBezTo>
                    <a:pt x="144002" y="-2435"/>
                    <a:pt x="137476" y="326"/>
                    <a:pt x="125232" y="3659"/>
                  </a:cubicBezTo>
                  <a:cubicBezTo>
                    <a:pt x="113930" y="6722"/>
                    <a:pt x="103065" y="8372"/>
                    <a:pt x="91830" y="11941"/>
                  </a:cubicBezTo>
                  <a:cubicBezTo>
                    <a:pt x="70639" y="18674"/>
                    <a:pt x="50154" y="24701"/>
                    <a:pt x="34613" y="42107"/>
                  </a:cubicBezTo>
                  <a:cubicBezTo>
                    <a:pt x="30274" y="46955"/>
                    <a:pt x="26742" y="53891"/>
                    <a:pt x="25598" y="60220"/>
                  </a:cubicBezTo>
                  <a:cubicBezTo>
                    <a:pt x="24118" y="68468"/>
                    <a:pt x="26775" y="75134"/>
                    <a:pt x="23311" y="83047"/>
                  </a:cubicBezTo>
                  <a:cubicBezTo>
                    <a:pt x="18030" y="95200"/>
                    <a:pt x="5449" y="109105"/>
                    <a:pt x="9721" y="123077"/>
                  </a:cubicBezTo>
                  <a:cubicBezTo>
                    <a:pt x="11504" y="128969"/>
                    <a:pt x="16650" y="133918"/>
                    <a:pt x="18400" y="139776"/>
                  </a:cubicBezTo>
                  <a:cubicBezTo>
                    <a:pt x="19947" y="145029"/>
                    <a:pt x="19039" y="151021"/>
                    <a:pt x="19073" y="156509"/>
                  </a:cubicBezTo>
                  <a:cubicBezTo>
                    <a:pt x="19173" y="172165"/>
                    <a:pt x="12647" y="195698"/>
                    <a:pt x="0" y="209232"/>
                  </a:cubicBezTo>
                  <a:cubicBezTo>
                    <a:pt x="942" y="213003"/>
                    <a:pt x="1884" y="216673"/>
                    <a:pt x="3128" y="220006"/>
                  </a:cubicBezTo>
                  <a:cubicBezTo>
                    <a:pt x="9721" y="237816"/>
                    <a:pt x="19577" y="255761"/>
                    <a:pt x="33200" y="269396"/>
                  </a:cubicBezTo>
                  <a:cubicBezTo>
                    <a:pt x="40062" y="276264"/>
                    <a:pt x="49245" y="280237"/>
                    <a:pt x="56847" y="286028"/>
                  </a:cubicBezTo>
                  <a:cubicBezTo>
                    <a:pt x="63508" y="291112"/>
                    <a:pt x="68889" y="298754"/>
                    <a:pt x="73834" y="305319"/>
                  </a:cubicBezTo>
                  <a:cubicBezTo>
                    <a:pt x="78678" y="311750"/>
                    <a:pt x="84094" y="316834"/>
                    <a:pt x="88332" y="323635"/>
                  </a:cubicBezTo>
                  <a:cubicBezTo>
                    <a:pt x="92604" y="330536"/>
                    <a:pt x="99971" y="337774"/>
                    <a:pt x="106597" y="342858"/>
                  </a:cubicBezTo>
                  <a:cubicBezTo>
                    <a:pt x="113022" y="347774"/>
                    <a:pt x="121869" y="352184"/>
                    <a:pt x="129134" y="353901"/>
                  </a:cubicBezTo>
                  <a:cubicBezTo>
                    <a:pt x="139293" y="356258"/>
                    <a:pt x="149990" y="352555"/>
                    <a:pt x="159375" y="350299"/>
                  </a:cubicBezTo>
                  <a:cubicBezTo>
                    <a:pt x="170879" y="347538"/>
                    <a:pt x="177943" y="346057"/>
                    <a:pt x="189682" y="350198"/>
                  </a:cubicBezTo>
                  <a:cubicBezTo>
                    <a:pt x="201926" y="354507"/>
                    <a:pt x="211277" y="363867"/>
                    <a:pt x="220763" y="372486"/>
                  </a:cubicBezTo>
                  <a:cubicBezTo>
                    <a:pt x="236640" y="386964"/>
                    <a:pt x="251205" y="400127"/>
                    <a:pt x="269471" y="412214"/>
                  </a:cubicBezTo>
                  <a:cubicBezTo>
                    <a:pt x="287130" y="423896"/>
                    <a:pt x="304420" y="427061"/>
                    <a:pt x="323022" y="433963"/>
                  </a:cubicBezTo>
                  <a:cubicBezTo>
                    <a:pt x="340244" y="440360"/>
                    <a:pt x="354372" y="451470"/>
                    <a:pt x="350571" y="470727"/>
                  </a:cubicBezTo>
                  <a:cubicBezTo>
                    <a:pt x="348384" y="481737"/>
                    <a:pt x="343708" y="490121"/>
                    <a:pt x="339706" y="500793"/>
                  </a:cubicBezTo>
                  <a:cubicBezTo>
                    <a:pt x="334694" y="514125"/>
                    <a:pt x="332810" y="528569"/>
                    <a:pt x="329312" y="542339"/>
                  </a:cubicBezTo>
                  <a:cubicBezTo>
                    <a:pt x="327831" y="548129"/>
                    <a:pt x="326284" y="551563"/>
                    <a:pt x="326385" y="557691"/>
                  </a:cubicBezTo>
                  <a:cubicBezTo>
                    <a:pt x="326486" y="562236"/>
                    <a:pt x="326755" y="566646"/>
                    <a:pt x="325612" y="571057"/>
                  </a:cubicBezTo>
                  <a:cubicBezTo>
                    <a:pt x="321575" y="586578"/>
                    <a:pt x="324501" y="592200"/>
                    <a:pt x="338999" y="601324"/>
                  </a:cubicBezTo>
                  <a:cubicBezTo>
                    <a:pt x="362109" y="615868"/>
                    <a:pt x="391171" y="610650"/>
                    <a:pt x="417207" y="611121"/>
                  </a:cubicBezTo>
                  <a:cubicBezTo>
                    <a:pt x="430493" y="611357"/>
                    <a:pt x="442468" y="616811"/>
                    <a:pt x="454948" y="620851"/>
                  </a:cubicBezTo>
                  <a:cubicBezTo>
                    <a:pt x="470556" y="625935"/>
                    <a:pt x="482497" y="621323"/>
                    <a:pt x="496659" y="61381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0" name="Freeform 1064">
              <a:extLst>
                <a:ext uri="{FF2B5EF4-FFF2-40B4-BE49-F238E27FC236}">
                  <a16:creationId xmlns:a16="http://schemas.microsoft.com/office/drawing/2014/main" id="{F271DE38-E391-EE10-16D8-2FD333711DAB}"/>
                </a:ext>
              </a:extLst>
            </p:cNvPr>
            <p:cNvSpPr>
              <a:spLocks/>
            </p:cNvSpPr>
            <p:nvPr/>
          </p:nvSpPr>
          <p:spPr>
            <a:xfrm>
              <a:off x="6897548" y="9247209"/>
              <a:ext cx="842628" cy="2735442"/>
            </a:xfrm>
            <a:custGeom>
              <a:avLst/>
              <a:gdLst>
                <a:gd name="connsiteX0" fmla="*/ 863746 w 867339"/>
                <a:gd name="connsiteY0" fmla="*/ 2779186 h 2817225"/>
                <a:gd name="connsiteX1" fmla="*/ 852847 w 867339"/>
                <a:gd name="connsiteY1" fmla="*/ 2761880 h 2817225"/>
                <a:gd name="connsiteX2" fmla="*/ 836062 w 867339"/>
                <a:gd name="connsiteY2" fmla="*/ 2726866 h 2817225"/>
                <a:gd name="connsiteX3" fmla="*/ 820286 w 867339"/>
                <a:gd name="connsiteY3" fmla="*/ 2662191 h 2817225"/>
                <a:gd name="connsiteX4" fmla="*/ 812986 w 867339"/>
                <a:gd name="connsiteY4" fmla="*/ 2632529 h 2817225"/>
                <a:gd name="connsiteX5" fmla="*/ 786110 w 867339"/>
                <a:gd name="connsiteY5" fmla="*/ 2611892 h 2817225"/>
                <a:gd name="connsiteX6" fmla="*/ 685735 w 867339"/>
                <a:gd name="connsiteY6" fmla="*/ 2608660 h 2817225"/>
                <a:gd name="connsiteX7" fmla="*/ 641367 w 867339"/>
                <a:gd name="connsiteY7" fmla="*/ 2609434 h 2817225"/>
                <a:gd name="connsiteX8" fmla="*/ 607696 w 867339"/>
                <a:gd name="connsiteY8" fmla="*/ 2615258 h 2817225"/>
                <a:gd name="connsiteX9" fmla="*/ 547283 w 867339"/>
                <a:gd name="connsiteY9" fmla="*/ 2550414 h 2817225"/>
                <a:gd name="connsiteX10" fmla="*/ 530498 w 867339"/>
                <a:gd name="connsiteY10" fmla="*/ 2541965 h 2817225"/>
                <a:gd name="connsiteX11" fmla="*/ 511426 w 867339"/>
                <a:gd name="connsiteY11" fmla="*/ 2539305 h 2817225"/>
                <a:gd name="connsiteX12" fmla="*/ 476779 w 867339"/>
                <a:gd name="connsiteY12" fmla="*/ 2488197 h 2817225"/>
                <a:gd name="connsiteX13" fmla="*/ 446942 w 867339"/>
                <a:gd name="connsiteY13" fmla="*/ 2454429 h 2817225"/>
                <a:gd name="connsiteX14" fmla="*/ 433857 w 867339"/>
                <a:gd name="connsiteY14" fmla="*/ 2407968 h 2817225"/>
                <a:gd name="connsiteX15" fmla="*/ 448355 w 867339"/>
                <a:gd name="connsiteY15" fmla="*/ 2372482 h 2817225"/>
                <a:gd name="connsiteX16" fmla="*/ 420335 w 867339"/>
                <a:gd name="connsiteY16" fmla="*/ 2316527 h 2817225"/>
                <a:gd name="connsiteX17" fmla="*/ 423530 w 867339"/>
                <a:gd name="connsiteY17" fmla="*/ 2277540 h 2817225"/>
                <a:gd name="connsiteX18" fmla="*/ 433790 w 867339"/>
                <a:gd name="connsiteY18" fmla="*/ 2264342 h 2817225"/>
                <a:gd name="connsiteX19" fmla="*/ 433016 w 867339"/>
                <a:gd name="connsiteY19" fmla="*/ 2228352 h 2817225"/>
                <a:gd name="connsiteX20" fmla="*/ 403214 w 867339"/>
                <a:gd name="connsiteY20" fmla="*/ 2162464 h 2817225"/>
                <a:gd name="connsiteX21" fmla="*/ 401061 w 867339"/>
                <a:gd name="connsiteY21" fmla="*/ 2130682 h 2817225"/>
                <a:gd name="connsiteX22" fmla="*/ 389691 w 867339"/>
                <a:gd name="connsiteY22" fmla="*/ 2105432 h 2817225"/>
                <a:gd name="connsiteX23" fmla="*/ 381349 w 867339"/>
                <a:gd name="connsiteY23" fmla="*/ 2098698 h 2817225"/>
                <a:gd name="connsiteX24" fmla="*/ 387370 w 867339"/>
                <a:gd name="connsiteY24" fmla="*/ 2079878 h 2817225"/>
                <a:gd name="connsiteX25" fmla="*/ 361806 w 867339"/>
                <a:gd name="connsiteY25" fmla="*/ 2040554 h 2817225"/>
                <a:gd name="connsiteX26" fmla="*/ 330926 w 867339"/>
                <a:gd name="connsiteY26" fmla="*/ 1976855 h 2817225"/>
                <a:gd name="connsiteX27" fmla="*/ 308288 w 867339"/>
                <a:gd name="connsiteY27" fmla="*/ 1930595 h 2817225"/>
                <a:gd name="connsiteX28" fmla="*/ 284002 w 867339"/>
                <a:gd name="connsiteY28" fmla="*/ 1890127 h 2817225"/>
                <a:gd name="connsiteX29" fmla="*/ 260758 w 867339"/>
                <a:gd name="connsiteY29" fmla="*/ 1757477 h 2817225"/>
                <a:gd name="connsiteX30" fmla="*/ 231258 w 867339"/>
                <a:gd name="connsiteY30" fmla="*/ 1664084 h 2817225"/>
                <a:gd name="connsiteX31" fmla="*/ 258639 w 867339"/>
                <a:gd name="connsiteY31" fmla="*/ 1635400 h 2817225"/>
                <a:gd name="connsiteX32" fmla="*/ 239567 w 867339"/>
                <a:gd name="connsiteY32" fmla="*/ 1584124 h 2817225"/>
                <a:gd name="connsiteX33" fmla="*/ 207947 w 867339"/>
                <a:gd name="connsiteY33" fmla="*/ 1475614 h 2817225"/>
                <a:gd name="connsiteX34" fmla="*/ 232469 w 867339"/>
                <a:gd name="connsiteY34" fmla="*/ 1443157 h 2817225"/>
                <a:gd name="connsiteX35" fmla="*/ 224699 w 867339"/>
                <a:gd name="connsiteY35" fmla="*/ 1390098 h 2817225"/>
                <a:gd name="connsiteX36" fmla="*/ 204752 w 867339"/>
                <a:gd name="connsiteY36" fmla="*/ 1370369 h 2817225"/>
                <a:gd name="connsiteX37" fmla="*/ 198159 w 867339"/>
                <a:gd name="connsiteY37" fmla="*/ 1351716 h 2817225"/>
                <a:gd name="connsiteX38" fmla="*/ 218409 w 867339"/>
                <a:gd name="connsiteY38" fmla="*/ 1299970 h 2817225"/>
                <a:gd name="connsiteX39" fmla="*/ 233377 w 867339"/>
                <a:gd name="connsiteY39" fmla="*/ 1252869 h 2817225"/>
                <a:gd name="connsiteX40" fmla="*/ 188370 w 867339"/>
                <a:gd name="connsiteY40" fmla="*/ 1199540 h 2817225"/>
                <a:gd name="connsiteX41" fmla="*/ 164958 w 867339"/>
                <a:gd name="connsiteY41" fmla="*/ 1162741 h 2817225"/>
                <a:gd name="connsiteX42" fmla="*/ 151402 w 867339"/>
                <a:gd name="connsiteY42" fmla="*/ 1118469 h 2817225"/>
                <a:gd name="connsiteX43" fmla="*/ 140874 w 867339"/>
                <a:gd name="connsiteY43" fmla="*/ 1062647 h 2817225"/>
                <a:gd name="connsiteX44" fmla="*/ 158736 w 867339"/>
                <a:gd name="connsiteY44" fmla="*/ 1013258 h 2817225"/>
                <a:gd name="connsiteX45" fmla="*/ 171181 w 867339"/>
                <a:gd name="connsiteY45" fmla="*/ 981845 h 2817225"/>
                <a:gd name="connsiteX46" fmla="*/ 161628 w 867339"/>
                <a:gd name="connsiteY46" fmla="*/ 955349 h 2817225"/>
                <a:gd name="connsiteX47" fmla="*/ 164555 w 867339"/>
                <a:gd name="connsiteY47" fmla="*/ 884883 h 2817225"/>
                <a:gd name="connsiteX48" fmla="*/ 188236 w 867339"/>
                <a:gd name="connsiteY48" fmla="*/ 823609 h 2817225"/>
                <a:gd name="connsiteX49" fmla="*/ 190960 w 867339"/>
                <a:gd name="connsiteY49" fmla="*/ 763175 h 2817225"/>
                <a:gd name="connsiteX50" fmla="*/ 217231 w 867339"/>
                <a:gd name="connsiteY50" fmla="*/ 715031 h 2817225"/>
                <a:gd name="connsiteX51" fmla="*/ 203541 w 867339"/>
                <a:gd name="connsiteY51" fmla="*/ 675033 h 2817225"/>
                <a:gd name="connsiteX52" fmla="*/ 187058 w 867339"/>
                <a:gd name="connsiteY52" fmla="*/ 636080 h 2817225"/>
                <a:gd name="connsiteX53" fmla="*/ 185847 w 867339"/>
                <a:gd name="connsiteY53" fmla="*/ 572145 h 2817225"/>
                <a:gd name="connsiteX54" fmla="*/ 214103 w 867339"/>
                <a:gd name="connsiteY54" fmla="*/ 553022 h 2817225"/>
                <a:gd name="connsiteX55" fmla="*/ 244579 w 867339"/>
                <a:gd name="connsiteY55" fmla="*/ 516493 h 2817225"/>
                <a:gd name="connsiteX56" fmla="*/ 244478 w 867339"/>
                <a:gd name="connsiteY56" fmla="*/ 475520 h 2817225"/>
                <a:gd name="connsiteX57" fmla="*/ 234420 w 867339"/>
                <a:gd name="connsiteY57" fmla="*/ 435692 h 2817225"/>
                <a:gd name="connsiteX58" fmla="*/ 198226 w 867339"/>
                <a:gd name="connsiteY58" fmla="*/ 419026 h 2817225"/>
                <a:gd name="connsiteX59" fmla="*/ 172157 w 867339"/>
                <a:gd name="connsiteY59" fmla="*/ 391453 h 2817225"/>
                <a:gd name="connsiteX60" fmla="*/ 164723 w 867339"/>
                <a:gd name="connsiteY60" fmla="*/ 352061 h 2817225"/>
                <a:gd name="connsiteX61" fmla="*/ 160955 w 867339"/>
                <a:gd name="connsiteY61" fmla="*/ 317249 h 2817225"/>
                <a:gd name="connsiteX62" fmla="*/ 116285 w 867339"/>
                <a:gd name="connsiteY62" fmla="*/ 275299 h 2817225"/>
                <a:gd name="connsiteX63" fmla="*/ 107035 w 867339"/>
                <a:gd name="connsiteY63" fmla="*/ 241766 h 2817225"/>
                <a:gd name="connsiteX64" fmla="*/ 124257 w 867339"/>
                <a:gd name="connsiteY64" fmla="*/ 216448 h 2817225"/>
                <a:gd name="connsiteX65" fmla="*/ 101249 w 867339"/>
                <a:gd name="connsiteY65" fmla="*/ 156520 h 2817225"/>
                <a:gd name="connsiteX66" fmla="*/ 91225 w 867339"/>
                <a:gd name="connsiteY66" fmla="*/ 121439 h 2817225"/>
                <a:gd name="connsiteX67" fmla="*/ 70336 w 867339"/>
                <a:gd name="connsiteY67" fmla="*/ 95515 h 2817225"/>
                <a:gd name="connsiteX68" fmla="*/ 43728 w 867339"/>
                <a:gd name="connsiteY68" fmla="*/ 25217 h 2817225"/>
                <a:gd name="connsiteX69" fmla="*/ 38044 w 867339"/>
                <a:gd name="connsiteY69" fmla="*/ 10437 h 2817225"/>
                <a:gd name="connsiteX70" fmla="*/ 42719 w 867339"/>
                <a:gd name="connsiteY70" fmla="*/ 0 h 2817225"/>
                <a:gd name="connsiteX71" fmla="*/ 32460 w 867339"/>
                <a:gd name="connsiteY71" fmla="*/ 35183 h 2817225"/>
                <a:gd name="connsiteX72" fmla="*/ 28793 w 867339"/>
                <a:gd name="connsiteY72" fmla="*/ 67470 h 2817225"/>
                <a:gd name="connsiteX73" fmla="*/ 0 w 867339"/>
                <a:gd name="connsiteY73" fmla="*/ 100195 h 2817225"/>
                <a:gd name="connsiteX74" fmla="*/ 1783 w 867339"/>
                <a:gd name="connsiteY74" fmla="*/ 108072 h 2817225"/>
                <a:gd name="connsiteX75" fmla="*/ 7905 w 867339"/>
                <a:gd name="connsiteY75" fmla="*/ 128139 h 2817225"/>
                <a:gd name="connsiteX76" fmla="*/ 11807 w 867339"/>
                <a:gd name="connsiteY76" fmla="*/ 154971 h 2817225"/>
                <a:gd name="connsiteX77" fmla="*/ 14329 w 867339"/>
                <a:gd name="connsiteY77" fmla="*/ 174970 h 2817225"/>
                <a:gd name="connsiteX78" fmla="*/ 17761 w 867339"/>
                <a:gd name="connsiteY78" fmla="*/ 198369 h 2817225"/>
                <a:gd name="connsiteX79" fmla="*/ 17761 w 867339"/>
                <a:gd name="connsiteY79" fmla="*/ 240150 h 2817225"/>
                <a:gd name="connsiteX80" fmla="*/ 17693 w 867339"/>
                <a:gd name="connsiteY80" fmla="*/ 251934 h 2817225"/>
                <a:gd name="connsiteX81" fmla="*/ 20384 w 867339"/>
                <a:gd name="connsiteY81" fmla="*/ 259273 h 2817225"/>
                <a:gd name="connsiteX82" fmla="*/ 24488 w 867339"/>
                <a:gd name="connsiteY82" fmla="*/ 280249 h 2817225"/>
                <a:gd name="connsiteX83" fmla="*/ 22772 w 867339"/>
                <a:gd name="connsiteY83" fmla="*/ 323713 h 2817225"/>
                <a:gd name="connsiteX84" fmla="*/ 27381 w 867339"/>
                <a:gd name="connsiteY84" fmla="*/ 370511 h 2817225"/>
                <a:gd name="connsiteX85" fmla="*/ 44200 w 867339"/>
                <a:gd name="connsiteY85" fmla="*/ 413975 h 2817225"/>
                <a:gd name="connsiteX86" fmla="*/ 44502 w 867339"/>
                <a:gd name="connsiteY86" fmla="*/ 457441 h 2817225"/>
                <a:gd name="connsiteX87" fmla="*/ 41037 w 867339"/>
                <a:gd name="connsiteY87" fmla="*/ 477507 h 2817225"/>
                <a:gd name="connsiteX88" fmla="*/ 41273 w 867339"/>
                <a:gd name="connsiteY88" fmla="*/ 487673 h 2817225"/>
                <a:gd name="connsiteX89" fmla="*/ 37640 w 867339"/>
                <a:gd name="connsiteY89" fmla="*/ 495754 h 2817225"/>
                <a:gd name="connsiteX90" fmla="*/ 36160 w 867339"/>
                <a:gd name="connsiteY90" fmla="*/ 517672 h 2817225"/>
                <a:gd name="connsiteX91" fmla="*/ 34411 w 867339"/>
                <a:gd name="connsiteY91" fmla="*/ 527738 h 2817225"/>
                <a:gd name="connsiteX92" fmla="*/ 37068 w 867339"/>
                <a:gd name="connsiteY92" fmla="*/ 536795 h 2817225"/>
                <a:gd name="connsiteX93" fmla="*/ 41105 w 867339"/>
                <a:gd name="connsiteY93" fmla="*/ 557769 h 2817225"/>
                <a:gd name="connsiteX94" fmla="*/ 52071 w 867339"/>
                <a:gd name="connsiteY94" fmla="*/ 578745 h 2817225"/>
                <a:gd name="connsiteX95" fmla="*/ 57856 w 867339"/>
                <a:gd name="connsiteY95" fmla="*/ 616452 h 2817225"/>
                <a:gd name="connsiteX96" fmla="*/ 41071 w 867339"/>
                <a:gd name="connsiteY96" fmla="*/ 653049 h 2817225"/>
                <a:gd name="connsiteX97" fmla="*/ 57015 w 867339"/>
                <a:gd name="connsiteY97" fmla="*/ 696682 h 2817225"/>
                <a:gd name="connsiteX98" fmla="*/ 68116 w 867339"/>
                <a:gd name="connsiteY98" fmla="*/ 719273 h 2817225"/>
                <a:gd name="connsiteX99" fmla="*/ 65256 w 867339"/>
                <a:gd name="connsiteY99" fmla="*/ 744793 h 2817225"/>
                <a:gd name="connsiteX100" fmla="*/ 52845 w 867339"/>
                <a:gd name="connsiteY100" fmla="*/ 795260 h 2817225"/>
                <a:gd name="connsiteX101" fmla="*/ 51095 w 867339"/>
                <a:gd name="connsiteY101" fmla="*/ 819467 h 2817225"/>
                <a:gd name="connsiteX102" fmla="*/ 54627 w 867339"/>
                <a:gd name="connsiteY102" fmla="*/ 841957 h 2817225"/>
                <a:gd name="connsiteX103" fmla="*/ 45242 w 867339"/>
                <a:gd name="connsiteY103" fmla="*/ 864515 h 2817225"/>
                <a:gd name="connsiteX104" fmla="*/ 35756 w 867339"/>
                <a:gd name="connsiteY104" fmla="*/ 885422 h 2817225"/>
                <a:gd name="connsiteX105" fmla="*/ 47866 w 867339"/>
                <a:gd name="connsiteY105" fmla="*/ 928617 h 2817225"/>
                <a:gd name="connsiteX106" fmla="*/ 64584 w 867339"/>
                <a:gd name="connsiteY106" fmla="*/ 969052 h 2817225"/>
                <a:gd name="connsiteX107" fmla="*/ 60884 w 867339"/>
                <a:gd name="connsiteY107" fmla="*/ 985718 h 2817225"/>
                <a:gd name="connsiteX108" fmla="*/ 57823 w 867339"/>
                <a:gd name="connsiteY108" fmla="*/ 1008915 h 2817225"/>
                <a:gd name="connsiteX109" fmla="*/ 61119 w 867339"/>
                <a:gd name="connsiteY109" fmla="*/ 1039350 h 2817225"/>
                <a:gd name="connsiteX110" fmla="*/ 73834 w 867339"/>
                <a:gd name="connsiteY110" fmla="*/ 1066990 h 2817225"/>
                <a:gd name="connsiteX111" fmla="*/ 93950 w 867339"/>
                <a:gd name="connsiteY111" fmla="*/ 1119748 h 2817225"/>
                <a:gd name="connsiteX112" fmla="*/ 97986 w 867339"/>
                <a:gd name="connsiteY112" fmla="*/ 1142911 h 2817225"/>
                <a:gd name="connsiteX113" fmla="*/ 102157 w 867339"/>
                <a:gd name="connsiteY113" fmla="*/ 1171326 h 2817225"/>
                <a:gd name="connsiteX114" fmla="*/ 121432 w 867339"/>
                <a:gd name="connsiteY114" fmla="*/ 1231490 h 2817225"/>
                <a:gd name="connsiteX115" fmla="*/ 117260 w 867339"/>
                <a:gd name="connsiteY115" fmla="*/ 1257482 h 2817225"/>
                <a:gd name="connsiteX116" fmla="*/ 107808 w 867339"/>
                <a:gd name="connsiteY116" fmla="*/ 1282395 h 2817225"/>
                <a:gd name="connsiteX117" fmla="*/ 108145 w 867339"/>
                <a:gd name="connsiteY117" fmla="*/ 1304885 h 2817225"/>
                <a:gd name="connsiteX118" fmla="*/ 97111 w 867339"/>
                <a:gd name="connsiteY118" fmla="*/ 1335253 h 2817225"/>
                <a:gd name="connsiteX119" fmla="*/ 87760 w 867339"/>
                <a:gd name="connsiteY119" fmla="*/ 1361649 h 2817225"/>
                <a:gd name="connsiteX120" fmla="*/ 96271 w 867339"/>
                <a:gd name="connsiteY120" fmla="*/ 1400366 h 2817225"/>
                <a:gd name="connsiteX121" fmla="*/ 103873 w 867339"/>
                <a:gd name="connsiteY121" fmla="*/ 1427839 h 2817225"/>
                <a:gd name="connsiteX122" fmla="*/ 99634 w 867339"/>
                <a:gd name="connsiteY122" fmla="*/ 1458746 h 2817225"/>
                <a:gd name="connsiteX123" fmla="*/ 88769 w 867339"/>
                <a:gd name="connsiteY123" fmla="*/ 1485579 h 2817225"/>
                <a:gd name="connsiteX124" fmla="*/ 73296 w 867339"/>
                <a:gd name="connsiteY124" fmla="*/ 1502278 h 2817225"/>
                <a:gd name="connsiteX125" fmla="*/ 67040 w 867339"/>
                <a:gd name="connsiteY125" fmla="*/ 1523118 h 2817225"/>
                <a:gd name="connsiteX126" fmla="*/ 78140 w 867339"/>
                <a:gd name="connsiteY126" fmla="*/ 1554159 h 2817225"/>
                <a:gd name="connsiteX127" fmla="*/ 115108 w 867339"/>
                <a:gd name="connsiteY127" fmla="*/ 1620956 h 2817225"/>
                <a:gd name="connsiteX128" fmla="*/ 126242 w 867339"/>
                <a:gd name="connsiteY128" fmla="*/ 1701219 h 2817225"/>
                <a:gd name="connsiteX129" fmla="*/ 141177 w 867339"/>
                <a:gd name="connsiteY129" fmla="*/ 1739937 h 2817225"/>
                <a:gd name="connsiteX130" fmla="*/ 141378 w 867339"/>
                <a:gd name="connsiteY130" fmla="*/ 1777678 h 2817225"/>
                <a:gd name="connsiteX131" fmla="*/ 184098 w 867339"/>
                <a:gd name="connsiteY131" fmla="*/ 1856831 h 2817225"/>
                <a:gd name="connsiteX132" fmla="*/ 216895 w 867339"/>
                <a:gd name="connsiteY132" fmla="*/ 1873496 h 2817225"/>
                <a:gd name="connsiteX133" fmla="*/ 256083 w 867339"/>
                <a:gd name="connsiteY133" fmla="*/ 1916119 h 2817225"/>
                <a:gd name="connsiteX134" fmla="*/ 270917 w 867339"/>
                <a:gd name="connsiteY134" fmla="*/ 2000624 h 2817225"/>
                <a:gd name="connsiteX135" fmla="*/ 287668 w 867339"/>
                <a:gd name="connsiteY135" fmla="*/ 2037288 h 2817225"/>
                <a:gd name="connsiteX136" fmla="*/ 301864 w 867339"/>
                <a:gd name="connsiteY136" fmla="*/ 2070619 h 2817225"/>
                <a:gd name="connsiteX137" fmla="*/ 288274 w 867339"/>
                <a:gd name="connsiteY137" fmla="*/ 2131456 h 2817225"/>
                <a:gd name="connsiteX138" fmla="*/ 294934 w 867339"/>
                <a:gd name="connsiteY138" fmla="*/ 2168591 h 2817225"/>
                <a:gd name="connsiteX139" fmla="*/ 321071 w 867339"/>
                <a:gd name="connsiteY139" fmla="*/ 2201686 h 2817225"/>
                <a:gd name="connsiteX140" fmla="*/ 341757 w 867339"/>
                <a:gd name="connsiteY140" fmla="*/ 2238452 h 2817225"/>
                <a:gd name="connsiteX141" fmla="*/ 354910 w 867339"/>
                <a:gd name="connsiteY141" fmla="*/ 2283331 h 2817225"/>
                <a:gd name="connsiteX142" fmla="*/ 370215 w 867339"/>
                <a:gd name="connsiteY142" fmla="*/ 2378239 h 2817225"/>
                <a:gd name="connsiteX143" fmla="*/ 384511 w 867339"/>
                <a:gd name="connsiteY143" fmla="*/ 2418337 h 2817225"/>
                <a:gd name="connsiteX144" fmla="*/ 393425 w 867339"/>
                <a:gd name="connsiteY144" fmla="*/ 2458334 h 2817225"/>
                <a:gd name="connsiteX145" fmla="*/ 423800 w 867339"/>
                <a:gd name="connsiteY145" fmla="*/ 2502035 h 2817225"/>
                <a:gd name="connsiteX146" fmla="*/ 463559 w 867339"/>
                <a:gd name="connsiteY146" fmla="*/ 2548428 h 2817225"/>
                <a:gd name="connsiteX147" fmla="*/ 485087 w 867339"/>
                <a:gd name="connsiteY147" fmla="*/ 2585463 h 2817225"/>
                <a:gd name="connsiteX148" fmla="*/ 503958 w 867339"/>
                <a:gd name="connsiteY148" fmla="*/ 2632732 h 2817225"/>
                <a:gd name="connsiteX149" fmla="*/ 510753 w 867339"/>
                <a:gd name="connsiteY149" fmla="*/ 2647208 h 2817225"/>
                <a:gd name="connsiteX150" fmla="*/ 522290 w 867339"/>
                <a:gd name="connsiteY150" fmla="*/ 2653875 h 2817225"/>
                <a:gd name="connsiteX151" fmla="*/ 544020 w 867339"/>
                <a:gd name="connsiteY151" fmla="*/ 2665592 h 2817225"/>
                <a:gd name="connsiteX152" fmla="*/ 567029 w 867339"/>
                <a:gd name="connsiteY152" fmla="*/ 2689024 h 2817225"/>
                <a:gd name="connsiteX153" fmla="*/ 655764 w 867339"/>
                <a:gd name="connsiteY153" fmla="*/ 2712726 h 2817225"/>
                <a:gd name="connsiteX154" fmla="*/ 692665 w 867339"/>
                <a:gd name="connsiteY154" fmla="*/ 2687441 h 2817225"/>
                <a:gd name="connsiteX155" fmla="*/ 723679 w 867339"/>
                <a:gd name="connsiteY155" fmla="*/ 2676230 h 2817225"/>
                <a:gd name="connsiteX156" fmla="*/ 732794 w 867339"/>
                <a:gd name="connsiteY156" fmla="*/ 2704376 h 2817225"/>
                <a:gd name="connsiteX157" fmla="*/ 752775 w 867339"/>
                <a:gd name="connsiteY157" fmla="*/ 2725385 h 2817225"/>
                <a:gd name="connsiteX158" fmla="*/ 765961 w 867339"/>
                <a:gd name="connsiteY158" fmla="*/ 2729459 h 2817225"/>
                <a:gd name="connsiteX159" fmla="*/ 784159 w 867339"/>
                <a:gd name="connsiteY159" fmla="*/ 2755349 h 2817225"/>
                <a:gd name="connsiteX160" fmla="*/ 808714 w 867339"/>
                <a:gd name="connsiteY160" fmla="*/ 2799925 h 2817225"/>
                <a:gd name="connsiteX161" fmla="*/ 830242 w 867339"/>
                <a:gd name="connsiteY161" fmla="*/ 2816455 h 2817225"/>
                <a:gd name="connsiteX162" fmla="*/ 862400 w 867339"/>
                <a:gd name="connsiteY162" fmla="*/ 2806995 h 2817225"/>
                <a:gd name="connsiteX163" fmla="*/ 863746 w 867339"/>
                <a:gd name="connsiteY163" fmla="*/ 2779186 h 281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867339" h="2817225">
                  <a:moveTo>
                    <a:pt x="863746" y="2779186"/>
                  </a:moveTo>
                  <a:cubicBezTo>
                    <a:pt x="861189" y="2771543"/>
                    <a:pt x="858061" y="2768176"/>
                    <a:pt x="852847" y="2761880"/>
                  </a:cubicBezTo>
                  <a:cubicBezTo>
                    <a:pt x="844169" y="2751409"/>
                    <a:pt x="839795" y="2739727"/>
                    <a:pt x="836062" y="2726866"/>
                  </a:cubicBezTo>
                  <a:cubicBezTo>
                    <a:pt x="829872" y="2705285"/>
                    <a:pt x="823683" y="2684378"/>
                    <a:pt x="820286" y="2662191"/>
                  </a:cubicBezTo>
                  <a:cubicBezTo>
                    <a:pt x="818739" y="2652226"/>
                    <a:pt x="817124" y="2641855"/>
                    <a:pt x="812986" y="2632529"/>
                  </a:cubicBezTo>
                  <a:cubicBezTo>
                    <a:pt x="807504" y="2620207"/>
                    <a:pt x="798388" y="2616066"/>
                    <a:pt x="786110" y="2611892"/>
                  </a:cubicBezTo>
                  <a:cubicBezTo>
                    <a:pt x="752204" y="2600377"/>
                    <a:pt x="720349" y="2608794"/>
                    <a:pt x="685735" y="2608660"/>
                  </a:cubicBezTo>
                  <a:cubicBezTo>
                    <a:pt x="671204" y="2608592"/>
                    <a:pt x="655663" y="2606943"/>
                    <a:pt x="641367" y="2609434"/>
                  </a:cubicBezTo>
                  <a:cubicBezTo>
                    <a:pt x="631310" y="2611151"/>
                    <a:pt x="617888" y="2617952"/>
                    <a:pt x="607696" y="2615258"/>
                  </a:cubicBezTo>
                  <a:cubicBezTo>
                    <a:pt x="576683" y="2607111"/>
                    <a:pt x="570090" y="2568696"/>
                    <a:pt x="547283" y="2550414"/>
                  </a:cubicBezTo>
                  <a:cubicBezTo>
                    <a:pt x="542507" y="2546577"/>
                    <a:pt x="536654" y="2542840"/>
                    <a:pt x="530498" y="2541965"/>
                  </a:cubicBezTo>
                  <a:cubicBezTo>
                    <a:pt x="523131" y="2540921"/>
                    <a:pt x="518489" y="2542738"/>
                    <a:pt x="511426" y="2539305"/>
                  </a:cubicBezTo>
                  <a:cubicBezTo>
                    <a:pt x="491580" y="2529675"/>
                    <a:pt x="487610" y="2505132"/>
                    <a:pt x="476779" y="2488197"/>
                  </a:cubicBezTo>
                  <a:cubicBezTo>
                    <a:pt x="468740" y="2475606"/>
                    <a:pt x="456058" y="2466213"/>
                    <a:pt x="446942" y="2454429"/>
                  </a:cubicBezTo>
                  <a:cubicBezTo>
                    <a:pt x="437793" y="2442611"/>
                    <a:pt x="427197" y="2422950"/>
                    <a:pt x="433857" y="2407968"/>
                  </a:cubicBezTo>
                  <a:cubicBezTo>
                    <a:pt x="439037" y="2396386"/>
                    <a:pt x="447851" y="2385410"/>
                    <a:pt x="448355" y="2372482"/>
                  </a:cubicBezTo>
                  <a:cubicBezTo>
                    <a:pt x="449364" y="2347669"/>
                    <a:pt x="430931" y="2336222"/>
                    <a:pt x="420335" y="2316527"/>
                  </a:cubicBezTo>
                  <a:cubicBezTo>
                    <a:pt x="412598" y="2302184"/>
                    <a:pt x="414011" y="2290434"/>
                    <a:pt x="423530" y="2277540"/>
                  </a:cubicBezTo>
                  <a:cubicBezTo>
                    <a:pt x="426827" y="2273095"/>
                    <a:pt x="430863" y="2269021"/>
                    <a:pt x="433790" y="2264342"/>
                  </a:cubicBezTo>
                  <a:cubicBezTo>
                    <a:pt x="441325" y="2252289"/>
                    <a:pt x="437053" y="2241178"/>
                    <a:pt x="433016" y="2228352"/>
                  </a:cubicBezTo>
                  <a:cubicBezTo>
                    <a:pt x="425717" y="2205053"/>
                    <a:pt x="414482" y="2184011"/>
                    <a:pt x="403214" y="2162464"/>
                  </a:cubicBezTo>
                  <a:cubicBezTo>
                    <a:pt x="397125" y="2150781"/>
                    <a:pt x="398100" y="2142802"/>
                    <a:pt x="401061" y="2130682"/>
                  </a:cubicBezTo>
                  <a:cubicBezTo>
                    <a:pt x="403886" y="2119168"/>
                    <a:pt x="400758" y="2110482"/>
                    <a:pt x="389691" y="2105432"/>
                  </a:cubicBezTo>
                  <a:cubicBezTo>
                    <a:pt x="384813" y="2103209"/>
                    <a:pt x="382492" y="2104151"/>
                    <a:pt x="381349" y="2098698"/>
                  </a:cubicBezTo>
                  <a:cubicBezTo>
                    <a:pt x="379903" y="2091931"/>
                    <a:pt x="386967" y="2086409"/>
                    <a:pt x="387370" y="2079878"/>
                  </a:cubicBezTo>
                  <a:cubicBezTo>
                    <a:pt x="388413" y="2063886"/>
                    <a:pt x="371829" y="2050453"/>
                    <a:pt x="361806" y="2040554"/>
                  </a:cubicBezTo>
                  <a:cubicBezTo>
                    <a:pt x="343978" y="2022912"/>
                    <a:pt x="338327" y="2000119"/>
                    <a:pt x="330926" y="1976855"/>
                  </a:cubicBezTo>
                  <a:cubicBezTo>
                    <a:pt x="325880" y="1960998"/>
                    <a:pt x="318178" y="1943995"/>
                    <a:pt x="308288" y="1930595"/>
                  </a:cubicBezTo>
                  <a:cubicBezTo>
                    <a:pt x="298769" y="1917701"/>
                    <a:pt x="287568" y="1906254"/>
                    <a:pt x="284002" y="1890127"/>
                  </a:cubicBezTo>
                  <a:cubicBezTo>
                    <a:pt x="274179" y="1845956"/>
                    <a:pt x="276534" y="1800336"/>
                    <a:pt x="260758" y="1757477"/>
                  </a:cubicBezTo>
                  <a:cubicBezTo>
                    <a:pt x="249355" y="1726403"/>
                    <a:pt x="218375" y="1699771"/>
                    <a:pt x="231258" y="1664084"/>
                  </a:cubicBezTo>
                  <a:cubicBezTo>
                    <a:pt x="236237" y="1650280"/>
                    <a:pt x="251172" y="1647519"/>
                    <a:pt x="258639" y="1635400"/>
                  </a:cubicBezTo>
                  <a:cubicBezTo>
                    <a:pt x="269807" y="1617253"/>
                    <a:pt x="250667" y="1596749"/>
                    <a:pt x="239567" y="1584124"/>
                  </a:cubicBezTo>
                  <a:cubicBezTo>
                    <a:pt x="217231" y="1558772"/>
                    <a:pt x="179389" y="1509045"/>
                    <a:pt x="207947" y="1475614"/>
                  </a:cubicBezTo>
                  <a:cubicBezTo>
                    <a:pt x="217635" y="1464267"/>
                    <a:pt x="229307" y="1458409"/>
                    <a:pt x="232469" y="1443157"/>
                  </a:cubicBezTo>
                  <a:cubicBezTo>
                    <a:pt x="236438" y="1424034"/>
                    <a:pt x="237347" y="1405888"/>
                    <a:pt x="224699" y="1390098"/>
                  </a:cubicBezTo>
                  <a:cubicBezTo>
                    <a:pt x="218712" y="1382623"/>
                    <a:pt x="211749" y="1376631"/>
                    <a:pt x="204752" y="1370369"/>
                  </a:cubicBezTo>
                  <a:cubicBezTo>
                    <a:pt x="198159" y="1364477"/>
                    <a:pt x="197251" y="1360908"/>
                    <a:pt x="198159" y="1351716"/>
                  </a:cubicBezTo>
                  <a:cubicBezTo>
                    <a:pt x="200009" y="1333166"/>
                    <a:pt x="208048" y="1315221"/>
                    <a:pt x="218409" y="1299970"/>
                  </a:cubicBezTo>
                  <a:cubicBezTo>
                    <a:pt x="228533" y="1285055"/>
                    <a:pt x="241181" y="1271117"/>
                    <a:pt x="233377" y="1252869"/>
                  </a:cubicBezTo>
                  <a:cubicBezTo>
                    <a:pt x="224396" y="1231894"/>
                    <a:pt x="204987" y="1214556"/>
                    <a:pt x="188370" y="1199540"/>
                  </a:cubicBezTo>
                  <a:cubicBezTo>
                    <a:pt x="177943" y="1190113"/>
                    <a:pt x="168120" y="1176612"/>
                    <a:pt x="164958" y="1162741"/>
                  </a:cubicBezTo>
                  <a:cubicBezTo>
                    <a:pt x="161225" y="1146412"/>
                    <a:pt x="161864" y="1132474"/>
                    <a:pt x="151402" y="1118469"/>
                  </a:cubicBezTo>
                  <a:cubicBezTo>
                    <a:pt x="136905" y="1099075"/>
                    <a:pt x="137712" y="1085508"/>
                    <a:pt x="140874" y="1062647"/>
                  </a:cubicBezTo>
                  <a:cubicBezTo>
                    <a:pt x="143195" y="1045713"/>
                    <a:pt x="150629" y="1028407"/>
                    <a:pt x="158736" y="1013258"/>
                  </a:cubicBezTo>
                  <a:cubicBezTo>
                    <a:pt x="164050" y="1003359"/>
                    <a:pt x="171282" y="993461"/>
                    <a:pt x="171181" y="981845"/>
                  </a:cubicBezTo>
                  <a:cubicBezTo>
                    <a:pt x="171081" y="971577"/>
                    <a:pt x="165968" y="964271"/>
                    <a:pt x="161628" y="955349"/>
                  </a:cubicBezTo>
                  <a:cubicBezTo>
                    <a:pt x="150124" y="931613"/>
                    <a:pt x="155137" y="908888"/>
                    <a:pt x="164555" y="884883"/>
                  </a:cubicBezTo>
                  <a:cubicBezTo>
                    <a:pt x="172258" y="865154"/>
                    <a:pt x="187967" y="845223"/>
                    <a:pt x="188236" y="823609"/>
                  </a:cubicBezTo>
                  <a:cubicBezTo>
                    <a:pt x="188471" y="804922"/>
                    <a:pt x="183190" y="780514"/>
                    <a:pt x="190960" y="763175"/>
                  </a:cubicBezTo>
                  <a:cubicBezTo>
                    <a:pt x="198798" y="745634"/>
                    <a:pt x="217400" y="736308"/>
                    <a:pt x="217231" y="715031"/>
                  </a:cubicBezTo>
                  <a:cubicBezTo>
                    <a:pt x="217130" y="701328"/>
                    <a:pt x="208418" y="687558"/>
                    <a:pt x="203541" y="675033"/>
                  </a:cubicBezTo>
                  <a:cubicBezTo>
                    <a:pt x="198394" y="661803"/>
                    <a:pt x="192912" y="648975"/>
                    <a:pt x="187058" y="636080"/>
                  </a:cubicBezTo>
                  <a:cubicBezTo>
                    <a:pt x="179254" y="618910"/>
                    <a:pt x="170778" y="587902"/>
                    <a:pt x="185847" y="572145"/>
                  </a:cubicBezTo>
                  <a:cubicBezTo>
                    <a:pt x="193281" y="564335"/>
                    <a:pt x="205626" y="559823"/>
                    <a:pt x="214103" y="553022"/>
                  </a:cubicBezTo>
                  <a:cubicBezTo>
                    <a:pt x="225742" y="543663"/>
                    <a:pt x="238389" y="530499"/>
                    <a:pt x="244579" y="516493"/>
                  </a:cubicBezTo>
                  <a:cubicBezTo>
                    <a:pt x="250566" y="502959"/>
                    <a:pt x="248312" y="489257"/>
                    <a:pt x="244478" y="475520"/>
                  </a:cubicBezTo>
                  <a:cubicBezTo>
                    <a:pt x="240744" y="462187"/>
                    <a:pt x="236674" y="449158"/>
                    <a:pt x="234420" y="435692"/>
                  </a:cubicBezTo>
                  <a:cubicBezTo>
                    <a:pt x="220091" y="436331"/>
                    <a:pt x="210033" y="426668"/>
                    <a:pt x="198226" y="419026"/>
                  </a:cubicBezTo>
                  <a:cubicBezTo>
                    <a:pt x="187227" y="411921"/>
                    <a:pt x="175958" y="404313"/>
                    <a:pt x="172157" y="391453"/>
                  </a:cubicBezTo>
                  <a:cubicBezTo>
                    <a:pt x="168524" y="379029"/>
                    <a:pt x="164656" y="365259"/>
                    <a:pt x="164723" y="352061"/>
                  </a:cubicBezTo>
                  <a:cubicBezTo>
                    <a:pt x="164790" y="339907"/>
                    <a:pt x="165699" y="328561"/>
                    <a:pt x="160955" y="317249"/>
                  </a:cubicBezTo>
                  <a:cubicBezTo>
                    <a:pt x="152412" y="296745"/>
                    <a:pt x="129605" y="291931"/>
                    <a:pt x="116285" y="275299"/>
                  </a:cubicBezTo>
                  <a:cubicBezTo>
                    <a:pt x="109457" y="266782"/>
                    <a:pt x="104512" y="251631"/>
                    <a:pt x="107035" y="241766"/>
                  </a:cubicBezTo>
                  <a:cubicBezTo>
                    <a:pt x="109995" y="230252"/>
                    <a:pt x="118606" y="225808"/>
                    <a:pt x="124257" y="216448"/>
                  </a:cubicBezTo>
                  <a:cubicBezTo>
                    <a:pt x="139260" y="191500"/>
                    <a:pt x="107169" y="176317"/>
                    <a:pt x="101249" y="156520"/>
                  </a:cubicBezTo>
                  <a:cubicBezTo>
                    <a:pt x="97549" y="144097"/>
                    <a:pt x="98793" y="132381"/>
                    <a:pt x="91225" y="121439"/>
                  </a:cubicBezTo>
                  <a:cubicBezTo>
                    <a:pt x="85136" y="112618"/>
                    <a:pt x="77972" y="103359"/>
                    <a:pt x="70336" y="95515"/>
                  </a:cubicBezTo>
                  <a:cubicBezTo>
                    <a:pt x="51701" y="76290"/>
                    <a:pt x="49515" y="49592"/>
                    <a:pt x="43728" y="25217"/>
                  </a:cubicBezTo>
                  <a:cubicBezTo>
                    <a:pt x="42484" y="20032"/>
                    <a:pt x="40432" y="15151"/>
                    <a:pt x="38044" y="10437"/>
                  </a:cubicBezTo>
                  <a:cubicBezTo>
                    <a:pt x="39524" y="6969"/>
                    <a:pt x="40768" y="3535"/>
                    <a:pt x="42719" y="0"/>
                  </a:cubicBezTo>
                  <a:cubicBezTo>
                    <a:pt x="36362" y="11481"/>
                    <a:pt x="32292" y="21951"/>
                    <a:pt x="32460" y="35183"/>
                  </a:cubicBezTo>
                  <a:cubicBezTo>
                    <a:pt x="32595" y="47000"/>
                    <a:pt x="32998" y="56360"/>
                    <a:pt x="28793" y="67470"/>
                  </a:cubicBezTo>
                  <a:cubicBezTo>
                    <a:pt x="23479" y="81577"/>
                    <a:pt x="15237" y="102685"/>
                    <a:pt x="0" y="100195"/>
                  </a:cubicBezTo>
                  <a:cubicBezTo>
                    <a:pt x="605" y="102854"/>
                    <a:pt x="1110" y="105346"/>
                    <a:pt x="1783" y="108072"/>
                  </a:cubicBezTo>
                  <a:cubicBezTo>
                    <a:pt x="3397" y="114772"/>
                    <a:pt x="6458" y="121270"/>
                    <a:pt x="7905" y="128139"/>
                  </a:cubicBezTo>
                  <a:cubicBezTo>
                    <a:pt x="9755" y="136724"/>
                    <a:pt x="9620" y="146218"/>
                    <a:pt x="11807" y="154971"/>
                  </a:cubicBezTo>
                  <a:cubicBezTo>
                    <a:pt x="13589" y="162109"/>
                    <a:pt x="13925" y="167361"/>
                    <a:pt x="14329" y="174970"/>
                  </a:cubicBezTo>
                  <a:cubicBezTo>
                    <a:pt x="14767" y="183185"/>
                    <a:pt x="17794" y="189683"/>
                    <a:pt x="17761" y="198369"/>
                  </a:cubicBezTo>
                  <a:cubicBezTo>
                    <a:pt x="17660" y="212307"/>
                    <a:pt x="17761" y="226212"/>
                    <a:pt x="17761" y="240150"/>
                  </a:cubicBezTo>
                  <a:cubicBezTo>
                    <a:pt x="17761" y="243989"/>
                    <a:pt x="17256" y="248129"/>
                    <a:pt x="17693" y="251934"/>
                  </a:cubicBezTo>
                  <a:cubicBezTo>
                    <a:pt x="18097" y="255502"/>
                    <a:pt x="19577" y="256580"/>
                    <a:pt x="20384" y="259273"/>
                  </a:cubicBezTo>
                  <a:cubicBezTo>
                    <a:pt x="22335" y="265805"/>
                    <a:pt x="24354" y="273380"/>
                    <a:pt x="24488" y="280249"/>
                  </a:cubicBezTo>
                  <a:cubicBezTo>
                    <a:pt x="24791" y="294221"/>
                    <a:pt x="26338" y="310414"/>
                    <a:pt x="22772" y="323713"/>
                  </a:cubicBezTo>
                  <a:cubicBezTo>
                    <a:pt x="18500" y="339638"/>
                    <a:pt x="22167" y="355159"/>
                    <a:pt x="27381" y="370511"/>
                  </a:cubicBezTo>
                  <a:cubicBezTo>
                    <a:pt x="32258" y="384887"/>
                    <a:pt x="41071" y="399129"/>
                    <a:pt x="44200" y="413975"/>
                  </a:cubicBezTo>
                  <a:cubicBezTo>
                    <a:pt x="47025" y="427308"/>
                    <a:pt x="44334" y="443771"/>
                    <a:pt x="44502" y="457441"/>
                  </a:cubicBezTo>
                  <a:cubicBezTo>
                    <a:pt x="44570" y="465049"/>
                    <a:pt x="41845" y="470335"/>
                    <a:pt x="41037" y="477507"/>
                  </a:cubicBezTo>
                  <a:cubicBezTo>
                    <a:pt x="40668" y="480772"/>
                    <a:pt x="41946" y="484442"/>
                    <a:pt x="41273" y="487673"/>
                  </a:cubicBezTo>
                  <a:cubicBezTo>
                    <a:pt x="40567" y="491074"/>
                    <a:pt x="38414" y="492556"/>
                    <a:pt x="37640" y="495754"/>
                  </a:cubicBezTo>
                  <a:cubicBezTo>
                    <a:pt x="35925" y="502858"/>
                    <a:pt x="38077" y="510433"/>
                    <a:pt x="36160" y="517672"/>
                  </a:cubicBezTo>
                  <a:cubicBezTo>
                    <a:pt x="35151" y="521375"/>
                    <a:pt x="34344" y="523732"/>
                    <a:pt x="34411" y="527738"/>
                  </a:cubicBezTo>
                  <a:cubicBezTo>
                    <a:pt x="34512" y="532216"/>
                    <a:pt x="36126" y="533462"/>
                    <a:pt x="37068" y="536795"/>
                  </a:cubicBezTo>
                  <a:cubicBezTo>
                    <a:pt x="39154" y="544168"/>
                    <a:pt x="37607" y="550430"/>
                    <a:pt x="41105" y="557769"/>
                  </a:cubicBezTo>
                  <a:cubicBezTo>
                    <a:pt x="44536" y="564874"/>
                    <a:pt x="48573" y="571741"/>
                    <a:pt x="52071" y="578745"/>
                  </a:cubicBezTo>
                  <a:cubicBezTo>
                    <a:pt x="57453" y="589518"/>
                    <a:pt x="63306" y="604264"/>
                    <a:pt x="57856" y="616452"/>
                  </a:cubicBezTo>
                  <a:cubicBezTo>
                    <a:pt x="52306" y="628842"/>
                    <a:pt x="42080" y="638639"/>
                    <a:pt x="41071" y="653049"/>
                  </a:cubicBezTo>
                  <a:cubicBezTo>
                    <a:pt x="39961" y="669041"/>
                    <a:pt x="48741" y="683518"/>
                    <a:pt x="57015" y="696682"/>
                  </a:cubicBezTo>
                  <a:cubicBezTo>
                    <a:pt x="61826" y="704325"/>
                    <a:pt x="67207" y="709441"/>
                    <a:pt x="68116" y="719273"/>
                  </a:cubicBezTo>
                  <a:cubicBezTo>
                    <a:pt x="68957" y="728464"/>
                    <a:pt x="67275" y="736712"/>
                    <a:pt x="65256" y="744793"/>
                  </a:cubicBezTo>
                  <a:cubicBezTo>
                    <a:pt x="61086" y="761390"/>
                    <a:pt x="56881" y="778527"/>
                    <a:pt x="52845" y="795260"/>
                  </a:cubicBezTo>
                  <a:cubicBezTo>
                    <a:pt x="50961" y="803071"/>
                    <a:pt x="50691" y="811151"/>
                    <a:pt x="51095" y="819467"/>
                  </a:cubicBezTo>
                  <a:cubicBezTo>
                    <a:pt x="51465" y="827379"/>
                    <a:pt x="55636" y="833675"/>
                    <a:pt x="54627" y="841957"/>
                  </a:cubicBezTo>
                  <a:cubicBezTo>
                    <a:pt x="53618" y="850205"/>
                    <a:pt x="48370" y="857343"/>
                    <a:pt x="45242" y="864515"/>
                  </a:cubicBezTo>
                  <a:cubicBezTo>
                    <a:pt x="42114" y="871652"/>
                    <a:pt x="39894" y="878654"/>
                    <a:pt x="35756" y="885422"/>
                  </a:cubicBezTo>
                  <a:cubicBezTo>
                    <a:pt x="25833" y="901616"/>
                    <a:pt x="36295" y="915757"/>
                    <a:pt x="47866" y="928617"/>
                  </a:cubicBezTo>
                  <a:cubicBezTo>
                    <a:pt x="59572" y="941612"/>
                    <a:pt x="65358" y="950804"/>
                    <a:pt x="64584" y="969052"/>
                  </a:cubicBezTo>
                  <a:cubicBezTo>
                    <a:pt x="64349" y="975079"/>
                    <a:pt x="62465" y="979926"/>
                    <a:pt x="60884" y="985718"/>
                  </a:cubicBezTo>
                  <a:cubicBezTo>
                    <a:pt x="58630" y="994033"/>
                    <a:pt x="57756" y="999958"/>
                    <a:pt x="57823" y="1008915"/>
                  </a:cubicBezTo>
                  <a:cubicBezTo>
                    <a:pt x="57924" y="1019082"/>
                    <a:pt x="59673" y="1029417"/>
                    <a:pt x="61119" y="1039350"/>
                  </a:cubicBezTo>
                  <a:cubicBezTo>
                    <a:pt x="62532" y="1049315"/>
                    <a:pt x="68957" y="1058271"/>
                    <a:pt x="73834" y="1066990"/>
                  </a:cubicBezTo>
                  <a:cubicBezTo>
                    <a:pt x="82782" y="1083016"/>
                    <a:pt x="90754" y="1101029"/>
                    <a:pt x="93950" y="1119748"/>
                  </a:cubicBezTo>
                  <a:cubicBezTo>
                    <a:pt x="95295" y="1127492"/>
                    <a:pt x="97683" y="1135201"/>
                    <a:pt x="97986" y="1142911"/>
                  </a:cubicBezTo>
                  <a:cubicBezTo>
                    <a:pt x="98390" y="1153281"/>
                    <a:pt x="99130" y="1161192"/>
                    <a:pt x="102157" y="1171326"/>
                  </a:cubicBezTo>
                  <a:cubicBezTo>
                    <a:pt x="108481" y="1192470"/>
                    <a:pt x="122642" y="1208933"/>
                    <a:pt x="121432" y="1231490"/>
                  </a:cubicBezTo>
                  <a:cubicBezTo>
                    <a:pt x="120994" y="1239739"/>
                    <a:pt x="119043" y="1249368"/>
                    <a:pt x="117260" y="1257482"/>
                  </a:cubicBezTo>
                  <a:cubicBezTo>
                    <a:pt x="115343" y="1266168"/>
                    <a:pt x="109120" y="1273743"/>
                    <a:pt x="107808" y="1282395"/>
                  </a:cubicBezTo>
                  <a:cubicBezTo>
                    <a:pt x="106698" y="1289701"/>
                    <a:pt x="109053" y="1297546"/>
                    <a:pt x="108145" y="1304885"/>
                  </a:cubicBezTo>
                  <a:cubicBezTo>
                    <a:pt x="106833" y="1315288"/>
                    <a:pt x="102224" y="1326264"/>
                    <a:pt x="97111" y="1335253"/>
                  </a:cubicBezTo>
                  <a:cubicBezTo>
                    <a:pt x="91931" y="1344343"/>
                    <a:pt x="88029" y="1350841"/>
                    <a:pt x="87760" y="1361649"/>
                  </a:cubicBezTo>
                  <a:cubicBezTo>
                    <a:pt x="87457" y="1375049"/>
                    <a:pt x="91292" y="1388078"/>
                    <a:pt x="96271" y="1400366"/>
                  </a:cubicBezTo>
                  <a:cubicBezTo>
                    <a:pt x="99971" y="1409490"/>
                    <a:pt x="101753" y="1418344"/>
                    <a:pt x="103873" y="1427839"/>
                  </a:cubicBezTo>
                  <a:cubicBezTo>
                    <a:pt x="106294" y="1438613"/>
                    <a:pt x="102090" y="1448343"/>
                    <a:pt x="99634" y="1458746"/>
                  </a:cubicBezTo>
                  <a:cubicBezTo>
                    <a:pt x="97078" y="1469486"/>
                    <a:pt x="94959" y="1476455"/>
                    <a:pt x="88769" y="1485579"/>
                  </a:cubicBezTo>
                  <a:cubicBezTo>
                    <a:pt x="84228" y="1492245"/>
                    <a:pt x="78207" y="1496083"/>
                    <a:pt x="73296" y="1502278"/>
                  </a:cubicBezTo>
                  <a:cubicBezTo>
                    <a:pt x="67410" y="1509651"/>
                    <a:pt x="65089" y="1514062"/>
                    <a:pt x="67040" y="1523118"/>
                  </a:cubicBezTo>
                  <a:cubicBezTo>
                    <a:pt x="69125" y="1532949"/>
                    <a:pt x="72455" y="1545877"/>
                    <a:pt x="78140" y="1554159"/>
                  </a:cubicBezTo>
                  <a:cubicBezTo>
                    <a:pt x="93075" y="1575909"/>
                    <a:pt x="109221" y="1593954"/>
                    <a:pt x="115108" y="1620956"/>
                  </a:cubicBezTo>
                  <a:cubicBezTo>
                    <a:pt x="120893" y="1647485"/>
                    <a:pt x="115747" y="1675228"/>
                    <a:pt x="126242" y="1701219"/>
                  </a:cubicBezTo>
                  <a:cubicBezTo>
                    <a:pt x="131422" y="1714047"/>
                    <a:pt x="138923" y="1726100"/>
                    <a:pt x="141177" y="1739937"/>
                  </a:cubicBezTo>
                  <a:cubicBezTo>
                    <a:pt x="143128" y="1751889"/>
                    <a:pt x="141547" y="1765524"/>
                    <a:pt x="141378" y="1777678"/>
                  </a:cubicBezTo>
                  <a:cubicBezTo>
                    <a:pt x="140908" y="1811211"/>
                    <a:pt x="155876" y="1838987"/>
                    <a:pt x="184098" y="1856831"/>
                  </a:cubicBezTo>
                  <a:cubicBezTo>
                    <a:pt x="195098" y="1863766"/>
                    <a:pt x="207107" y="1864473"/>
                    <a:pt x="216895" y="1873496"/>
                  </a:cubicBezTo>
                  <a:cubicBezTo>
                    <a:pt x="230989" y="1886491"/>
                    <a:pt x="247640" y="1898679"/>
                    <a:pt x="256083" y="1916119"/>
                  </a:cubicBezTo>
                  <a:cubicBezTo>
                    <a:pt x="269336" y="1943457"/>
                    <a:pt x="265232" y="1971973"/>
                    <a:pt x="270917" y="2000624"/>
                  </a:cubicBezTo>
                  <a:cubicBezTo>
                    <a:pt x="273843" y="2015404"/>
                    <a:pt x="278923" y="2024797"/>
                    <a:pt x="287668" y="2037288"/>
                  </a:cubicBezTo>
                  <a:cubicBezTo>
                    <a:pt x="294598" y="2047186"/>
                    <a:pt x="300787" y="2058566"/>
                    <a:pt x="301864" y="2070619"/>
                  </a:cubicBezTo>
                  <a:cubicBezTo>
                    <a:pt x="303713" y="2091325"/>
                    <a:pt x="291571" y="2111525"/>
                    <a:pt x="288274" y="2131456"/>
                  </a:cubicBezTo>
                  <a:cubicBezTo>
                    <a:pt x="286323" y="2143240"/>
                    <a:pt x="290797" y="2157717"/>
                    <a:pt x="294934" y="2168591"/>
                  </a:cubicBezTo>
                  <a:cubicBezTo>
                    <a:pt x="300518" y="2183203"/>
                    <a:pt x="310239" y="2191149"/>
                    <a:pt x="321071" y="2201686"/>
                  </a:cubicBezTo>
                  <a:cubicBezTo>
                    <a:pt x="331767" y="2212090"/>
                    <a:pt x="336073" y="2225153"/>
                    <a:pt x="341757" y="2238452"/>
                  </a:cubicBezTo>
                  <a:cubicBezTo>
                    <a:pt x="348149" y="2253434"/>
                    <a:pt x="352555" y="2267238"/>
                    <a:pt x="354910" y="2283331"/>
                  </a:cubicBezTo>
                  <a:cubicBezTo>
                    <a:pt x="359518" y="2314742"/>
                    <a:pt x="355246" y="2349252"/>
                    <a:pt x="370215" y="2378239"/>
                  </a:cubicBezTo>
                  <a:cubicBezTo>
                    <a:pt x="376808" y="2390999"/>
                    <a:pt x="381988" y="2404129"/>
                    <a:pt x="384511" y="2418337"/>
                  </a:cubicBezTo>
                  <a:cubicBezTo>
                    <a:pt x="386933" y="2432074"/>
                    <a:pt x="387269" y="2445641"/>
                    <a:pt x="393425" y="2458334"/>
                  </a:cubicBezTo>
                  <a:cubicBezTo>
                    <a:pt x="401363" y="2474696"/>
                    <a:pt x="412901" y="2487625"/>
                    <a:pt x="423800" y="2502035"/>
                  </a:cubicBezTo>
                  <a:cubicBezTo>
                    <a:pt x="436414" y="2518700"/>
                    <a:pt x="447312" y="2535130"/>
                    <a:pt x="463559" y="2548428"/>
                  </a:cubicBezTo>
                  <a:cubicBezTo>
                    <a:pt x="475602" y="2558259"/>
                    <a:pt x="483036" y="2569840"/>
                    <a:pt x="485087" y="2585463"/>
                  </a:cubicBezTo>
                  <a:cubicBezTo>
                    <a:pt x="487475" y="2603610"/>
                    <a:pt x="495280" y="2617076"/>
                    <a:pt x="503958" y="2632732"/>
                  </a:cubicBezTo>
                  <a:cubicBezTo>
                    <a:pt x="506346" y="2637075"/>
                    <a:pt x="507389" y="2643741"/>
                    <a:pt x="510753" y="2647208"/>
                  </a:cubicBezTo>
                  <a:cubicBezTo>
                    <a:pt x="513478" y="2650003"/>
                    <a:pt x="518859" y="2651956"/>
                    <a:pt x="522290" y="2653875"/>
                  </a:cubicBezTo>
                  <a:cubicBezTo>
                    <a:pt x="529489" y="2657882"/>
                    <a:pt x="536957" y="2661315"/>
                    <a:pt x="544020" y="2665592"/>
                  </a:cubicBezTo>
                  <a:cubicBezTo>
                    <a:pt x="554280" y="2671820"/>
                    <a:pt x="559931" y="2679563"/>
                    <a:pt x="567029" y="2689024"/>
                  </a:cubicBezTo>
                  <a:cubicBezTo>
                    <a:pt x="589633" y="2719190"/>
                    <a:pt x="622026" y="2731714"/>
                    <a:pt x="655764" y="2712726"/>
                  </a:cubicBezTo>
                  <a:cubicBezTo>
                    <a:pt x="668345" y="2705656"/>
                    <a:pt x="680858" y="2695926"/>
                    <a:pt x="692665" y="2687441"/>
                  </a:cubicBezTo>
                  <a:cubicBezTo>
                    <a:pt x="701512" y="2681078"/>
                    <a:pt x="711670" y="2672459"/>
                    <a:pt x="723679" y="2676230"/>
                  </a:cubicBezTo>
                  <a:cubicBezTo>
                    <a:pt x="738883" y="2681011"/>
                    <a:pt x="730911" y="2693770"/>
                    <a:pt x="732794" y="2704376"/>
                  </a:cubicBezTo>
                  <a:cubicBezTo>
                    <a:pt x="734409" y="2713365"/>
                    <a:pt x="744534" y="2722523"/>
                    <a:pt x="752775" y="2725385"/>
                  </a:cubicBezTo>
                  <a:cubicBezTo>
                    <a:pt x="757518" y="2727034"/>
                    <a:pt x="761454" y="2726227"/>
                    <a:pt x="765961" y="2729459"/>
                  </a:cubicBezTo>
                  <a:cubicBezTo>
                    <a:pt x="774270" y="2735451"/>
                    <a:pt x="779080" y="2746932"/>
                    <a:pt x="784159" y="2755349"/>
                  </a:cubicBezTo>
                  <a:cubicBezTo>
                    <a:pt x="793006" y="2769960"/>
                    <a:pt x="797547" y="2786693"/>
                    <a:pt x="808714" y="2799925"/>
                  </a:cubicBezTo>
                  <a:cubicBezTo>
                    <a:pt x="813794" y="2805951"/>
                    <a:pt x="822439" y="2815075"/>
                    <a:pt x="830242" y="2816455"/>
                  </a:cubicBezTo>
                  <a:cubicBezTo>
                    <a:pt x="842319" y="2818610"/>
                    <a:pt x="854428" y="2816489"/>
                    <a:pt x="862400" y="2806995"/>
                  </a:cubicBezTo>
                  <a:cubicBezTo>
                    <a:pt x="870103" y="2797399"/>
                    <a:pt x="867379" y="2790094"/>
                    <a:pt x="863746" y="277918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1" name="Freeform 1065">
              <a:extLst>
                <a:ext uri="{FF2B5EF4-FFF2-40B4-BE49-F238E27FC236}">
                  <a16:creationId xmlns:a16="http://schemas.microsoft.com/office/drawing/2014/main" id="{5A012719-1AEA-E8FD-D541-710A6CB23D05}"/>
                </a:ext>
              </a:extLst>
            </p:cNvPr>
            <p:cNvSpPr>
              <a:spLocks/>
            </p:cNvSpPr>
            <p:nvPr/>
          </p:nvSpPr>
          <p:spPr>
            <a:xfrm>
              <a:off x="7032498" y="9602897"/>
              <a:ext cx="978016" cy="2184178"/>
            </a:xfrm>
            <a:custGeom>
              <a:avLst/>
              <a:gdLst>
                <a:gd name="connsiteX0" fmla="*/ 927808 w 1006697"/>
                <a:gd name="connsiteY0" fmla="*/ 1074849 h 2249480"/>
                <a:gd name="connsiteX1" fmla="*/ 909240 w 1006697"/>
                <a:gd name="connsiteY1" fmla="*/ 1053875 h 2249480"/>
                <a:gd name="connsiteX2" fmla="*/ 894137 w 1006697"/>
                <a:gd name="connsiteY2" fmla="*/ 1018759 h 2249480"/>
                <a:gd name="connsiteX3" fmla="*/ 871734 w 1006697"/>
                <a:gd name="connsiteY3" fmla="*/ 988761 h 2249480"/>
                <a:gd name="connsiteX4" fmla="*/ 834094 w 1006697"/>
                <a:gd name="connsiteY4" fmla="*/ 966843 h 2249480"/>
                <a:gd name="connsiteX5" fmla="*/ 804055 w 1006697"/>
                <a:gd name="connsiteY5" fmla="*/ 941862 h 2249480"/>
                <a:gd name="connsiteX6" fmla="*/ 793090 w 1006697"/>
                <a:gd name="connsiteY6" fmla="*/ 909104 h 2249480"/>
                <a:gd name="connsiteX7" fmla="*/ 783974 w 1006697"/>
                <a:gd name="connsiteY7" fmla="*/ 880016 h 2249480"/>
                <a:gd name="connsiteX8" fmla="*/ 791408 w 1006697"/>
                <a:gd name="connsiteY8" fmla="*/ 848435 h 2249480"/>
                <a:gd name="connsiteX9" fmla="*/ 810009 w 1006697"/>
                <a:gd name="connsiteY9" fmla="*/ 818066 h 2249480"/>
                <a:gd name="connsiteX10" fmla="*/ 800658 w 1006697"/>
                <a:gd name="connsiteY10" fmla="*/ 788069 h 2249480"/>
                <a:gd name="connsiteX11" fmla="*/ 790634 w 1006697"/>
                <a:gd name="connsiteY11" fmla="*/ 754638 h 2249480"/>
                <a:gd name="connsiteX12" fmla="*/ 791374 w 1006697"/>
                <a:gd name="connsiteY12" fmla="*/ 721206 h 2249480"/>
                <a:gd name="connsiteX13" fmla="*/ 814853 w 1006697"/>
                <a:gd name="connsiteY13" fmla="*/ 647642 h 2249480"/>
                <a:gd name="connsiteX14" fmla="*/ 826256 w 1006697"/>
                <a:gd name="connsiteY14" fmla="*/ 627509 h 2249480"/>
                <a:gd name="connsiteX15" fmla="*/ 818957 w 1006697"/>
                <a:gd name="connsiteY15" fmla="*/ 611752 h 2249480"/>
                <a:gd name="connsiteX16" fmla="*/ 827770 w 1006697"/>
                <a:gd name="connsiteY16" fmla="*/ 591552 h 2249480"/>
                <a:gd name="connsiteX17" fmla="*/ 845430 w 1006697"/>
                <a:gd name="connsiteY17" fmla="*/ 562329 h 2249480"/>
                <a:gd name="connsiteX18" fmla="*/ 865478 w 1006697"/>
                <a:gd name="connsiteY18" fmla="*/ 538930 h 2249480"/>
                <a:gd name="connsiteX19" fmla="*/ 900932 w 1006697"/>
                <a:gd name="connsiteY19" fmla="*/ 507013 h 2249480"/>
                <a:gd name="connsiteX20" fmla="*/ 931575 w 1006697"/>
                <a:gd name="connsiteY20" fmla="*/ 465804 h 2249480"/>
                <a:gd name="connsiteX21" fmla="*/ 964338 w 1006697"/>
                <a:gd name="connsiteY21" fmla="*/ 425302 h 2249480"/>
                <a:gd name="connsiteX22" fmla="*/ 974834 w 1006697"/>
                <a:gd name="connsiteY22" fmla="*/ 419983 h 2249480"/>
                <a:gd name="connsiteX23" fmla="*/ 984252 w 1006697"/>
                <a:gd name="connsiteY23" fmla="*/ 410185 h 2249480"/>
                <a:gd name="connsiteX24" fmla="*/ 1000162 w 1006697"/>
                <a:gd name="connsiteY24" fmla="*/ 398401 h 2249480"/>
                <a:gd name="connsiteX25" fmla="*/ 1002988 w 1006697"/>
                <a:gd name="connsiteY25" fmla="*/ 349516 h 2249480"/>
                <a:gd name="connsiteX26" fmla="*/ 981527 w 1006697"/>
                <a:gd name="connsiteY26" fmla="*/ 298712 h 2249480"/>
                <a:gd name="connsiteX27" fmla="*/ 960908 w 1006697"/>
                <a:gd name="connsiteY27" fmla="*/ 278107 h 2249480"/>
                <a:gd name="connsiteX28" fmla="*/ 944089 w 1006697"/>
                <a:gd name="connsiteY28" fmla="*/ 270768 h 2249480"/>
                <a:gd name="connsiteX29" fmla="*/ 954752 w 1006697"/>
                <a:gd name="connsiteY29" fmla="*/ 275448 h 2249480"/>
                <a:gd name="connsiteX30" fmla="*/ 940859 w 1006697"/>
                <a:gd name="connsiteY30" fmla="*/ 289925 h 2249480"/>
                <a:gd name="connsiteX31" fmla="*/ 919197 w 1006697"/>
                <a:gd name="connsiteY31" fmla="*/ 353455 h 2249480"/>
                <a:gd name="connsiteX32" fmla="*/ 887544 w 1006697"/>
                <a:gd name="connsiteY32" fmla="*/ 409546 h 2249480"/>
                <a:gd name="connsiteX33" fmla="*/ 845732 w 1006697"/>
                <a:gd name="connsiteY33" fmla="*/ 416616 h 2249480"/>
                <a:gd name="connsiteX34" fmla="*/ 807991 w 1006697"/>
                <a:gd name="connsiteY34" fmla="*/ 406886 h 2249480"/>
                <a:gd name="connsiteX35" fmla="*/ 729784 w 1006697"/>
                <a:gd name="connsiteY35" fmla="*/ 397088 h 2249480"/>
                <a:gd name="connsiteX36" fmla="*/ 716396 w 1006697"/>
                <a:gd name="connsiteY36" fmla="*/ 366821 h 2249480"/>
                <a:gd name="connsiteX37" fmla="*/ 717170 w 1006697"/>
                <a:gd name="connsiteY37" fmla="*/ 353455 h 2249480"/>
                <a:gd name="connsiteX38" fmla="*/ 720096 w 1006697"/>
                <a:gd name="connsiteY38" fmla="*/ 338103 h 2249480"/>
                <a:gd name="connsiteX39" fmla="*/ 730490 w 1006697"/>
                <a:gd name="connsiteY39" fmla="*/ 296557 h 2249480"/>
                <a:gd name="connsiteX40" fmla="*/ 741355 w 1006697"/>
                <a:gd name="connsiteY40" fmla="*/ 266492 h 2249480"/>
                <a:gd name="connsiteX41" fmla="*/ 713806 w 1006697"/>
                <a:gd name="connsiteY41" fmla="*/ 229728 h 2249480"/>
                <a:gd name="connsiteX42" fmla="*/ 660255 w 1006697"/>
                <a:gd name="connsiteY42" fmla="*/ 207978 h 2249480"/>
                <a:gd name="connsiteX43" fmla="*/ 611548 w 1006697"/>
                <a:gd name="connsiteY43" fmla="*/ 168250 h 2249480"/>
                <a:gd name="connsiteX44" fmla="*/ 580466 w 1006697"/>
                <a:gd name="connsiteY44" fmla="*/ 145963 h 2249480"/>
                <a:gd name="connsiteX45" fmla="*/ 550159 w 1006697"/>
                <a:gd name="connsiteY45" fmla="*/ 146063 h 2249480"/>
                <a:gd name="connsiteX46" fmla="*/ 519919 w 1006697"/>
                <a:gd name="connsiteY46" fmla="*/ 149665 h 2249480"/>
                <a:gd name="connsiteX47" fmla="*/ 497382 w 1006697"/>
                <a:gd name="connsiteY47" fmla="*/ 138622 h 2249480"/>
                <a:gd name="connsiteX48" fmla="*/ 479116 w 1006697"/>
                <a:gd name="connsiteY48" fmla="*/ 119399 h 2249480"/>
                <a:gd name="connsiteX49" fmla="*/ 464618 w 1006697"/>
                <a:gd name="connsiteY49" fmla="*/ 101083 h 2249480"/>
                <a:gd name="connsiteX50" fmla="*/ 447632 w 1006697"/>
                <a:gd name="connsiteY50" fmla="*/ 81792 h 2249480"/>
                <a:gd name="connsiteX51" fmla="*/ 423984 w 1006697"/>
                <a:gd name="connsiteY51" fmla="*/ 65161 h 2249480"/>
                <a:gd name="connsiteX52" fmla="*/ 393913 w 1006697"/>
                <a:gd name="connsiteY52" fmla="*/ 15770 h 2249480"/>
                <a:gd name="connsiteX53" fmla="*/ 390784 w 1006697"/>
                <a:gd name="connsiteY53" fmla="*/ 4996 h 2249480"/>
                <a:gd name="connsiteX54" fmla="*/ 379785 w 1006697"/>
                <a:gd name="connsiteY54" fmla="*/ 13346 h 2249480"/>
                <a:gd name="connsiteX55" fmla="*/ 338982 w 1006697"/>
                <a:gd name="connsiteY55" fmla="*/ 9003 h 2249480"/>
                <a:gd name="connsiteX56" fmla="*/ 312072 w 1006697"/>
                <a:gd name="connsiteY56" fmla="*/ 25635 h 2249480"/>
                <a:gd name="connsiteX57" fmla="*/ 289703 w 1006697"/>
                <a:gd name="connsiteY57" fmla="*/ 62838 h 2249480"/>
                <a:gd name="connsiteX58" fmla="*/ 262827 w 1006697"/>
                <a:gd name="connsiteY58" fmla="*/ 46037 h 2249480"/>
                <a:gd name="connsiteX59" fmla="*/ 242947 w 1006697"/>
                <a:gd name="connsiteY59" fmla="*/ 16376 h 2249480"/>
                <a:gd name="connsiteX60" fmla="*/ 209478 w 1006697"/>
                <a:gd name="connsiteY60" fmla="*/ 26072 h 2249480"/>
                <a:gd name="connsiteX61" fmla="*/ 175335 w 1006697"/>
                <a:gd name="connsiteY61" fmla="*/ 3077 h 2249480"/>
                <a:gd name="connsiteX62" fmla="*/ 143346 w 1006697"/>
                <a:gd name="connsiteY62" fmla="*/ 15804 h 2249480"/>
                <a:gd name="connsiteX63" fmla="*/ 95917 w 1006697"/>
                <a:gd name="connsiteY63" fmla="*/ 69369 h 2249480"/>
                <a:gd name="connsiteX64" fmla="*/ 95446 w 1006697"/>
                <a:gd name="connsiteY64" fmla="*/ 69301 h 2249480"/>
                <a:gd name="connsiteX65" fmla="*/ 105504 w 1006697"/>
                <a:gd name="connsiteY65" fmla="*/ 109130 h 2249480"/>
                <a:gd name="connsiteX66" fmla="*/ 105605 w 1006697"/>
                <a:gd name="connsiteY66" fmla="*/ 150103 h 2249480"/>
                <a:gd name="connsiteX67" fmla="*/ 75129 w 1006697"/>
                <a:gd name="connsiteY67" fmla="*/ 186633 h 2249480"/>
                <a:gd name="connsiteX68" fmla="*/ 46874 w 1006697"/>
                <a:gd name="connsiteY68" fmla="*/ 205756 h 2249480"/>
                <a:gd name="connsiteX69" fmla="*/ 48084 w 1006697"/>
                <a:gd name="connsiteY69" fmla="*/ 269690 h 2249480"/>
                <a:gd name="connsiteX70" fmla="*/ 64567 w 1006697"/>
                <a:gd name="connsiteY70" fmla="*/ 308644 h 2249480"/>
                <a:gd name="connsiteX71" fmla="*/ 78257 w 1006697"/>
                <a:gd name="connsiteY71" fmla="*/ 348641 h 2249480"/>
                <a:gd name="connsiteX72" fmla="*/ 51986 w 1006697"/>
                <a:gd name="connsiteY72" fmla="*/ 396785 h 2249480"/>
                <a:gd name="connsiteX73" fmla="*/ 49262 w 1006697"/>
                <a:gd name="connsiteY73" fmla="*/ 457218 h 2249480"/>
                <a:gd name="connsiteX74" fmla="*/ 25581 w 1006697"/>
                <a:gd name="connsiteY74" fmla="*/ 518494 h 2249480"/>
                <a:gd name="connsiteX75" fmla="*/ 22654 w 1006697"/>
                <a:gd name="connsiteY75" fmla="*/ 588959 h 2249480"/>
                <a:gd name="connsiteX76" fmla="*/ 32207 w 1006697"/>
                <a:gd name="connsiteY76" fmla="*/ 615456 h 2249480"/>
                <a:gd name="connsiteX77" fmla="*/ 19762 w 1006697"/>
                <a:gd name="connsiteY77" fmla="*/ 646867 h 2249480"/>
                <a:gd name="connsiteX78" fmla="*/ 1900 w 1006697"/>
                <a:gd name="connsiteY78" fmla="*/ 696258 h 2249480"/>
                <a:gd name="connsiteX79" fmla="*/ 12429 w 1006697"/>
                <a:gd name="connsiteY79" fmla="*/ 752078 h 2249480"/>
                <a:gd name="connsiteX80" fmla="*/ 25985 w 1006697"/>
                <a:gd name="connsiteY80" fmla="*/ 796351 h 2249480"/>
                <a:gd name="connsiteX81" fmla="*/ 49396 w 1006697"/>
                <a:gd name="connsiteY81" fmla="*/ 833150 h 2249480"/>
                <a:gd name="connsiteX82" fmla="*/ 94403 w 1006697"/>
                <a:gd name="connsiteY82" fmla="*/ 886479 h 2249480"/>
                <a:gd name="connsiteX83" fmla="*/ 79435 w 1006697"/>
                <a:gd name="connsiteY83" fmla="*/ 933580 h 2249480"/>
                <a:gd name="connsiteX84" fmla="*/ 59185 w 1006697"/>
                <a:gd name="connsiteY84" fmla="*/ 985327 h 2249480"/>
                <a:gd name="connsiteX85" fmla="*/ 65778 w 1006697"/>
                <a:gd name="connsiteY85" fmla="*/ 1003978 h 2249480"/>
                <a:gd name="connsiteX86" fmla="*/ 85725 w 1006697"/>
                <a:gd name="connsiteY86" fmla="*/ 1023708 h 2249480"/>
                <a:gd name="connsiteX87" fmla="*/ 93495 w 1006697"/>
                <a:gd name="connsiteY87" fmla="*/ 1076768 h 2249480"/>
                <a:gd name="connsiteX88" fmla="*/ 68973 w 1006697"/>
                <a:gd name="connsiteY88" fmla="*/ 1109223 h 2249480"/>
                <a:gd name="connsiteX89" fmla="*/ 100593 w 1006697"/>
                <a:gd name="connsiteY89" fmla="*/ 1217733 h 2249480"/>
                <a:gd name="connsiteX90" fmla="*/ 119665 w 1006697"/>
                <a:gd name="connsiteY90" fmla="*/ 1269009 h 2249480"/>
                <a:gd name="connsiteX91" fmla="*/ 92284 w 1006697"/>
                <a:gd name="connsiteY91" fmla="*/ 1297694 h 2249480"/>
                <a:gd name="connsiteX92" fmla="*/ 121785 w 1006697"/>
                <a:gd name="connsiteY92" fmla="*/ 1391088 h 2249480"/>
                <a:gd name="connsiteX93" fmla="*/ 145028 w 1006697"/>
                <a:gd name="connsiteY93" fmla="*/ 1523738 h 2249480"/>
                <a:gd name="connsiteX94" fmla="*/ 169314 w 1006697"/>
                <a:gd name="connsiteY94" fmla="*/ 1564206 h 2249480"/>
                <a:gd name="connsiteX95" fmla="*/ 191953 w 1006697"/>
                <a:gd name="connsiteY95" fmla="*/ 1610465 h 2249480"/>
                <a:gd name="connsiteX96" fmla="*/ 222832 w 1006697"/>
                <a:gd name="connsiteY96" fmla="*/ 1674164 h 2249480"/>
                <a:gd name="connsiteX97" fmla="*/ 248396 w 1006697"/>
                <a:gd name="connsiteY97" fmla="*/ 1713488 h 2249480"/>
                <a:gd name="connsiteX98" fmla="*/ 242375 w 1006697"/>
                <a:gd name="connsiteY98" fmla="*/ 1732309 h 2249480"/>
                <a:gd name="connsiteX99" fmla="*/ 250717 w 1006697"/>
                <a:gd name="connsiteY99" fmla="*/ 1739041 h 2249480"/>
                <a:gd name="connsiteX100" fmla="*/ 262087 w 1006697"/>
                <a:gd name="connsiteY100" fmla="*/ 1764292 h 2249480"/>
                <a:gd name="connsiteX101" fmla="*/ 264240 w 1006697"/>
                <a:gd name="connsiteY101" fmla="*/ 1796074 h 2249480"/>
                <a:gd name="connsiteX102" fmla="*/ 294042 w 1006697"/>
                <a:gd name="connsiteY102" fmla="*/ 1861962 h 2249480"/>
                <a:gd name="connsiteX103" fmla="*/ 294816 w 1006697"/>
                <a:gd name="connsiteY103" fmla="*/ 1897952 h 2249480"/>
                <a:gd name="connsiteX104" fmla="*/ 284557 w 1006697"/>
                <a:gd name="connsiteY104" fmla="*/ 1911150 h 2249480"/>
                <a:gd name="connsiteX105" fmla="*/ 281361 w 1006697"/>
                <a:gd name="connsiteY105" fmla="*/ 1950136 h 2249480"/>
                <a:gd name="connsiteX106" fmla="*/ 309381 w 1006697"/>
                <a:gd name="connsiteY106" fmla="*/ 2006092 h 2249480"/>
                <a:gd name="connsiteX107" fmla="*/ 294883 w 1006697"/>
                <a:gd name="connsiteY107" fmla="*/ 2041577 h 2249480"/>
                <a:gd name="connsiteX108" fmla="*/ 307968 w 1006697"/>
                <a:gd name="connsiteY108" fmla="*/ 2088039 h 2249480"/>
                <a:gd name="connsiteX109" fmla="*/ 337805 w 1006697"/>
                <a:gd name="connsiteY109" fmla="*/ 2121808 h 2249480"/>
                <a:gd name="connsiteX110" fmla="*/ 372452 w 1006697"/>
                <a:gd name="connsiteY110" fmla="*/ 2172914 h 2249480"/>
                <a:gd name="connsiteX111" fmla="*/ 391524 w 1006697"/>
                <a:gd name="connsiteY111" fmla="*/ 2175574 h 2249480"/>
                <a:gd name="connsiteX112" fmla="*/ 408309 w 1006697"/>
                <a:gd name="connsiteY112" fmla="*/ 2184025 h 2249480"/>
                <a:gd name="connsiteX113" fmla="*/ 468722 w 1006697"/>
                <a:gd name="connsiteY113" fmla="*/ 2248869 h 2249480"/>
                <a:gd name="connsiteX114" fmla="*/ 502393 w 1006697"/>
                <a:gd name="connsiteY114" fmla="*/ 2243044 h 2249480"/>
                <a:gd name="connsiteX115" fmla="*/ 546761 w 1006697"/>
                <a:gd name="connsiteY115" fmla="*/ 2242269 h 2249480"/>
                <a:gd name="connsiteX116" fmla="*/ 640005 w 1006697"/>
                <a:gd name="connsiteY116" fmla="*/ 2243550 h 2249480"/>
                <a:gd name="connsiteX117" fmla="*/ 600952 w 1006697"/>
                <a:gd name="connsiteY117" fmla="*/ 2199142 h 2249480"/>
                <a:gd name="connsiteX118" fmla="*/ 570039 w 1006697"/>
                <a:gd name="connsiteY118" fmla="*/ 2138642 h 2249480"/>
                <a:gd name="connsiteX119" fmla="*/ 583561 w 1006697"/>
                <a:gd name="connsiteY119" fmla="*/ 2081676 h 2249480"/>
                <a:gd name="connsiteX120" fmla="*/ 603643 w 1006697"/>
                <a:gd name="connsiteY120" fmla="*/ 2057839 h 2249480"/>
                <a:gd name="connsiteX121" fmla="*/ 613196 w 1006697"/>
                <a:gd name="connsiteY121" fmla="*/ 2025283 h 2249480"/>
                <a:gd name="connsiteX122" fmla="*/ 643672 w 1006697"/>
                <a:gd name="connsiteY122" fmla="*/ 1971616 h 2249480"/>
                <a:gd name="connsiteX123" fmla="*/ 663013 w 1006697"/>
                <a:gd name="connsiteY123" fmla="*/ 1944649 h 2249480"/>
                <a:gd name="connsiteX124" fmla="*/ 663753 w 1006697"/>
                <a:gd name="connsiteY124" fmla="*/ 1921283 h 2249480"/>
                <a:gd name="connsiteX125" fmla="*/ 649928 w 1006697"/>
                <a:gd name="connsiteY125" fmla="*/ 1898053 h 2249480"/>
                <a:gd name="connsiteX126" fmla="*/ 627626 w 1006697"/>
                <a:gd name="connsiteY126" fmla="*/ 1881590 h 2249480"/>
                <a:gd name="connsiteX127" fmla="*/ 610269 w 1006697"/>
                <a:gd name="connsiteY127" fmla="*/ 1878021 h 2249480"/>
                <a:gd name="connsiteX128" fmla="*/ 547300 w 1006697"/>
                <a:gd name="connsiteY128" fmla="*/ 1824489 h 2249480"/>
                <a:gd name="connsiteX129" fmla="*/ 540001 w 1006697"/>
                <a:gd name="connsiteY129" fmla="*/ 1778197 h 2249480"/>
                <a:gd name="connsiteX130" fmla="*/ 556113 w 1006697"/>
                <a:gd name="connsiteY130" fmla="*/ 1749950 h 2249480"/>
                <a:gd name="connsiteX131" fmla="*/ 579996 w 1006697"/>
                <a:gd name="connsiteY131" fmla="*/ 1730962 h 2249480"/>
                <a:gd name="connsiteX132" fmla="*/ 615214 w 1006697"/>
                <a:gd name="connsiteY132" fmla="*/ 1712546 h 2249480"/>
                <a:gd name="connsiteX133" fmla="*/ 620327 w 1006697"/>
                <a:gd name="connsiteY133" fmla="*/ 1667431 h 2249480"/>
                <a:gd name="connsiteX134" fmla="*/ 619654 w 1006697"/>
                <a:gd name="connsiteY134" fmla="*/ 1643864 h 2249480"/>
                <a:gd name="connsiteX135" fmla="*/ 611144 w 1006697"/>
                <a:gd name="connsiteY135" fmla="*/ 1624741 h 2249480"/>
                <a:gd name="connsiteX136" fmla="*/ 617737 w 1006697"/>
                <a:gd name="connsiteY136" fmla="*/ 1566765 h 2249480"/>
                <a:gd name="connsiteX137" fmla="*/ 660658 w 1006697"/>
                <a:gd name="connsiteY137" fmla="*/ 1553769 h 2249480"/>
                <a:gd name="connsiteX138" fmla="*/ 647304 w 1006697"/>
                <a:gd name="connsiteY138" fmla="*/ 1524276 h 2249480"/>
                <a:gd name="connsiteX139" fmla="*/ 596949 w 1006697"/>
                <a:gd name="connsiteY139" fmla="*/ 1524445 h 2249480"/>
                <a:gd name="connsiteX140" fmla="*/ 563547 w 1006697"/>
                <a:gd name="connsiteY140" fmla="*/ 1520337 h 2249480"/>
                <a:gd name="connsiteX141" fmla="*/ 532499 w 1006697"/>
                <a:gd name="connsiteY141" fmla="*/ 1467446 h 2249480"/>
                <a:gd name="connsiteX142" fmla="*/ 536671 w 1006697"/>
                <a:gd name="connsiteY142" fmla="*/ 1419066 h 2249480"/>
                <a:gd name="connsiteX143" fmla="*/ 569400 w 1006697"/>
                <a:gd name="connsiteY143" fmla="*/ 1426472 h 2249480"/>
                <a:gd name="connsiteX144" fmla="*/ 619688 w 1006697"/>
                <a:gd name="connsiteY144" fmla="*/ 1450107 h 2249480"/>
                <a:gd name="connsiteX145" fmla="*/ 665469 w 1006697"/>
                <a:gd name="connsiteY145" fmla="*/ 1445091 h 2249480"/>
                <a:gd name="connsiteX146" fmla="*/ 697324 w 1006697"/>
                <a:gd name="connsiteY146" fmla="*/ 1421355 h 2249480"/>
                <a:gd name="connsiteX147" fmla="*/ 707247 w 1006697"/>
                <a:gd name="connsiteY147" fmla="*/ 1403242 h 2249480"/>
                <a:gd name="connsiteX148" fmla="*/ 706439 w 1006697"/>
                <a:gd name="connsiteY148" fmla="*/ 1383008 h 2249480"/>
                <a:gd name="connsiteX149" fmla="*/ 684474 w 1006697"/>
                <a:gd name="connsiteY149" fmla="*/ 1346142 h 2249480"/>
                <a:gd name="connsiteX150" fmla="*/ 661264 w 1006697"/>
                <a:gd name="connsiteY150" fmla="*/ 1319645 h 2249480"/>
                <a:gd name="connsiteX151" fmla="*/ 659515 w 1006697"/>
                <a:gd name="connsiteY151" fmla="*/ 1282072 h 2249480"/>
                <a:gd name="connsiteX152" fmla="*/ 695507 w 1006697"/>
                <a:gd name="connsiteY152" fmla="*/ 1256317 h 2249480"/>
                <a:gd name="connsiteX153" fmla="*/ 740581 w 1006697"/>
                <a:gd name="connsiteY153" fmla="*/ 1262747 h 2249480"/>
                <a:gd name="connsiteX154" fmla="*/ 773983 w 1006697"/>
                <a:gd name="connsiteY154" fmla="*/ 1269413 h 2249480"/>
                <a:gd name="connsiteX155" fmla="*/ 821480 w 1006697"/>
                <a:gd name="connsiteY155" fmla="*/ 1269413 h 2249480"/>
                <a:gd name="connsiteX156" fmla="*/ 848222 w 1006697"/>
                <a:gd name="connsiteY156" fmla="*/ 1266787 h 2249480"/>
                <a:gd name="connsiteX157" fmla="*/ 876881 w 1006697"/>
                <a:gd name="connsiteY157" fmla="*/ 1261973 h 2249480"/>
                <a:gd name="connsiteX158" fmla="*/ 907121 w 1006697"/>
                <a:gd name="connsiteY158" fmla="*/ 1243556 h 2249480"/>
                <a:gd name="connsiteX159" fmla="*/ 918457 w 1006697"/>
                <a:gd name="connsiteY159" fmla="*/ 1220090 h 2249480"/>
                <a:gd name="connsiteX160" fmla="*/ 932652 w 1006697"/>
                <a:gd name="connsiteY160" fmla="*/ 1184134 h 2249480"/>
                <a:gd name="connsiteX161" fmla="*/ 943786 w 1006697"/>
                <a:gd name="connsiteY161" fmla="*/ 1095453 h 2249480"/>
                <a:gd name="connsiteX162" fmla="*/ 927808 w 1006697"/>
                <a:gd name="connsiteY162" fmla="*/ 1074849 h 2249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006697" h="2249480">
                  <a:moveTo>
                    <a:pt x="927808" y="1074849"/>
                  </a:moveTo>
                  <a:cubicBezTo>
                    <a:pt x="922056" y="1067274"/>
                    <a:pt x="914925" y="1061483"/>
                    <a:pt x="909240" y="1053875"/>
                  </a:cubicBezTo>
                  <a:cubicBezTo>
                    <a:pt x="901033" y="1042864"/>
                    <a:pt x="897198" y="1031822"/>
                    <a:pt x="894137" y="1018759"/>
                  </a:cubicBezTo>
                  <a:cubicBezTo>
                    <a:pt x="890470" y="1003171"/>
                    <a:pt x="885156" y="997515"/>
                    <a:pt x="871734" y="988761"/>
                  </a:cubicBezTo>
                  <a:cubicBezTo>
                    <a:pt x="859288" y="980647"/>
                    <a:pt x="846977" y="973140"/>
                    <a:pt x="834094" y="966843"/>
                  </a:cubicBezTo>
                  <a:cubicBezTo>
                    <a:pt x="820471" y="960177"/>
                    <a:pt x="809572" y="956979"/>
                    <a:pt x="804055" y="941862"/>
                  </a:cubicBezTo>
                  <a:cubicBezTo>
                    <a:pt x="799683" y="929944"/>
                    <a:pt x="802037" y="919237"/>
                    <a:pt x="793090" y="909104"/>
                  </a:cubicBezTo>
                  <a:cubicBezTo>
                    <a:pt x="784613" y="899508"/>
                    <a:pt x="784041" y="893111"/>
                    <a:pt x="783974" y="880016"/>
                  </a:cubicBezTo>
                  <a:cubicBezTo>
                    <a:pt x="783906" y="868939"/>
                    <a:pt x="785252" y="857323"/>
                    <a:pt x="791408" y="848435"/>
                  </a:cubicBezTo>
                  <a:cubicBezTo>
                    <a:pt x="797496" y="839648"/>
                    <a:pt x="808899" y="829009"/>
                    <a:pt x="810009" y="818066"/>
                  </a:cubicBezTo>
                  <a:cubicBezTo>
                    <a:pt x="810850" y="809785"/>
                    <a:pt x="804829" y="796150"/>
                    <a:pt x="800658" y="788069"/>
                  </a:cubicBezTo>
                  <a:cubicBezTo>
                    <a:pt x="795041" y="777128"/>
                    <a:pt x="790567" y="767296"/>
                    <a:pt x="790634" y="754638"/>
                  </a:cubicBezTo>
                  <a:cubicBezTo>
                    <a:pt x="790701" y="743931"/>
                    <a:pt x="788683" y="731508"/>
                    <a:pt x="791374" y="721206"/>
                  </a:cubicBezTo>
                  <a:cubicBezTo>
                    <a:pt x="797765" y="696696"/>
                    <a:pt x="803013" y="671074"/>
                    <a:pt x="814853" y="647642"/>
                  </a:cubicBezTo>
                  <a:cubicBezTo>
                    <a:pt x="818486" y="640438"/>
                    <a:pt x="822018" y="633704"/>
                    <a:pt x="826256" y="627509"/>
                  </a:cubicBezTo>
                  <a:cubicBezTo>
                    <a:pt x="822623" y="622998"/>
                    <a:pt x="819125" y="616230"/>
                    <a:pt x="818957" y="611752"/>
                  </a:cubicBezTo>
                  <a:cubicBezTo>
                    <a:pt x="818721" y="605120"/>
                    <a:pt x="825045" y="597679"/>
                    <a:pt x="827770" y="591552"/>
                  </a:cubicBezTo>
                  <a:cubicBezTo>
                    <a:pt x="832782" y="580139"/>
                    <a:pt x="836280" y="570981"/>
                    <a:pt x="845430" y="562329"/>
                  </a:cubicBezTo>
                  <a:cubicBezTo>
                    <a:pt x="853133" y="555056"/>
                    <a:pt x="858750" y="547043"/>
                    <a:pt x="865478" y="538930"/>
                  </a:cubicBezTo>
                  <a:cubicBezTo>
                    <a:pt x="875704" y="526573"/>
                    <a:pt x="889798" y="518729"/>
                    <a:pt x="900932" y="507013"/>
                  </a:cubicBezTo>
                  <a:cubicBezTo>
                    <a:pt x="912840" y="494421"/>
                    <a:pt x="921518" y="479742"/>
                    <a:pt x="931575" y="465804"/>
                  </a:cubicBezTo>
                  <a:cubicBezTo>
                    <a:pt x="941297" y="452337"/>
                    <a:pt x="951657" y="435907"/>
                    <a:pt x="964338" y="425302"/>
                  </a:cubicBezTo>
                  <a:cubicBezTo>
                    <a:pt x="968510" y="421800"/>
                    <a:pt x="971201" y="422609"/>
                    <a:pt x="974834" y="419983"/>
                  </a:cubicBezTo>
                  <a:cubicBezTo>
                    <a:pt x="979072" y="416953"/>
                    <a:pt x="980619" y="413484"/>
                    <a:pt x="984252" y="410185"/>
                  </a:cubicBezTo>
                  <a:cubicBezTo>
                    <a:pt x="989499" y="405438"/>
                    <a:pt x="995588" y="404226"/>
                    <a:pt x="1000162" y="398401"/>
                  </a:cubicBezTo>
                  <a:cubicBezTo>
                    <a:pt x="1010018" y="385810"/>
                    <a:pt x="1006789" y="364061"/>
                    <a:pt x="1002988" y="349516"/>
                  </a:cubicBezTo>
                  <a:cubicBezTo>
                    <a:pt x="998144" y="331033"/>
                    <a:pt x="992392" y="314805"/>
                    <a:pt x="981527" y="298712"/>
                  </a:cubicBezTo>
                  <a:cubicBezTo>
                    <a:pt x="976347" y="291036"/>
                    <a:pt x="968476" y="283427"/>
                    <a:pt x="960908" y="278107"/>
                  </a:cubicBezTo>
                  <a:cubicBezTo>
                    <a:pt x="955727" y="274471"/>
                    <a:pt x="949100" y="274404"/>
                    <a:pt x="944089" y="270768"/>
                  </a:cubicBezTo>
                  <a:cubicBezTo>
                    <a:pt x="947284" y="273091"/>
                    <a:pt x="951018" y="274168"/>
                    <a:pt x="954752" y="275448"/>
                  </a:cubicBezTo>
                  <a:cubicBezTo>
                    <a:pt x="950143" y="280262"/>
                    <a:pt x="945535" y="285076"/>
                    <a:pt x="940859" y="289925"/>
                  </a:cubicBezTo>
                  <a:cubicBezTo>
                    <a:pt x="923267" y="308307"/>
                    <a:pt x="927337" y="331909"/>
                    <a:pt x="919197" y="353455"/>
                  </a:cubicBezTo>
                  <a:cubicBezTo>
                    <a:pt x="912099" y="372275"/>
                    <a:pt x="907256" y="399108"/>
                    <a:pt x="887544" y="409546"/>
                  </a:cubicBezTo>
                  <a:cubicBezTo>
                    <a:pt x="873383" y="417053"/>
                    <a:pt x="861441" y="421700"/>
                    <a:pt x="845732" y="416616"/>
                  </a:cubicBezTo>
                  <a:cubicBezTo>
                    <a:pt x="833219" y="412576"/>
                    <a:pt x="821278" y="407121"/>
                    <a:pt x="807991" y="406886"/>
                  </a:cubicBezTo>
                  <a:cubicBezTo>
                    <a:pt x="781956" y="406414"/>
                    <a:pt x="752893" y="411633"/>
                    <a:pt x="729784" y="397088"/>
                  </a:cubicBezTo>
                  <a:cubicBezTo>
                    <a:pt x="715286" y="387964"/>
                    <a:pt x="712359" y="382342"/>
                    <a:pt x="716396" y="366821"/>
                  </a:cubicBezTo>
                  <a:cubicBezTo>
                    <a:pt x="717540" y="362410"/>
                    <a:pt x="717237" y="358001"/>
                    <a:pt x="717170" y="353455"/>
                  </a:cubicBezTo>
                  <a:cubicBezTo>
                    <a:pt x="717069" y="347361"/>
                    <a:pt x="718616" y="343928"/>
                    <a:pt x="720096" y="338103"/>
                  </a:cubicBezTo>
                  <a:cubicBezTo>
                    <a:pt x="723594" y="324367"/>
                    <a:pt x="725478" y="309889"/>
                    <a:pt x="730490" y="296557"/>
                  </a:cubicBezTo>
                  <a:cubicBezTo>
                    <a:pt x="734493" y="285918"/>
                    <a:pt x="739168" y="277501"/>
                    <a:pt x="741355" y="266492"/>
                  </a:cubicBezTo>
                  <a:cubicBezTo>
                    <a:pt x="745156" y="247234"/>
                    <a:pt x="731028" y="236124"/>
                    <a:pt x="713806" y="229728"/>
                  </a:cubicBezTo>
                  <a:cubicBezTo>
                    <a:pt x="695204" y="222825"/>
                    <a:pt x="677881" y="219661"/>
                    <a:pt x="660255" y="207978"/>
                  </a:cubicBezTo>
                  <a:cubicBezTo>
                    <a:pt x="641990" y="195892"/>
                    <a:pt x="627425" y="182728"/>
                    <a:pt x="611548" y="168250"/>
                  </a:cubicBezTo>
                  <a:cubicBezTo>
                    <a:pt x="602062" y="159598"/>
                    <a:pt x="592711" y="150272"/>
                    <a:pt x="580466" y="145963"/>
                  </a:cubicBezTo>
                  <a:cubicBezTo>
                    <a:pt x="568727" y="141821"/>
                    <a:pt x="561663" y="143302"/>
                    <a:pt x="550159" y="146063"/>
                  </a:cubicBezTo>
                  <a:cubicBezTo>
                    <a:pt x="540774" y="148320"/>
                    <a:pt x="530078" y="152056"/>
                    <a:pt x="519919" y="149665"/>
                  </a:cubicBezTo>
                  <a:cubicBezTo>
                    <a:pt x="512619" y="147949"/>
                    <a:pt x="503806" y="143572"/>
                    <a:pt x="497382" y="138622"/>
                  </a:cubicBezTo>
                  <a:cubicBezTo>
                    <a:pt x="490721" y="133539"/>
                    <a:pt x="483389" y="126300"/>
                    <a:pt x="479116" y="119399"/>
                  </a:cubicBezTo>
                  <a:cubicBezTo>
                    <a:pt x="474911" y="112598"/>
                    <a:pt x="469463" y="107514"/>
                    <a:pt x="464618" y="101083"/>
                  </a:cubicBezTo>
                  <a:cubicBezTo>
                    <a:pt x="459674" y="94518"/>
                    <a:pt x="454258" y="86876"/>
                    <a:pt x="447632" y="81792"/>
                  </a:cubicBezTo>
                  <a:cubicBezTo>
                    <a:pt x="440063" y="76001"/>
                    <a:pt x="430846" y="72028"/>
                    <a:pt x="423984" y="65161"/>
                  </a:cubicBezTo>
                  <a:cubicBezTo>
                    <a:pt x="410361" y="51525"/>
                    <a:pt x="400539" y="33580"/>
                    <a:pt x="393913" y="15770"/>
                  </a:cubicBezTo>
                  <a:cubicBezTo>
                    <a:pt x="392668" y="12437"/>
                    <a:pt x="391726" y="8734"/>
                    <a:pt x="390784" y="4996"/>
                  </a:cubicBezTo>
                  <a:cubicBezTo>
                    <a:pt x="387487" y="8498"/>
                    <a:pt x="383888" y="11528"/>
                    <a:pt x="379785" y="13346"/>
                  </a:cubicBezTo>
                  <a:cubicBezTo>
                    <a:pt x="367002" y="19003"/>
                    <a:pt x="352303" y="9676"/>
                    <a:pt x="338982" y="9003"/>
                  </a:cubicBezTo>
                  <a:cubicBezTo>
                    <a:pt x="324921" y="8296"/>
                    <a:pt x="317488" y="11932"/>
                    <a:pt x="312072" y="25635"/>
                  </a:cubicBezTo>
                  <a:cubicBezTo>
                    <a:pt x="307329" y="37654"/>
                    <a:pt x="305042" y="59033"/>
                    <a:pt x="289703" y="62838"/>
                  </a:cubicBezTo>
                  <a:cubicBezTo>
                    <a:pt x="278065" y="65699"/>
                    <a:pt x="266392" y="56676"/>
                    <a:pt x="262827" y="46037"/>
                  </a:cubicBezTo>
                  <a:cubicBezTo>
                    <a:pt x="259025" y="34692"/>
                    <a:pt x="257445" y="20585"/>
                    <a:pt x="242947" y="16376"/>
                  </a:cubicBezTo>
                  <a:cubicBezTo>
                    <a:pt x="231947" y="13178"/>
                    <a:pt x="221150" y="27419"/>
                    <a:pt x="209478" y="26072"/>
                  </a:cubicBezTo>
                  <a:cubicBezTo>
                    <a:pt x="194004" y="24288"/>
                    <a:pt x="186604" y="11259"/>
                    <a:pt x="175335" y="3077"/>
                  </a:cubicBezTo>
                  <a:cubicBezTo>
                    <a:pt x="163495" y="-5507"/>
                    <a:pt x="149906" y="5536"/>
                    <a:pt x="143346" y="15804"/>
                  </a:cubicBezTo>
                  <a:cubicBezTo>
                    <a:pt x="129992" y="36678"/>
                    <a:pt x="125754" y="67517"/>
                    <a:pt x="95917" y="69369"/>
                  </a:cubicBezTo>
                  <a:cubicBezTo>
                    <a:pt x="95749" y="69369"/>
                    <a:pt x="95615" y="69301"/>
                    <a:pt x="95446" y="69301"/>
                  </a:cubicBezTo>
                  <a:cubicBezTo>
                    <a:pt x="97700" y="82768"/>
                    <a:pt x="101770" y="95764"/>
                    <a:pt x="105504" y="109130"/>
                  </a:cubicBezTo>
                  <a:cubicBezTo>
                    <a:pt x="109338" y="122866"/>
                    <a:pt x="111592" y="136570"/>
                    <a:pt x="105605" y="150103"/>
                  </a:cubicBezTo>
                  <a:cubicBezTo>
                    <a:pt x="99382" y="164109"/>
                    <a:pt x="86768" y="177273"/>
                    <a:pt x="75129" y="186633"/>
                  </a:cubicBezTo>
                  <a:cubicBezTo>
                    <a:pt x="66652" y="193434"/>
                    <a:pt x="54307" y="197978"/>
                    <a:pt x="46874" y="205756"/>
                  </a:cubicBezTo>
                  <a:cubicBezTo>
                    <a:pt x="31837" y="221512"/>
                    <a:pt x="40281" y="252520"/>
                    <a:pt x="48084" y="269690"/>
                  </a:cubicBezTo>
                  <a:cubicBezTo>
                    <a:pt x="53937" y="282585"/>
                    <a:pt x="59454" y="295412"/>
                    <a:pt x="64567" y="308644"/>
                  </a:cubicBezTo>
                  <a:cubicBezTo>
                    <a:pt x="69445" y="321201"/>
                    <a:pt x="78156" y="334938"/>
                    <a:pt x="78257" y="348641"/>
                  </a:cubicBezTo>
                  <a:cubicBezTo>
                    <a:pt x="78426" y="369919"/>
                    <a:pt x="59858" y="379211"/>
                    <a:pt x="51986" y="396785"/>
                  </a:cubicBezTo>
                  <a:cubicBezTo>
                    <a:pt x="44250" y="414090"/>
                    <a:pt x="49497" y="438533"/>
                    <a:pt x="49262" y="457218"/>
                  </a:cubicBezTo>
                  <a:cubicBezTo>
                    <a:pt x="48993" y="478833"/>
                    <a:pt x="33318" y="498798"/>
                    <a:pt x="25581" y="518494"/>
                  </a:cubicBezTo>
                  <a:cubicBezTo>
                    <a:pt x="16196" y="542498"/>
                    <a:pt x="11151" y="565224"/>
                    <a:pt x="22654" y="588959"/>
                  </a:cubicBezTo>
                  <a:cubicBezTo>
                    <a:pt x="26994" y="597882"/>
                    <a:pt x="32107" y="605221"/>
                    <a:pt x="32207" y="615456"/>
                  </a:cubicBezTo>
                  <a:cubicBezTo>
                    <a:pt x="32309" y="627104"/>
                    <a:pt x="25077" y="636969"/>
                    <a:pt x="19762" y="646867"/>
                  </a:cubicBezTo>
                  <a:cubicBezTo>
                    <a:pt x="11655" y="661984"/>
                    <a:pt x="4221" y="679290"/>
                    <a:pt x="1900" y="696258"/>
                  </a:cubicBezTo>
                  <a:cubicBezTo>
                    <a:pt x="-1262" y="719118"/>
                    <a:pt x="-2069" y="732686"/>
                    <a:pt x="12429" y="752078"/>
                  </a:cubicBezTo>
                  <a:cubicBezTo>
                    <a:pt x="22890" y="766085"/>
                    <a:pt x="22251" y="780023"/>
                    <a:pt x="25985" y="796351"/>
                  </a:cubicBezTo>
                  <a:cubicBezTo>
                    <a:pt x="29146" y="810256"/>
                    <a:pt x="38969" y="823756"/>
                    <a:pt x="49396" y="833150"/>
                  </a:cubicBezTo>
                  <a:cubicBezTo>
                    <a:pt x="66013" y="848166"/>
                    <a:pt x="85422" y="865505"/>
                    <a:pt x="94403" y="886479"/>
                  </a:cubicBezTo>
                  <a:cubicBezTo>
                    <a:pt x="102208" y="904694"/>
                    <a:pt x="89560" y="918665"/>
                    <a:pt x="79435" y="933580"/>
                  </a:cubicBezTo>
                  <a:cubicBezTo>
                    <a:pt x="69074" y="948831"/>
                    <a:pt x="61035" y="966777"/>
                    <a:pt x="59185" y="985327"/>
                  </a:cubicBezTo>
                  <a:cubicBezTo>
                    <a:pt x="58277" y="994519"/>
                    <a:pt x="59185" y="998087"/>
                    <a:pt x="65778" y="1003978"/>
                  </a:cubicBezTo>
                  <a:cubicBezTo>
                    <a:pt x="72775" y="1010241"/>
                    <a:pt x="79771" y="1016200"/>
                    <a:pt x="85725" y="1023708"/>
                  </a:cubicBezTo>
                  <a:cubicBezTo>
                    <a:pt x="98339" y="1039531"/>
                    <a:pt x="97431" y="1057678"/>
                    <a:pt x="93495" y="1076768"/>
                  </a:cubicBezTo>
                  <a:cubicBezTo>
                    <a:pt x="90333" y="1092020"/>
                    <a:pt x="78661" y="1097877"/>
                    <a:pt x="68973" y="1109223"/>
                  </a:cubicBezTo>
                  <a:cubicBezTo>
                    <a:pt x="40449" y="1142656"/>
                    <a:pt x="78257" y="1192382"/>
                    <a:pt x="100593" y="1217733"/>
                  </a:cubicBezTo>
                  <a:cubicBezTo>
                    <a:pt x="111693" y="1230326"/>
                    <a:pt x="130866" y="1250863"/>
                    <a:pt x="119665" y="1269009"/>
                  </a:cubicBezTo>
                  <a:cubicBezTo>
                    <a:pt x="112198" y="1281130"/>
                    <a:pt x="97263" y="1283891"/>
                    <a:pt x="92284" y="1297694"/>
                  </a:cubicBezTo>
                  <a:cubicBezTo>
                    <a:pt x="79401" y="1333415"/>
                    <a:pt x="110347" y="1360047"/>
                    <a:pt x="121785" y="1391088"/>
                  </a:cubicBezTo>
                  <a:cubicBezTo>
                    <a:pt x="137560" y="1433980"/>
                    <a:pt x="135206" y="1479600"/>
                    <a:pt x="145028" y="1523738"/>
                  </a:cubicBezTo>
                  <a:cubicBezTo>
                    <a:pt x="148594" y="1539865"/>
                    <a:pt x="159795" y="1551312"/>
                    <a:pt x="169314" y="1564206"/>
                  </a:cubicBezTo>
                  <a:cubicBezTo>
                    <a:pt x="179204" y="1577606"/>
                    <a:pt x="186940" y="1594608"/>
                    <a:pt x="191953" y="1610465"/>
                  </a:cubicBezTo>
                  <a:cubicBezTo>
                    <a:pt x="199353" y="1633730"/>
                    <a:pt x="205004" y="1656523"/>
                    <a:pt x="222832" y="1674164"/>
                  </a:cubicBezTo>
                  <a:cubicBezTo>
                    <a:pt x="232855" y="1684063"/>
                    <a:pt x="249405" y="1697495"/>
                    <a:pt x="248396" y="1713488"/>
                  </a:cubicBezTo>
                  <a:cubicBezTo>
                    <a:pt x="247959" y="1720019"/>
                    <a:pt x="240895" y="1725541"/>
                    <a:pt x="242375" y="1732309"/>
                  </a:cubicBezTo>
                  <a:cubicBezTo>
                    <a:pt x="243552" y="1737762"/>
                    <a:pt x="245840" y="1736819"/>
                    <a:pt x="250717" y="1739041"/>
                  </a:cubicBezTo>
                  <a:cubicBezTo>
                    <a:pt x="261818" y="1744091"/>
                    <a:pt x="264912" y="1752777"/>
                    <a:pt x="262087" y="1764292"/>
                  </a:cubicBezTo>
                  <a:cubicBezTo>
                    <a:pt x="259127" y="1776413"/>
                    <a:pt x="258151" y="1784392"/>
                    <a:pt x="264240" y="1796074"/>
                  </a:cubicBezTo>
                  <a:cubicBezTo>
                    <a:pt x="275508" y="1817622"/>
                    <a:pt x="286710" y="1838664"/>
                    <a:pt x="294042" y="1861962"/>
                  </a:cubicBezTo>
                  <a:cubicBezTo>
                    <a:pt x="298079" y="1874822"/>
                    <a:pt x="302351" y="1885899"/>
                    <a:pt x="294816" y="1897952"/>
                  </a:cubicBezTo>
                  <a:cubicBezTo>
                    <a:pt x="291890" y="1902666"/>
                    <a:pt x="287853" y="1906706"/>
                    <a:pt x="284557" y="1911150"/>
                  </a:cubicBezTo>
                  <a:cubicBezTo>
                    <a:pt x="275004" y="1924044"/>
                    <a:pt x="273624" y="1935761"/>
                    <a:pt x="281361" y="1950136"/>
                  </a:cubicBezTo>
                  <a:cubicBezTo>
                    <a:pt x="291957" y="1969833"/>
                    <a:pt x="310390" y="1981279"/>
                    <a:pt x="309381" y="2006092"/>
                  </a:cubicBezTo>
                  <a:cubicBezTo>
                    <a:pt x="308877" y="2019055"/>
                    <a:pt x="300063" y="2029996"/>
                    <a:pt x="294883" y="2041577"/>
                  </a:cubicBezTo>
                  <a:cubicBezTo>
                    <a:pt x="288189" y="2056560"/>
                    <a:pt x="298785" y="2076222"/>
                    <a:pt x="307968" y="2088039"/>
                  </a:cubicBezTo>
                  <a:cubicBezTo>
                    <a:pt x="317084" y="2099823"/>
                    <a:pt x="329766" y="2109216"/>
                    <a:pt x="337805" y="2121808"/>
                  </a:cubicBezTo>
                  <a:cubicBezTo>
                    <a:pt x="348636" y="2138742"/>
                    <a:pt x="352606" y="2163286"/>
                    <a:pt x="372452" y="2172914"/>
                  </a:cubicBezTo>
                  <a:cubicBezTo>
                    <a:pt x="379515" y="2176349"/>
                    <a:pt x="384157" y="2174497"/>
                    <a:pt x="391524" y="2175574"/>
                  </a:cubicBezTo>
                  <a:cubicBezTo>
                    <a:pt x="397713" y="2176450"/>
                    <a:pt x="403533" y="2180187"/>
                    <a:pt x="408309" y="2184025"/>
                  </a:cubicBezTo>
                  <a:cubicBezTo>
                    <a:pt x="431116" y="2202307"/>
                    <a:pt x="437709" y="2240721"/>
                    <a:pt x="468722" y="2248869"/>
                  </a:cubicBezTo>
                  <a:cubicBezTo>
                    <a:pt x="478914" y="2251529"/>
                    <a:pt x="492336" y="2244761"/>
                    <a:pt x="502393" y="2243044"/>
                  </a:cubicBezTo>
                  <a:cubicBezTo>
                    <a:pt x="516689" y="2240586"/>
                    <a:pt x="532230" y="2242237"/>
                    <a:pt x="546761" y="2242269"/>
                  </a:cubicBezTo>
                  <a:cubicBezTo>
                    <a:pt x="578919" y="2242404"/>
                    <a:pt x="608722" y="2235300"/>
                    <a:pt x="640005" y="2243550"/>
                  </a:cubicBezTo>
                  <a:cubicBezTo>
                    <a:pt x="628434" y="2225739"/>
                    <a:pt x="607679" y="2206953"/>
                    <a:pt x="600952" y="2199142"/>
                  </a:cubicBezTo>
                  <a:cubicBezTo>
                    <a:pt x="585579" y="2181365"/>
                    <a:pt x="573100" y="2162747"/>
                    <a:pt x="570039" y="2138642"/>
                  </a:cubicBezTo>
                  <a:cubicBezTo>
                    <a:pt x="567449" y="2118441"/>
                    <a:pt x="573672" y="2098913"/>
                    <a:pt x="583561" y="2081676"/>
                  </a:cubicBezTo>
                  <a:cubicBezTo>
                    <a:pt x="589011" y="2072148"/>
                    <a:pt x="597420" y="2066593"/>
                    <a:pt x="603643" y="2057839"/>
                  </a:cubicBezTo>
                  <a:cubicBezTo>
                    <a:pt x="610438" y="2048277"/>
                    <a:pt x="611211" y="2036494"/>
                    <a:pt x="613196" y="2025283"/>
                  </a:cubicBezTo>
                  <a:cubicBezTo>
                    <a:pt x="617132" y="2003096"/>
                    <a:pt x="629947" y="1988450"/>
                    <a:pt x="643672" y="1971616"/>
                  </a:cubicBezTo>
                  <a:cubicBezTo>
                    <a:pt x="650399" y="1963335"/>
                    <a:pt x="657867" y="1954009"/>
                    <a:pt x="663013" y="1944649"/>
                  </a:cubicBezTo>
                  <a:cubicBezTo>
                    <a:pt x="667621" y="1936266"/>
                    <a:pt x="666276" y="1930071"/>
                    <a:pt x="663753" y="1921283"/>
                  </a:cubicBezTo>
                  <a:cubicBezTo>
                    <a:pt x="661297" y="1912698"/>
                    <a:pt x="656858" y="1904114"/>
                    <a:pt x="649928" y="1898053"/>
                  </a:cubicBezTo>
                  <a:cubicBezTo>
                    <a:pt x="643469" y="1892431"/>
                    <a:pt x="635060" y="1885731"/>
                    <a:pt x="627626" y="1881590"/>
                  </a:cubicBezTo>
                  <a:cubicBezTo>
                    <a:pt x="620327" y="1877516"/>
                    <a:pt x="617502" y="1878964"/>
                    <a:pt x="610269" y="1878021"/>
                  </a:cubicBezTo>
                  <a:cubicBezTo>
                    <a:pt x="580736" y="1874217"/>
                    <a:pt x="559914" y="1850178"/>
                    <a:pt x="547300" y="1824489"/>
                  </a:cubicBezTo>
                  <a:cubicBezTo>
                    <a:pt x="539933" y="1809474"/>
                    <a:pt x="534417" y="1794290"/>
                    <a:pt x="540001" y="1778197"/>
                  </a:cubicBezTo>
                  <a:cubicBezTo>
                    <a:pt x="544407" y="1765504"/>
                    <a:pt x="547098" y="1759579"/>
                    <a:pt x="556113" y="1749950"/>
                  </a:cubicBezTo>
                  <a:cubicBezTo>
                    <a:pt x="564657" y="1740826"/>
                    <a:pt x="568659" y="1736112"/>
                    <a:pt x="579996" y="1730962"/>
                  </a:cubicBezTo>
                  <a:cubicBezTo>
                    <a:pt x="591197" y="1725878"/>
                    <a:pt x="605694" y="1720423"/>
                    <a:pt x="615214" y="1712546"/>
                  </a:cubicBezTo>
                  <a:cubicBezTo>
                    <a:pt x="629107" y="1701031"/>
                    <a:pt x="620260" y="1683053"/>
                    <a:pt x="620327" y="1667431"/>
                  </a:cubicBezTo>
                  <a:cubicBezTo>
                    <a:pt x="620361" y="1660226"/>
                    <a:pt x="621774" y="1650867"/>
                    <a:pt x="619654" y="1643864"/>
                  </a:cubicBezTo>
                  <a:cubicBezTo>
                    <a:pt x="617737" y="1637433"/>
                    <a:pt x="613364" y="1631272"/>
                    <a:pt x="611144" y="1624741"/>
                  </a:cubicBezTo>
                  <a:cubicBezTo>
                    <a:pt x="604551" y="1605315"/>
                    <a:pt x="595200" y="1580131"/>
                    <a:pt x="617737" y="1566765"/>
                  </a:cubicBezTo>
                  <a:cubicBezTo>
                    <a:pt x="630116" y="1559426"/>
                    <a:pt x="649693" y="1565856"/>
                    <a:pt x="660658" y="1553769"/>
                  </a:cubicBezTo>
                  <a:cubicBezTo>
                    <a:pt x="671590" y="1541716"/>
                    <a:pt x="657429" y="1529899"/>
                    <a:pt x="647304" y="1524276"/>
                  </a:cubicBezTo>
                  <a:cubicBezTo>
                    <a:pt x="629174" y="1514177"/>
                    <a:pt x="614440" y="1516533"/>
                    <a:pt x="596949" y="1524445"/>
                  </a:cubicBezTo>
                  <a:cubicBezTo>
                    <a:pt x="585916" y="1529461"/>
                    <a:pt x="573100" y="1527913"/>
                    <a:pt x="563547" y="1520337"/>
                  </a:cubicBezTo>
                  <a:cubicBezTo>
                    <a:pt x="547266" y="1507477"/>
                    <a:pt x="538016" y="1487041"/>
                    <a:pt x="532499" y="1467446"/>
                  </a:cubicBezTo>
                  <a:cubicBezTo>
                    <a:pt x="528698" y="1453945"/>
                    <a:pt x="525805" y="1429502"/>
                    <a:pt x="536671" y="1419066"/>
                  </a:cubicBezTo>
                  <a:cubicBezTo>
                    <a:pt x="548578" y="1407619"/>
                    <a:pt x="559712" y="1416877"/>
                    <a:pt x="569400" y="1426472"/>
                  </a:cubicBezTo>
                  <a:cubicBezTo>
                    <a:pt x="583931" y="1440882"/>
                    <a:pt x="597925" y="1449366"/>
                    <a:pt x="619688" y="1450107"/>
                  </a:cubicBezTo>
                  <a:cubicBezTo>
                    <a:pt x="635565" y="1450645"/>
                    <a:pt x="650567" y="1450982"/>
                    <a:pt x="665469" y="1445091"/>
                  </a:cubicBezTo>
                  <a:cubicBezTo>
                    <a:pt x="680101" y="1439300"/>
                    <a:pt x="687165" y="1433038"/>
                    <a:pt x="697324" y="1421355"/>
                  </a:cubicBezTo>
                  <a:cubicBezTo>
                    <a:pt x="702739" y="1415126"/>
                    <a:pt x="706507" y="1411659"/>
                    <a:pt x="707247" y="1403242"/>
                  </a:cubicBezTo>
                  <a:cubicBezTo>
                    <a:pt x="707785" y="1397047"/>
                    <a:pt x="707919" y="1388966"/>
                    <a:pt x="706439" y="1383008"/>
                  </a:cubicBezTo>
                  <a:cubicBezTo>
                    <a:pt x="702672" y="1368026"/>
                    <a:pt x="693825" y="1357925"/>
                    <a:pt x="684474" y="1346142"/>
                  </a:cubicBezTo>
                  <a:cubicBezTo>
                    <a:pt x="677141" y="1336883"/>
                    <a:pt x="666108" y="1330082"/>
                    <a:pt x="661264" y="1319645"/>
                  </a:cubicBezTo>
                  <a:cubicBezTo>
                    <a:pt x="655041" y="1306178"/>
                    <a:pt x="650702" y="1294495"/>
                    <a:pt x="659515" y="1282072"/>
                  </a:cubicBezTo>
                  <a:cubicBezTo>
                    <a:pt x="667823" y="1270356"/>
                    <a:pt x="681177" y="1259683"/>
                    <a:pt x="695507" y="1256317"/>
                  </a:cubicBezTo>
                  <a:cubicBezTo>
                    <a:pt x="709433" y="1253051"/>
                    <a:pt x="726992" y="1260761"/>
                    <a:pt x="740581" y="1262747"/>
                  </a:cubicBezTo>
                  <a:cubicBezTo>
                    <a:pt x="751884" y="1264397"/>
                    <a:pt x="762345" y="1269582"/>
                    <a:pt x="773983" y="1269413"/>
                  </a:cubicBezTo>
                  <a:cubicBezTo>
                    <a:pt x="789827" y="1269178"/>
                    <a:pt x="805670" y="1269413"/>
                    <a:pt x="821480" y="1269413"/>
                  </a:cubicBezTo>
                  <a:cubicBezTo>
                    <a:pt x="831201" y="1269413"/>
                    <a:pt x="838971" y="1268706"/>
                    <a:pt x="848222" y="1266787"/>
                  </a:cubicBezTo>
                  <a:cubicBezTo>
                    <a:pt x="857876" y="1264801"/>
                    <a:pt x="867361" y="1265811"/>
                    <a:pt x="876881" y="1261973"/>
                  </a:cubicBezTo>
                  <a:cubicBezTo>
                    <a:pt x="887409" y="1257663"/>
                    <a:pt x="899182" y="1251738"/>
                    <a:pt x="907121" y="1243556"/>
                  </a:cubicBezTo>
                  <a:cubicBezTo>
                    <a:pt x="913411" y="1237093"/>
                    <a:pt x="915497" y="1228339"/>
                    <a:pt x="918457" y="1220090"/>
                  </a:cubicBezTo>
                  <a:cubicBezTo>
                    <a:pt x="922763" y="1208172"/>
                    <a:pt x="926900" y="1195412"/>
                    <a:pt x="932652" y="1184134"/>
                  </a:cubicBezTo>
                  <a:cubicBezTo>
                    <a:pt x="946006" y="1157974"/>
                    <a:pt x="954281" y="1124272"/>
                    <a:pt x="943786" y="1095453"/>
                  </a:cubicBezTo>
                  <a:cubicBezTo>
                    <a:pt x="941196" y="1088585"/>
                    <a:pt x="932484" y="1081011"/>
                    <a:pt x="927808" y="107484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2" name="Freeform 1066">
              <a:extLst>
                <a:ext uri="{FF2B5EF4-FFF2-40B4-BE49-F238E27FC236}">
                  <a16:creationId xmlns:a16="http://schemas.microsoft.com/office/drawing/2014/main" id="{A4D217F8-B84E-85FD-BC2B-7F5E73D42BEF}"/>
                </a:ext>
              </a:extLst>
            </p:cNvPr>
            <p:cNvSpPr>
              <a:spLocks/>
            </p:cNvSpPr>
            <p:nvPr/>
          </p:nvSpPr>
          <p:spPr>
            <a:xfrm>
              <a:off x="7794166" y="10212191"/>
              <a:ext cx="324931" cy="342518"/>
            </a:xfrm>
            <a:custGeom>
              <a:avLst/>
              <a:gdLst>
                <a:gd name="connsiteX0" fmla="*/ 332375 w 334460"/>
                <a:gd name="connsiteY0" fmla="*/ 254189 h 352758"/>
                <a:gd name="connsiteX1" fmla="*/ 308930 w 334460"/>
                <a:gd name="connsiteY1" fmla="*/ 189716 h 352758"/>
                <a:gd name="connsiteX2" fmla="*/ 267657 w 334460"/>
                <a:gd name="connsiteY2" fmla="*/ 134333 h 352758"/>
                <a:gd name="connsiteX3" fmla="*/ 241251 w 334460"/>
                <a:gd name="connsiteY3" fmla="*/ 119419 h 352758"/>
                <a:gd name="connsiteX4" fmla="*/ 221506 w 334460"/>
                <a:gd name="connsiteY4" fmla="*/ 102921 h 352758"/>
                <a:gd name="connsiteX5" fmla="*/ 164894 w 334460"/>
                <a:gd name="connsiteY5" fmla="*/ 78950 h 352758"/>
                <a:gd name="connsiteX6" fmla="*/ 142995 w 334460"/>
                <a:gd name="connsiteY6" fmla="*/ 79758 h 352758"/>
                <a:gd name="connsiteX7" fmla="*/ 125168 w 334460"/>
                <a:gd name="connsiteY7" fmla="*/ 67133 h 352758"/>
                <a:gd name="connsiteX8" fmla="*/ 109593 w 334460"/>
                <a:gd name="connsiteY8" fmla="*/ 42017 h 352758"/>
                <a:gd name="connsiteX9" fmla="*/ 87090 w 334460"/>
                <a:gd name="connsiteY9" fmla="*/ 21782 h 352758"/>
                <a:gd name="connsiteX10" fmla="*/ 63376 w 334460"/>
                <a:gd name="connsiteY10" fmla="*/ 9494 h 352758"/>
                <a:gd name="connsiteX11" fmla="*/ 45682 w 334460"/>
                <a:gd name="connsiteY11" fmla="*/ 3468 h 352758"/>
                <a:gd name="connsiteX12" fmla="*/ 42285 w 334460"/>
                <a:gd name="connsiteY12" fmla="*/ 0 h 352758"/>
                <a:gd name="connsiteX13" fmla="*/ 30882 w 334460"/>
                <a:gd name="connsiteY13" fmla="*/ 20133 h 352758"/>
                <a:gd name="connsiteX14" fmla="*/ 7403 w 334460"/>
                <a:gd name="connsiteY14" fmla="*/ 93696 h 352758"/>
                <a:gd name="connsiteX15" fmla="*/ 6663 w 334460"/>
                <a:gd name="connsiteY15" fmla="*/ 127129 h 352758"/>
                <a:gd name="connsiteX16" fmla="*/ 16687 w 334460"/>
                <a:gd name="connsiteY16" fmla="*/ 160560 h 352758"/>
                <a:gd name="connsiteX17" fmla="*/ 26038 w 334460"/>
                <a:gd name="connsiteY17" fmla="*/ 190557 h 352758"/>
                <a:gd name="connsiteX18" fmla="*/ 7436 w 334460"/>
                <a:gd name="connsiteY18" fmla="*/ 220926 h 352758"/>
                <a:gd name="connsiteX19" fmla="*/ 2 w 334460"/>
                <a:gd name="connsiteY19" fmla="*/ 252506 h 352758"/>
                <a:gd name="connsiteX20" fmla="*/ 9118 w 334460"/>
                <a:gd name="connsiteY20" fmla="*/ 281594 h 352758"/>
                <a:gd name="connsiteX21" fmla="*/ 18133 w 334460"/>
                <a:gd name="connsiteY21" fmla="*/ 307014 h 352758"/>
                <a:gd name="connsiteX22" fmla="*/ 23380 w 334460"/>
                <a:gd name="connsiteY22" fmla="*/ 307654 h 352758"/>
                <a:gd name="connsiteX23" fmla="*/ 50257 w 334460"/>
                <a:gd name="connsiteY23" fmla="*/ 307586 h 352758"/>
                <a:gd name="connsiteX24" fmla="*/ 126984 w 334460"/>
                <a:gd name="connsiteY24" fmla="*/ 330244 h 352758"/>
                <a:gd name="connsiteX25" fmla="*/ 143601 w 334460"/>
                <a:gd name="connsiteY25" fmla="*/ 334419 h 352758"/>
                <a:gd name="connsiteX26" fmla="*/ 153692 w 334460"/>
                <a:gd name="connsiteY26" fmla="*/ 334519 h 352758"/>
                <a:gd name="connsiteX27" fmla="*/ 161026 w 334460"/>
                <a:gd name="connsiteY27" fmla="*/ 331860 h 352758"/>
                <a:gd name="connsiteX28" fmla="*/ 202971 w 334460"/>
                <a:gd name="connsiteY28" fmla="*/ 338627 h 352758"/>
                <a:gd name="connsiteX29" fmla="*/ 233682 w 334460"/>
                <a:gd name="connsiteY29" fmla="*/ 351084 h 352758"/>
                <a:gd name="connsiteX30" fmla="*/ 280708 w 334460"/>
                <a:gd name="connsiteY30" fmla="*/ 341826 h 352758"/>
                <a:gd name="connsiteX31" fmla="*/ 290732 w 334460"/>
                <a:gd name="connsiteY31" fmla="*/ 341354 h 352758"/>
                <a:gd name="connsiteX32" fmla="*/ 297056 w 334460"/>
                <a:gd name="connsiteY32" fmla="*/ 337718 h 352758"/>
                <a:gd name="connsiteX33" fmla="*/ 307248 w 334460"/>
                <a:gd name="connsiteY33" fmla="*/ 334553 h 352758"/>
                <a:gd name="connsiteX34" fmla="*/ 317272 w 334460"/>
                <a:gd name="connsiteY34" fmla="*/ 327988 h 352758"/>
                <a:gd name="connsiteX35" fmla="*/ 330559 w 334460"/>
                <a:gd name="connsiteY35" fmla="*/ 283548 h 352758"/>
                <a:gd name="connsiteX36" fmla="*/ 334057 w 334460"/>
                <a:gd name="connsiteY36" fmla="*/ 265132 h 352758"/>
                <a:gd name="connsiteX37" fmla="*/ 334461 w 334460"/>
                <a:gd name="connsiteY37" fmla="*/ 258532 h 352758"/>
                <a:gd name="connsiteX38" fmla="*/ 332375 w 334460"/>
                <a:gd name="connsiteY38" fmla="*/ 254189 h 352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4460" h="352758">
                  <a:moveTo>
                    <a:pt x="332375" y="254189"/>
                  </a:moveTo>
                  <a:cubicBezTo>
                    <a:pt x="321544" y="234123"/>
                    <a:pt x="313202" y="212173"/>
                    <a:pt x="308930" y="189716"/>
                  </a:cubicBezTo>
                  <a:cubicBezTo>
                    <a:pt x="303850" y="162951"/>
                    <a:pt x="290126" y="147800"/>
                    <a:pt x="267657" y="134333"/>
                  </a:cubicBezTo>
                  <a:cubicBezTo>
                    <a:pt x="259012" y="129149"/>
                    <a:pt x="249829" y="124704"/>
                    <a:pt x="241251" y="119419"/>
                  </a:cubicBezTo>
                  <a:cubicBezTo>
                    <a:pt x="233817" y="114805"/>
                    <a:pt x="228334" y="108207"/>
                    <a:pt x="221506" y="102921"/>
                  </a:cubicBezTo>
                  <a:cubicBezTo>
                    <a:pt x="205831" y="90733"/>
                    <a:pt x="185816" y="74742"/>
                    <a:pt x="164894" y="78950"/>
                  </a:cubicBezTo>
                  <a:cubicBezTo>
                    <a:pt x="156282" y="80667"/>
                    <a:pt x="151775" y="83596"/>
                    <a:pt x="142995" y="79758"/>
                  </a:cubicBezTo>
                  <a:cubicBezTo>
                    <a:pt x="136504" y="76929"/>
                    <a:pt x="129810" y="72520"/>
                    <a:pt x="125168" y="67133"/>
                  </a:cubicBezTo>
                  <a:cubicBezTo>
                    <a:pt x="118171" y="58951"/>
                    <a:pt x="116960" y="49693"/>
                    <a:pt x="109593" y="42017"/>
                  </a:cubicBezTo>
                  <a:cubicBezTo>
                    <a:pt x="102361" y="34475"/>
                    <a:pt x="95735" y="27876"/>
                    <a:pt x="87090" y="21782"/>
                  </a:cubicBezTo>
                  <a:cubicBezTo>
                    <a:pt x="79454" y="16396"/>
                    <a:pt x="72357" y="12254"/>
                    <a:pt x="63376" y="9494"/>
                  </a:cubicBezTo>
                  <a:cubicBezTo>
                    <a:pt x="57186" y="7608"/>
                    <a:pt x="50862" y="7373"/>
                    <a:pt x="45682" y="3468"/>
                  </a:cubicBezTo>
                  <a:cubicBezTo>
                    <a:pt x="44606" y="2659"/>
                    <a:pt x="43428" y="1448"/>
                    <a:pt x="42285" y="0"/>
                  </a:cubicBezTo>
                  <a:cubicBezTo>
                    <a:pt x="38046" y="6195"/>
                    <a:pt x="34548" y="12928"/>
                    <a:pt x="30882" y="20133"/>
                  </a:cubicBezTo>
                  <a:cubicBezTo>
                    <a:pt x="19008" y="43565"/>
                    <a:pt x="13794" y="69186"/>
                    <a:pt x="7403" y="93696"/>
                  </a:cubicBezTo>
                  <a:cubicBezTo>
                    <a:pt x="4712" y="103999"/>
                    <a:pt x="6730" y="116421"/>
                    <a:pt x="6663" y="127129"/>
                  </a:cubicBezTo>
                  <a:cubicBezTo>
                    <a:pt x="6561" y="139787"/>
                    <a:pt x="11069" y="149618"/>
                    <a:pt x="16687" y="160560"/>
                  </a:cubicBezTo>
                  <a:cubicBezTo>
                    <a:pt x="20857" y="168674"/>
                    <a:pt x="26879" y="182276"/>
                    <a:pt x="26038" y="190557"/>
                  </a:cubicBezTo>
                  <a:cubicBezTo>
                    <a:pt x="24928" y="201466"/>
                    <a:pt x="13524" y="212139"/>
                    <a:pt x="7436" y="220926"/>
                  </a:cubicBezTo>
                  <a:cubicBezTo>
                    <a:pt x="1280" y="229814"/>
                    <a:pt x="-65" y="241429"/>
                    <a:pt x="2" y="252506"/>
                  </a:cubicBezTo>
                  <a:cubicBezTo>
                    <a:pt x="70" y="265602"/>
                    <a:pt x="641" y="271999"/>
                    <a:pt x="9118" y="281594"/>
                  </a:cubicBezTo>
                  <a:cubicBezTo>
                    <a:pt x="16182" y="289608"/>
                    <a:pt x="16283" y="297991"/>
                    <a:pt x="18133" y="307014"/>
                  </a:cubicBezTo>
                  <a:cubicBezTo>
                    <a:pt x="19848" y="307249"/>
                    <a:pt x="21463" y="307687"/>
                    <a:pt x="23380" y="307654"/>
                  </a:cubicBezTo>
                  <a:cubicBezTo>
                    <a:pt x="32059" y="307552"/>
                    <a:pt x="41679" y="306576"/>
                    <a:pt x="50257" y="307586"/>
                  </a:cubicBezTo>
                  <a:cubicBezTo>
                    <a:pt x="76898" y="310750"/>
                    <a:pt x="102193" y="320245"/>
                    <a:pt x="126984" y="330244"/>
                  </a:cubicBezTo>
                  <a:cubicBezTo>
                    <a:pt x="133140" y="332702"/>
                    <a:pt x="136773" y="334487"/>
                    <a:pt x="143601" y="334419"/>
                  </a:cubicBezTo>
                  <a:cubicBezTo>
                    <a:pt x="146830" y="334385"/>
                    <a:pt x="150497" y="334924"/>
                    <a:pt x="153692" y="334519"/>
                  </a:cubicBezTo>
                  <a:cubicBezTo>
                    <a:pt x="156921" y="334082"/>
                    <a:pt x="158738" y="332365"/>
                    <a:pt x="161026" y="331860"/>
                  </a:cubicBezTo>
                  <a:cubicBezTo>
                    <a:pt x="174682" y="328830"/>
                    <a:pt x="190054" y="334318"/>
                    <a:pt x="202971" y="338627"/>
                  </a:cubicBezTo>
                  <a:cubicBezTo>
                    <a:pt x="212794" y="341893"/>
                    <a:pt x="223759" y="347381"/>
                    <a:pt x="233682" y="351084"/>
                  </a:cubicBezTo>
                  <a:cubicBezTo>
                    <a:pt x="249829" y="357077"/>
                    <a:pt x="264394" y="345327"/>
                    <a:pt x="280708" y="341826"/>
                  </a:cubicBezTo>
                  <a:cubicBezTo>
                    <a:pt x="284071" y="341085"/>
                    <a:pt x="287537" y="342061"/>
                    <a:pt x="290732" y="341354"/>
                  </a:cubicBezTo>
                  <a:cubicBezTo>
                    <a:pt x="293692" y="340681"/>
                    <a:pt x="294129" y="338593"/>
                    <a:pt x="297056" y="337718"/>
                  </a:cubicBezTo>
                  <a:cubicBezTo>
                    <a:pt x="301698" y="336338"/>
                    <a:pt x="302606" y="337180"/>
                    <a:pt x="307248" y="334553"/>
                  </a:cubicBezTo>
                  <a:cubicBezTo>
                    <a:pt x="310544" y="332702"/>
                    <a:pt x="314244" y="330278"/>
                    <a:pt x="317272" y="327988"/>
                  </a:cubicBezTo>
                  <a:cubicBezTo>
                    <a:pt x="333216" y="315834"/>
                    <a:pt x="329920" y="301020"/>
                    <a:pt x="330559" y="283548"/>
                  </a:cubicBezTo>
                  <a:cubicBezTo>
                    <a:pt x="330828" y="276006"/>
                    <a:pt x="333788" y="272673"/>
                    <a:pt x="334057" y="265132"/>
                  </a:cubicBezTo>
                  <a:cubicBezTo>
                    <a:pt x="334158" y="262640"/>
                    <a:pt x="334326" y="260653"/>
                    <a:pt x="334461" y="258532"/>
                  </a:cubicBezTo>
                  <a:cubicBezTo>
                    <a:pt x="333788" y="257051"/>
                    <a:pt x="333115" y="255569"/>
                    <a:pt x="332375" y="25418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3" name="Freeform 1067">
              <a:extLst>
                <a:ext uri="{FF2B5EF4-FFF2-40B4-BE49-F238E27FC236}">
                  <a16:creationId xmlns:a16="http://schemas.microsoft.com/office/drawing/2014/main" id="{13AC8295-9EFC-8423-5034-F6A5670A126D}"/>
                </a:ext>
              </a:extLst>
            </p:cNvPr>
            <p:cNvSpPr>
              <a:spLocks/>
            </p:cNvSpPr>
            <p:nvPr/>
          </p:nvSpPr>
          <p:spPr>
            <a:xfrm>
              <a:off x="7698418" y="11850980"/>
              <a:ext cx="235657" cy="153220"/>
            </a:xfrm>
            <a:custGeom>
              <a:avLst/>
              <a:gdLst>
                <a:gd name="connsiteX0" fmla="*/ 237986 w 242568"/>
                <a:gd name="connsiteY0" fmla="*/ 121675 h 157801"/>
                <a:gd name="connsiteX1" fmla="*/ 225304 w 242568"/>
                <a:gd name="connsiteY1" fmla="*/ 115244 h 157801"/>
                <a:gd name="connsiteX2" fmla="*/ 212119 w 242568"/>
                <a:gd name="connsiteY2" fmla="*/ 108477 h 157801"/>
                <a:gd name="connsiteX3" fmla="*/ 173705 w 242568"/>
                <a:gd name="connsiteY3" fmla="*/ 100969 h 157801"/>
                <a:gd name="connsiteX4" fmla="*/ 138621 w 242568"/>
                <a:gd name="connsiteY4" fmla="*/ 101137 h 157801"/>
                <a:gd name="connsiteX5" fmla="*/ 121095 w 242568"/>
                <a:gd name="connsiteY5" fmla="*/ 95111 h 157801"/>
                <a:gd name="connsiteX6" fmla="*/ 108481 w 242568"/>
                <a:gd name="connsiteY6" fmla="*/ 90296 h 157801"/>
                <a:gd name="connsiteX7" fmla="*/ 88635 w 242568"/>
                <a:gd name="connsiteY7" fmla="*/ 65887 h 157801"/>
                <a:gd name="connsiteX8" fmla="*/ 52508 w 242568"/>
                <a:gd name="connsiteY8" fmla="*/ 49997 h 157801"/>
                <a:gd name="connsiteX9" fmla="*/ 25800 w 242568"/>
                <a:gd name="connsiteY9" fmla="*/ 27238 h 157801"/>
                <a:gd name="connsiteX10" fmla="*/ 0 w 242568"/>
                <a:gd name="connsiteY10" fmla="*/ 0 h 157801"/>
                <a:gd name="connsiteX11" fmla="*/ 11706 w 242568"/>
                <a:gd name="connsiteY11" fmla="*/ 45317 h 157801"/>
                <a:gd name="connsiteX12" fmla="*/ 28491 w 242568"/>
                <a:gd name="connsiteY12" fmla="*/ 80331 h 157801"/>
                <a:gd name="connsiteX13" fmla="*/ 39390 w 242568"/>
                <a:gd name="connsiteY13" fmla="*/ 97636 h 157801"/>
                <a:gd name="connsiteX14" fmla="*/ 37910 w 242568"/>
                <a:gd name="connsiteY14" fmla="*/ 125209 h 157801"/>
                <a:gd name="connsiteX15" fmla="*/ 13051 w 242568"/>
                <a:gd name="connsiteY15" fmla="*/ 135310 h 157801"/>
                <a:gd name="connsiteX16" fmla="*/ 37742 w 242568"/>
                <a:gd name="connsiteY16" fmla="*/ 157396 h 157801"/>
                <a:gd name="connsiteX17" fmla="*/ 51701 w 242568"/>
                <a:gd name="connsiteY17" fmla="*/ 150999 h 157801"/>
                <a:gd name="connsiteX18" fmla="*/ 59236 w 242568"/>
                <a:gd name="connsiteY18" fmla="*/ 148407 h 157801"/>
                <a:gd name="connsiteX19" fmla="*/ 65089 w 242568"/>
                <a:gd name="connsiteY19" fmla="*/ 150359 h 157801"/>
                <a:gd name="connsiteX20" fmla="*/ 83556 w 242568"/>
                <a:gd name="connsiteY20" fmla="*/ 154635 h 157801"/>
                <a:gd name="connsiteX21" fmla="*/ 119279 w 242568"/>
                <a:gd name="connsiteY21" fmla="*/ 151268 h 157801"/>
                <a:gd name="connsiteX22" fmla="*/ 152008 w 242568"/>
                <a:gd name="connsiteY22" fmla="*/ 141135 h 157801"/>
                <a:gd name="connsiteX23" fmla="*/ 188741 w 242568"/>
                <a:gd name="connsiteY23" fmla="*/ 137802 h 157801"/>
                <a:gd name="connsiteX24" fmla="*/ 222143 w 242568"/>
                <a:gd name="connsiteY24" fmla="*/ 144468 h 157801"/>
                <a:gd name="connsiteX25" fmla="*/ 241653 w 242568"/>
                <a:gd name="connsiteY25" fmla="*/ 137868 h 157801"/>
                <a:gd name="connsiteX26" fmla="*/ 237986 w 242568"/>
                <a:gd name="connsiteY26" fmla="*/ 121675 h 15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2568" h="157801">
                  <a:moveTo>
                    <a:pt x="237986" y="121675"/>
                  </a:moveTo>
                  <a:cubicBezTo>
                    <a:pt x="234118" y="117399"/>
                    <a:pt x="230384" y="117769"/>
                    <a:pt x="225304" y="115244"/>
                  </a:cubicBezTo>
                  <a:cubicBezTo>
                    <a:pt x="220662" y="112955"/>
                    <a:pt x="217400" y="110093"/>
                    <a:pt x="212119" y="108477"/>
                  </a:cubicBezTo>
                  <a:cubicBezTo>
                    <a:pt x="198428" y="104269"/>
                    <a:pt x="188135" y="100969"/>
                    <a:pt x="173705" y="100969"/>
                  </a:cubicBezTo>
                  <a:cubicBezTo>
                    <a:pt x="162806" y="100969"/>
                    <a:pt x="149351" y="103056"/>
                    <a:pt x="138621" y="101137"/>
                  </a:cubicBezTo>
                  <a:cubicBezTo>
                    <a:pt x="132902" y="100127"/>
                    <a:pt x="125906" y="97165"/>
                    <a:pt x="121095" y="95111"/>
                  </a:cubicBezTo>
                  <a:cubicBezTo>
                    <a:pt x="117698" y="93663"/>
                    <a:pt x="111273" y="92283"/>
                    <a:pt x="108481" y="90296"/>
                  </a:cubicBezTo>
                  <a:cubicBezTo>
                    <a:pt x="99803" y="84068"/>
                    <a:pt x="97583" y="72419"/>
                    <a:pt x="88635" y="65887"/>
                  </a:cubicBezTo>
                  <a:cubicBezTo>
                    <a:pt x="77568" y="57774"/>
                    <a:pt x="63777" y="57167"/>
                    <a:pt x="52508" y="49997"/>
                  </a:cubicBezTo>
                  <a:cubicBezTo>
                    <a:pt x="41812" y="43162"/>
                    <a:pt x="33403" y="37573"/>
                    <a:pt x="25800" y="27238"/>
                  </a:cubicBezTo>
                  <a:cubicBezTo>
                    <a:pt x="18097" y="16800"/>
                    <a:pt x="9284" y="8047"/>
                    <a:pt x="0" y="0"/>
                  </a:cubicBezTo>
                  <a:cubicBezTo>
                    <a:pt x="3397" y="15185"/>
                    <a:pt x="7367" y="30166"/>
                    <a:pt x="11706" y="45317"/>
                  </a:cubicBezTo>
                  <a:cubicBezTo>
                    <a:pt x="15406" y="58177"/>
                    <a:pt x="19779" y="69860"/>
                    <a:pt x="28491" y="80331"/>
                  </a:cubicBezTo>
                  <a:cubicBezTo>
                    <a:pt x="33705" y="86626"/>
                    <a:pt x="36833" y="89993"/>
                    <a:pt x="39390" y="97636"/>
                  </a:cubicBezTo>
                  <a:cubicBezTo>
                    <a:pt x="43023" y="108544"/>
                    <a:pt x="45747" y="115850"/>
                    <a:pt x="37910" y="125209"/>
                  </a:cubicBezTo>
                  <a:cubicBezTo>
                    <a:pt x="31586" y="132785"/>
                    <a:pt x="22571" y="135545"/>
                    <a:pt x="13051" y="135310"/>
                  </a:cubicBezTo>
                  <a:cubicBezTo>
                    <a:pt x="19409" y="144602"/>
                    <a:pt x="26877" y="155039"/>
                    <a:pt x="37742" y="157396"/>
                  </a:cubicBezTo>
                  <a:cubicBezTo>
                    <a:pt x="46151" y="159214"/>
                    <a:pt x="45949" y="154534"/>
                    <a:pt x="51701" y="150999"/>
                  </a:cubicBezTo>
                  <a:cubicBezTo>
                    <a:pt x="49616" y="152278"/>
                    <a:pt x="61523" y="148373"/>
                    <a:pt x="59236" y="148407"/>
                  </a:cubicBezTo>
                  <a:cubicBezTo>
                    <a:pt x="62061" y="148373"/>
                    <a:pt x="62061" y="150056"/>
                    <a:pt x="65089" y="150359"/>
                  </a:cubicBezTo>
                  <a:cubicBezTo>
                    <a:pt x="71648" y="151032"/>
                    <a:pt x="77165" y="153726"/>
                    <a:pt x="83556" y="154635"/>
                  </a:cubicBezTo>
                  <a:cubicBezTo>
                    <a:pt x="96305" y="156487"/>
                    <a:pt x="108077" y="153154"/>
                    <a:pt x="119279" y="151268"/>
                  </a:cubicBezTo>
                  <a:cubicBezTo>
                    <a:pt x="131052" y="149282"/>
                    <a:pt x="140942" y="145343"/>
                    <a:pt x="152008" y="141135"/>
                  </a:cubicBezTo>
                  <a:cubicBezTo>
                    <a:pt x="164050" y="136555"/>
                    <a:pt x="175891" y="137969"/>
                    <a:pt x="188741" y="137802"/>
                  </a:cubicBezTo>
                  <a:cubicBezTo>
                    <a:pt x="201086" y="137633"/>
                    <a:pt x="210504" y="144535"/>
                    <a:pt x="222143" y="144468"/>
                  </a:cubicBezTo>
                  <a:cubicBezTo>
                    <a:pt x="229375" y="144434"/>
                    <a:pt x="238020" y="146285"/>
                    <a:pt x="241653" y="137868"/>
                  </a:cubicBezTo>
                  <a:cubicBezTo>
                    <a:pt x="243940" y="132515"/>
                    <a:pt x="241653" y="125715"/>
                    <a:pt x="237986" y="12167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4" name="Freeform 1068">
              <a:extLst>
                <a:ext uri="{FF2B5EF4-FFF2-40B4-BE49-F238E27FC236}">
                  <a16:creationId xmlns:a16="http://schemas.microsoft.com/office/drawing/2014/main" id="{ABED2978-E513-1EF0-4C7E-E4A2143D286B}"/>
                </a:ext>
              </a:extLst>
            </p:cNvPr>
            <p:cNvSpPr>
              <a:spLocks/>
            </p:cNvSpPr>
            <p:nvPr/>
          </p:nvSpPr>
          <p:spPr>
            <a:xfrm>
              <a:off x="8058862" y="11713232"/>
              <a:ext cx="121022" cy="128334"/>
            </a:xfrm>
            <a:custGeom>
              <a:avLst/>
              <a:gdLst>
                <a:gd name="connsiteX0" fmla="*/ 48782 w 124571"/>
                <a:gd name="connsiteY0" fmla="*/ 6320 h 132171"/>
                <a:gd name="connsiteX1" fmla="*/ 72093 w 124571"/>
                <a:gd name="connsiteY1" fmla="*/ 261 h 132171"/>
                <a:gd name="connsiteX2" fmla="*/ 77273 w 124571"/>
                <a:gd name="connsiteY2" fmla="*/ 126 h 132171"/>
                <a:gd name="connsiteX3" fmla="*/ 79662 w 124571"/>
                <a:gd name="connsiteY3" fmla="*/ 1809 h 132171"/>
                <a:gd name="connsiteX4" fmla="*/ 102669 w 124571"/>
                <a:gd name="connsiteY4" fmla="*/ 8442 h 132171"/>
                <a:gd name="connsiteX5" fmla="*/ 117773 w 124571"/>
                <a:gd name="connsiteY5" fmla="*/ 15984 h 132171"/>
                <a:gd name="connsiteX6" fmla="*/ 123458 w 124571"/>
                <a:gd name="connsiteY6" fmla="*/ 32817 h 132171"/>
                <a:gd name="connsiteX7" fmla="*/ 94866 w 124571"/>
                <a:gd name="connsiteY7" fmla="*/ 46385 h 132171"/>
                <a:gd name="connsiteX8" fmla="*/ 83664 w 124571"/>
                <a:gd name="connsiteY8" fmla="*/ 59111 h 132171"/>
                <a:gd name="connsiteX9" fmla="*/ 85077 w 124571"/>
                <a:gd name="connsiteY9" fmla="*/ 78403 h 132171"/>
                <a:gd name="connsiteX10" fmla="*/ 89820 w 124571"/>
                <a:gd name="connsiteY10" fmla="*/ 113956 h 132171"/>
                <a:gd name="connsiteX11" fmla="*/ 80267 w 124571"/>
                <a:gd name="connsiteY11" fmla="*/ 127187 h 132171"/>
                <a:gd name="connsiteX12" fmla="*/ 62943 w 124571"/>
                <a:gd name="connsiteY12" fmla="*/ 132170 h 132171"/>
                <a:gd name="connsiteX13" fmla="*/ 42559 w 124571"/>
                <a:gd name="connsiteY13" fmla="*/ 130150 h 132171"/>
                <a:gd name="connsiteX14" fmla="*/ 22377 w 124571"/>
                <a:gd name="connsiteY14" fmla="*/ 119544 h 132171"/>
                <a:gd name="connsiteX15" fmla="*/ 3573 w 124571"/>
                <a:gd name="connsiteY15" fmla="*/ 100152 h 132171"/>
                <a:gd name="connsiteX16" fmla="*/ 75 w 124571"/>
                <a:gd name="connsiteY16" fmla="*/ 82443 h 132171"/>
                <a:gd name="connsiteX17" fmla="*/ 2093 w 124571"/>
                <a:gd name="connsiteY17" fmla="*/ 61132 h 132171"/>
                <a:gd name="connsiteX18" fmla="*/ 8148 w 124571"/>
                <a:gd name="connsiteY18" fmla="*/ 42883 h 132171"/>
                <a:gd name="connsiteX19" fmla="*/ 18845 w 124571"/>
                <a:gd name="connsiteY19" fmla="*/ 25006 h 132171"/>
                <a:gd name="connsiteX20" fmla="*/ 48782 w 124571"/>
                <a:gd name="connsiteY20" fmla="*/ 6320 h 132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4571" h="132171">
                  <a:moveTo>
                    <a:pt x="48782" y="6320"/>
                  </a:moveTo>
                  <a:cubicBezTo>
                    <a:pt x="57595" y="2786"/>
                    <a:pt x="63313" y="-143"/>
                    <a:pt x="72093" y="261"/>
                  </a:cubicBezTo>
                  <a:cubicBezTo>
                    <a:pt x="73708" y="328"/>
                    <a:pt x="75726" y="-245"/>
                    <a:pt x="77273" y="126"/>
                  </a:cubicBezTo>
                  <a:cubicBezTo>
                    <a:pt x="78114" y="328"/>
                    <a:pt x="79224" y="1708"/>
                    <a:pt x="79662" y="1809"/>
                  </a:cubicBezTo>
                  <a:cubicBezTo>
                    <a:pt x="87768" y="3459"/>
                    <a:pt x="94798" y="4738"/>
                    <a:pt x="102669" y="8442"/>
                  </a:cubicBezTo>
                  <a:cubicBezTo>
                    <a:pt x="108018" y="10933"/>
                    <a:pt x="112862" y="12617"/>
                    <a:pt x="117773" y="15984"/>
                  </a:cubicBezTo>
                  <a:cubicBezTo>
                    <a:pt x="122415" y="19148"/>
                    <a:pt x="126653" y="27127"/>
                    <a:pt x="123458" y="32817"/>
                  </a:cubicBezTo>
                  <a:cubicBezTo>
                    <a:pt x="118446" y="41807"/>
                    <a:pt x="102367" y="40797"/>
                    <a:pt x="94866" y="46385"/>
                  </a:cubicBezTo>
                  <a:cubicBezTo>
                    <a:pt x="90795" y="49415"/>
                    <a:pt x="85077" y="54163"/>
                    <a:pt x="83664" y="59111"/>
                  </a:cubicBezTo>
                  <a:cubicBezTo>
                    <a:pt x="81814" y="65609"/>
                    <a:pt x="83731" y="72309"/>
                    <a:pt x="85077" y="78403"/>
                  </a:cubicBezTo>
                  <a:cubicBezTo>
                    <a:pt x="87667" y="90153"/>
                    <a:pt x="94361" y="102004"/>
                    <a:pt x="89820" y="113956"/>
                  </a:cubicBezTo>
                  <a:cubicBezTo>
                    <a:pt x="88004" y="118770"/>
                    <a:pt x="84976" y="124560"/>
                    <a:pt x="80267" y="127187"/>
                  </a:cubicBezTo>
                  <a:cubicBezTo>
                    <a:pt x="75759" y="129712"/>
                    <a:pt x="67888" y="132238"/>
                    <a:pt x="62943" y="132170"/>
                  </a:cubicBezTo>
                  <a:cubicBezTo>
                    <a:pt x="55779" y="132069"/>
                    <a:pt x="49489" y="132439"/>
                    <a:pt x="42559" y="130150"/>
                  </a:cubicBezTo>
                  <a:cubicBezTo>
                    <a:pt x="35024" y="127658"/>
                    <a:pt x="28701" y="124460"/>
                    <a:pt x="22377" y="119544"/>
                  </a:cubicBezTo>
                  <a:cubicBezTo>
                    <a:pt x="15582" y="114292"/>
                    <a:pt x="8552" y="107154"/>
                    <a:pt x="3573" y="100152"/>
                  </a:cubicBezTo>
                  <a:cubicBezTo>
                    <a:pt x="-564" y="94328"/>
                    <a:pt x="75" y="89513"/>
                    <a:pt x="75" y="82443"/>
                  </a:cubicBezTo>
                  <a:cubicBezTo>
                    <a:pt x="75" y="74969"/>
                    <a:pt x="-598" y="68101"/>
                    <a:pt x="2093" y="61132"/>
                  </a:cubicBezTo>
                  <a:cubicBezTo>
                    <a:pt x="4515" y="54936"/>
                    <a:pt x="5524" y="49045"/>
                    <a:pt x="8148" y="42883"/>
                  </a:cubicBezTo>
                  <a:cubicBezTo>
                    <a:pt x="10637" y="36992"/>
                    <a:pt x="14842" y="30225"/>
                    <a:pt x="18845" y="25006"/>
                  </a:cubicBezTo>
                  <a:cubicBezTo>
                    <a:pt x="20998" y="22212"/>
                    <a:pt x="27187" y="15108"/>
                    <a:pt x="48782" y="632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5" name="Freeform 1069">
              <a:extLst>
                <a:ext uri="{FF2B5EF4-FFF2-40B4-BE49-F238E27FC236}">
                  <a16:creationId xmlns:a16="http://schemas.microsoft.com/office/drawing/2014/main" id="{30D262F0-6180-355D-53ED-AB451934477A}"/>
                </a:ext>
              </a:extLst>
            </p:cNvPr>
            <p:cNvSpPr>
              <a:spLocks/>
            </p:cNvSpPr>
            <p:nvPr/>
          </p:nvSpPr>
          <p:spPr>
            <a:xfrm>
              <a:off x="8209986" y="11726527"/>
              <a:ext cx="128418" cy="99382"/>
            </a:xfrm>
            <a:custGeom>
              <a:avLst/>
              <a:gdLst>
                <a:gd name="connsiteX0" fmla="*/ 52972 w 132184"/>
                <a:gd name="connsiteY0" fmla="*/ 4816 h 102353"/>
                <a:gd name="connsiteX1" fmla="*/ 77325 w 132184"/>
                <a:gd name="connsiteY1" fmla="*/ 17003 h 102353"/>
                <a:gd name="connsiteX2" fmla="*/ 86441 w 132184"/>
                <a:gd name="connsiteY2" fmla="*/ 17003 h 102353"/>
                <a:gd name="connsiteX3" fmla="*/ 96465 w 132184"/>
                <a:gd name="connsiteY3" fmla="*/ 18586 h 102353"/>
                <a:gd name="connsiteX4" fmla="*/ 105783 w 132184"/>
                <a:gd name="connsiteY4" fmla="*/ 18923 h 102353"/>
                <a:gd name="connsiteX5" fmla="*/ 108877 w 132184"/>
                <a:gd name="connsiteY5" fmla="*/ 20876 h 102353"/>
                <a:gd name="connsiteX6" fmla="*/ 113890 w 132184"/>
                <a:gd name="connsiteY6" fmla="*/ 20943 h 102353"/>
                <a:gd name="connsiteX7" fmla="*/ 119911 w 132184"/>
                <a:gd name="connsiteY7" fmla="*/ 23030 h 102353"/>
                <a:gd name="connsiteX8" fmla="*/ 128825 w 132184"/>
                <a:gd name="connsiteY8" fmla="*/ 27137 h 102353"/>
                <a:gd name="connsiteX9" fmla="*/ 129464 w 132184"/>
                <a:gd name="connsiteY9" fmla="*/ 38820 h 102353"/>
                <a:gd name="connsiteX10" fmla="*/ 111736 w 132184"/>
                <a:gd name="connsiteY10" fmla="*/ 43398 h 102353"/>
                <a:gd name="connsiteX11" fmla="*/ 82068 w 132184"/>
                <a:gd name="connsiteY11" fmla="*/ 52253 h 102353"/>
                <a:gd name="connsiteX12" fmla="*/ 36725 w 132184"/>
                <a:gd name="connsiteY12" fmla="*/ 102351 h 102353"/>
                <a:gd name="connsiteX13" fmla="*/ 16845 w 132184"/>
                <a:gd name="connsiteY13" fmla="*/ 97704 h 102353"/>
                <a:gd name="connsiteX14" fmla="*/ 5677 w 132184"/>
                <a:gd name="connsiteY14" fmla="*/ 88615 h 102353"/>
                <a:gd name="connsiteX15" fmla="*/ 127 w 132184"/>
                <a:gd name="connsiteY15" fmla="*/ 75921 h 102353"/>
                <a:gd name="connsiteX16" fmla="*/ 10353 w 132184"/>
                <a:gd name="connsiteY16" fmla="*/ 61209 h 102353"/>
                <a:gd name="connsiteX17" fmla="*/ 26533 w 132184"/>
                <a:gd name="connsiteY17" fmla="*/ 21077 h 102353"/>
                <a:gd name="connsiteX18" fmla="*/ 31006 w 132184"/>
                <a:gd name="connsiteY18" fmla="*/ 4917 h 102353"/>
                <a:gd name="connsiteX19" fmla="*/ 52972 w 132184"/>
                <a:gd name="connsiteY19" fmla="*/ 4816 h 10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184" h="102353">
                  <a:moveTo>
                    <a:pt x="52972" y="4816"/>
                  </a:moveTo>
                  <a:cubicBezTo>
                    <a:pt x="61078" y="11516"/>
                    <a:pt x="67268" y="17138"/>
                    <a:pt x="77325" y="17003"/>
                  </a:cubicBezTo>
                  <a:cubicBezTo>
                    <a:pt x="80353" y="16969"/>
                    <a:pt x="83414" y="17037"/>
                    <a:pt x="86441" y="17003"/>
                  </a:cubicBezTo>
                  <a:cubicBezTo>
                    <a:pt x="90747" y="16969"/>
                    <a:pt x="92765" y="17609"/>
                    <a:pt x="96465" y="18586"/>
                  </a:cubicBezTo>
                  <a:cubicBezTo>
                    <a:pt x="99560" y="19394"/>
                    <a:pt x="102822" y="18250"/>
                    <a:pt x="105783" y="18923"/>
                  </a:cubicBezTo>
                  <a:cubicBezTo>
                    <a:pt x="107397" y="19292"/>
                    <a:pt x="107498" y="20573"/>
                    <a:pt x="108877" y="20876"/>
                  </a:cubicBezTo>
                  <a:cubicBezTo>
                    <a:pt x="110526" y="21246"/>
                    <a:pt x="112275" y="20573"/>
                    <a:pt x="113890" y="20943"/>
                  </a:cubicBezTo>
                  <a:cubicBezTo>
                    <a:pt x="115572" y="21313"/>
                    <a:pt x="118397" y="22390"/>
                    <a:pt x="119911" y="23030"/>
                  </a:cubicBezTo>
                  <a:cubicBezTo>
                    <a:pt x="122534" y="24141"/>
                    <a:pt x="126470" y="25454"/>
                    <a:pt x="128825" y="27137"/>
                  </a:cubicBezTo>
                  <a:cubicBezTo>
                    <a:pt x="133433" y="30437"/>
                    <a:pt x="132962" y="35049"/>
                    <a:pt x="129464" y="38820"/>
                  </a:cubicBezTo>
                  <a:cubicBezTo>
                    <a:pt x="124418" y="44308"/>
                    <a:pt x="118632" y="43366"/>
                    <a:pt x="111736" y="43398"/>
                  </a:cubicBezTo>
                  <a:cubicBezTo>
                    <a:pt x="100401" y="43398"/>
                    <a:pt x="90444" y="44645"/>
                    <a:pt x="82068" y="52253"/>
                  </a:cubicBezTo>
                  <a:cubicBezTo>
                    <a:pt x="66595" y="66326"/>
                    <a:pt x="63164" y="101879"/>
                    <a:pt x="36725" y="102351"/>
                  </a:cubicBezTo>
                  <a:cubicBezTo>
                    <a:pt x="30704" y="102451"/>
                    <a:pt x="22463" y="99994"/>
                    <a:pt x="16845" y="97704"/>
                  </a:cubicBezTo>
                  <a:cubicBezTo>
                    <a:pt x="12741" y="96021"/>
                    <a:pt x="8234" y="92486"/>
                    <a:pt x="5677" y="88615"/>
                  </a:cubicBezTo>
                  <a:cubicBezTo>
                    <a:pt x="3255" y="84911"/>
                    <a:pt x="766" y="80198"/>
                    <a:pt x="127" y="75921"/>
                  </a:cubicBezTo>
                  <a:cubicBezTo>
                    <a:pt x="-1016" y="68279"/>
                    <a:pt x="5812" y="65721"/>
                    <a:pt x="10353" y="61209"/>
                  </a:cubicBezTo>
                  <a:cubicBezTo>
                    <a:pt x="21386" y="50200"/>
                    <a:pt x="26533" y="36396"/>
                    <a:pt x="26533" y="21077"/>
                  </a:cubicBezTo>
                  <a:cubicBezTo>
                    <a:pt x="26533" y="14377"/>
                    <a:pt x="26970" y="10203"/>
                    <a:pt x="31006" y="4917"/>
                  </a:cubicBezTo>
                  <a:cubicBezTo>
                    <a:pt x="34370" y="540"/>
                    <a:pt x="45134" y="-3467"/>
                    <a:pt x="52972" y="481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6" name="Freeform 1070">
              <a:extLst>
                <a:ext uri="{FF2B5EF4-FFF2-40B4-BE49-F238E27FC236}">
                  <a16:creationId xmlns:a16="http://schemas.microsoft.com/office/drawing/2014/main" id="{B8E4B6BC-840C-6D77-E731-98361466BBCD}"/>
                </a:ext>
              </a:extLst>
            </p:cNvPr>
            <p:cNvSpPr>
              <a:spLocks/>
            </p:cNvSpPr>
            <p:nvPr/>
          </p:nvSpPr>
          <p:spPr>
            <a:xfrm>
              <a:off x="6026089" y="6288760"/>
              <a:ext cx="639843" cy="289837"/>
            </a:xfrm>
            <a:custGeom>
              <a:avLst/>
              <a:gdLst>
                <a:gd name="connsiteX0" fmla="*/ 153221 w 658607"/>
                <a:gd name="connsiteY0" fmla="*/ 6590 h 298502"/>
                <a:gd name="connsiteX1" fmla="*/ 140472 w 658607"/>
                <a:gd name="connsiteY1" fmla="*/ 22986 h 298502"/>
                <a:gd name="connsiteX2" fmla="*/ 129977 w 658607"/>
                <a:gd name="connsiteY2" fmla="*/ 29382 h 298502"/>
                <a:gd name="connsiteX3" fmla="*/ 104614 w 658607"/>
                <a:gd name="connsiteY3" fmla="*/ 35746 h 298502"/>
                <a:gd name="connsiteX4" fmla="*/ 91933 w 658607"/>
                <a:gd name="connsiteY4" fmla="*/ 36688 h 298502"/>
                <a:gd name="connsiteX5" fmla="*/ 81371 w 658607"/>
                <a:gd name="connsiteY5" fmla="*/ 38338 h 298502"/>
                <a:gd name="connsiteX6" fmla="*/ 54864 w 658607"/>
                <a:gd name="connsiteY6" fmla="*/ 40189 h 298502"/>
                <a:gd name="connsiteX7" fmla="*/ 16383 w 658607"/>
                <a:gd name="connsiteY7" fmla="*/ 74766 h 298502"/>
                <a:gd name="connsiteX8" fmla="*/ 3634 w 658607"/>
                <a:gd name="connsiteY8" fmla="*/ 118365 h 298502"/>
                <a:gd name="connsiteX9" fmla="*/ 24187 w 658607"/>
                <a:gd name="connsiteY9" fmla="*/ 120957 h 298502"/>
                <a:gd name="connsiteX10" fmla="*/ 55537 w 658607"/>
                <a:gd name="connsiteY10" fmla="*/ 106615 h 298502"/>
                <a:gd name="connsiteX11" fmla="*/ 113125 w 658607"/>
                <a:gd name="connsiteY11" fmla="*/ 73789 h 298502"/>
                <a:gd name="connsiteX12" fmla="*/ 176531 w 658607"/>
                <a:gd name="connsiteY12" fmla="*/ 76853 h 298502"/>
                <a:gd name="connsiteX13" fmla="*/ 183360 w 658607"/>
                <a:gd name="connsiteY13" fmla="*/ 86482 h 298502"/>
                <a:gd name="connsiteX14" fmla="*/ 190155 w 658607"/>
                <a:gd name="connsiteY14" fmla="*/ 93283 h 298502"/>
                <a:gd name="connsiteX15" fmla="*/ 225575 w 658607"/>
                <a:gd name="connsiteY15" fmla="*/ 99208 h 298502"/>
                <a:gd name="connsiteX16" fmla="*/ 266243 w 658607"/>
                <a:gd name="connsiteY16" fmla="*/ 97457 h 298502"/>
                <a:gd name="connsiteX17" fmla="*/ 299645 w 658607"/>
                <a:gd name="connsiteY17" fmla="*/ 114022 h 298502"/>
                <a:gd name="connsiteX18" fmla="*/ 303379 w 658607"/>
                <a:gd name="connsiteY18" fmla="*/ 118668 h 298502"/>
                <a:gd name="connsiteX19" fmla="*/ 307650 w 658607"/>
                <a:gd name="connsiteY19" fmla="*/ 125065 h 298502"/>
                <a:gd name="connsiteX20" fmla="*/ 314446 w 658607"/>
                <a:gd name="connsiteY20" fmla="*/ 135570 h 298502"/>
                <a:gd name="connsiteX21" fmla="*/ 335469 w 658607"/>
                <a:gd name="connsiteY21" fmla="*/ 143649 h 298502"/>
                <a:gd name="connsiteX22" fmla="*/ 364532 w 658607"/>
                <a:gd name="connsiteY22" fmla="*/ 135973 h 298502"/>
                <a:gd name="connsiteX23" fmla="*/ 380139 w 658607"/>
                <a:gd name="connsiteY23" fmla="*/ 146175 h 298502"/>
                <a:gd name="connsiteX24" fmla="*/ 381586 w 658607"/>
                <a:gd name="connsiteY24" fmla="*/ 158867 h 298502"/>
                <a:gd name="connsiteX25" fmla="*/ 395815 w 658607"/>
                <a:gd name="connsiteY25" fmla="*/ 178428 h 298502"/>
                <a:gd name="connsiteX26" fmla="*/ 430125 w 658607"/>
                <a:gd name="connsiteY26" fmla="*/ 180347 h 298502"/>
                <a:gd name="connsiteX27" fmla="*/ 452528 w 658607"/>
                <a:gd name="connsiteY27" fmla="*/ 213408 h 298502"/>
                <a:gd name="connsiteX28" fmla="*/ 450880 w 658607"/>
                <a:gd name="connsiteY28" fmla="*/ 229064 h 298502"/>
                <a:gd name="connsiteX29" fmla="*/ 447482 w 658607"/>
                <a:gd name="connsiteY29" fmla="*/ 248220 h 298502"/>
                <a:gd name="connsiteX30" fmla="*/ 453806 w 658607"/>
                <a:gd name="connsiteY30" fmla="*/ 265290 h 298502"/>
                <a:gd name="connsiteX31" fmla="*/ 478496 w 658607"/>
                <a:gd name="connsiteY31" fmla="*/ 266300 h 298502"/>
                <a:gd name="connsiteX32" fmla="*/ 497770 w 658607"/>
                <a:gd name="connsiteY32" fmla="*/ 258793 h 298502"/>
                <a:gd name="connsiteX33" fmla="*/ 533392 w 658607"/>
                <a:gd name="connsiteY33" fmla="*/ 264044 h 298502"/>
                <a:gd name="connsiteX34" fmla="*/ 557511 w 658607"/>
                <a:gd name="connsiteY34" fmla="*/ 282124 h 298502"/>
                <a:gd name="connsiteX35" fmla="*/ 586641 w 658607"/>
                <a:gd name="connsiteY35" fmla="*/ 294346 h 298502"/>
                <a:gd name="connsiteX36" fmla="*/ 651225 w 658607"/>
                <a:gd name="connsiteY36" fmla="*/ 284817 h 298502"/>
                <a:gd name="connsiteX37" fmla="*/ 645607 w 658607"/>
                <a:gd name="connsiteY37" fmla="*/ 245258 h 298502"/>
                <a:gd name="connsiteX38" fmla="*/ 580821 w 658607"/>
                <a:gd name="connsiteY38" fmla="*/ 219839 h 298502"/>
                <a:gd name="connsiteX39" fmla="*/ 560740 w 658607"/>
                <a:gd name="connsiteY39" fmla="*/ 198562 h 298502"/>
                <a:gd name="connsiteX40" fmla="*/ 550817 w 658607"/>
                <a:gd name="connsiteY40" fmla="*/ 186845 h 298502"/>
                <a:gd name="connsiteX41" fmla="*/ 523335 w 658607"/>
                <a:gd name="connsiteY41" fmla="*/ 181896 h 298502"/>
                <a:gd name="connsiteX42" fmla="*/ 491918 w 658607"/>
                <a:gd name="connsiteY42" fmla="*/ 156612 h 298502"/>
                <a:gd name="connsiteX43" fmla="*/ 466184 w 658607"/>
                <a:gd name="connsiteY43" fmla="*/ 127153 h 298502"/>
                <a:gd name="connsiteX44" fmla="*/ 445060 w 658607"/>
                <a:gd name="connsiteY44" fmla="*/ 103888 h 298502"/>
                <a:gd name="connsiteX45" fmla="*/ 433590 w 658607"/>
                <a:gd name="connsiteY45" fmla="*/ 90657 h 298502"/>
                <a:gd name="connsiteX46" fmla="*/ 404897 w 658607"/>
                <a:gd name="connsiteY46" fmla="*/ 80557 h 298502"/>
                <a:gd name="connsiteX47" fmla="*/ 378222 w 658607"/>
                <a:gd name="connsiteY47" fmla="*/ 82442 h 298502"/>
                <a:gd name="connsiteX48" fmla="*/ 337319 w 658607"/>
                <a:gd name="connsiteY48" fmla="*/ 58875 h 298502"/>
                <a:gd name="connsiteX49" fmla="*/ 320366 w 658607"/>
                <a:gd name="connsiteY49" fmla="*/ 46822 h 298502"/>
                <a:gd name="connsiteX50" fmla="*/ 298636 w 658607"/>
                <a:gd name="connsiteY50" fmla="*/ 31840 h 298502"/>
                <a:gd name="connsiteX51" fmla="*/ 268732 w 658607"/>
                <a:gd name="connsiteY51" fmla="*/ 17059 h 298502"/>
                <a:gd name="connsiteX52" fmla="*/ 224398 w 658607"/>
                <a:gd name="connsiteY52" fmla="*/ 4367 h 298502"/>
                <a:gd name="connsiteX53" fmla="*/ 204383 w 658607"/>
                <a:gd name="connsiteY53" fmla="*/ 2347 h 298502"/>
                <a:gd name="connsiteX54" fmla="*/ 191769 w 658607"/>
                <a:gd name="connsiteY54" fmla="*/ 58 h 298502"/>
                <a:gd name="connsiteX55" fmla="*/ 182014 w 658607"/>
                <a:gd name="connsiteY55" fmla="*/ 630 h 298502"/>
                <a:gd name="connsiteX56" fmla="*/ 168055 w 658607"/>
                <a:gd name="connsiteY56" fmla="*/ 2145 h 298502"/>
                <a:gd name="connsiteX57" fmla="*/ 153221 w 658607"/>
                <a:gd name="connsiteY57" fmla="*/ 6590 h 29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58607" h="298502">
                  <a:moveTo>
                    <a:pt x="153221" y="6590"/>
                  </a:moveTo>
                  <a:cubicBezTo>
                    <a:pt x="148444" y="15174"/>
                    <a:pt x="147569" y="18340"/>
                    <a:pt x="140472" y="22986"/>
                  </a:cubicBezTo>
                  <a:cubicBezTo>
                    <a:pt x="137007" y="25241"/>
                    <a:pt x="134013" y="27901"/>
                    <a:pt x="129977" y="29382"/>
                  </a:cubicBezTo>
                  <a:cubicBezTo>
                    <a:pt x="121467" y="32479"/>
                    <a:pt x="113057" y="33523"/>
                    <a:pt x="104614" y="35746"/>
                  </a:cubicBezTo>
                  <a:cubicBezTo>
                    <a:pt x="100410" y="36822"/>
                    <a:pt x="96138" y="35577"/>
                    <a:pt x="91933" y="36688"/>
                  </a:cubicBezTo>
                  <a:cubicBezTo>
                    <a:pt x="87997" y="37732"/>
                    <a:pt x="85743" y="38372"/>
                    <a:pt x="81371" y="38338"/>
                  </a:cubicBezTo>
                  <a:cubicBezTo>
                    <a:pt x="72726" y="38270"/>
                    <a:pt x="62870" y="36923"/>
                    <a:pt x="54864" y="40189"/>
                  </a:cubicBezTo>
                  <a:cubicBezTo>
                    <a:pt x="39156" y="46620"/>
                    <a:pt x="25869" y="60322"/>
                    <a:pt x="16383" y="74766"/>
                  </a:cubicBezTo>
                  <a:cubicBezTo>
                    <a:pt x="10463" y="83721"/>
                    <a:pt x="-7668" y="107659"/>
                    <a:pt x="3634" y="118365"/>
                  </a:cubicBezTo>
                  <a:cubicBezTo>
                    <a:pt x="7738" y="122237"/>
                    <a:pt x="18805" y="121631"/>
                    <a:pt x="24187" y="120957"/>
                  </a:cubicBezTo>
                  <a:cubicBezTo>
                    <a:pt x="35085" y="119577"/>
                    <a:pt x="45850" y="111026"/>
                    <a:pt x="55537" y="106615"/>
                  </a:cubicBezTo>
                  <a:cubicBezTo>
                    <a:pt x="75484" y="97592"/>
                    <a:pt x="91933" y="79816"/>
                    <a:pt x="113125" y="73789"/>
                  </a:cubicBezTo>
                  <a:cubicBezTo>
                    <a:pt x="133105" y="68100"/>
                    <a:pt x="157762" y="63824"/>
                    <a:pt x="176531" y="76853"/>
                  </a:cubicBezTo>
                  <a:cubicBezTo>
                    <a:pt x="180198" y="79378"/>
                    <a:pt x="181577" y="82745"/>
                    <a:pt x="183360" y="86482"/>
                  </a:cubicBezTo>
                  <a:cubicBezTo>
                    <a:pt x="185142" y="90287"/>
                    <a:pt x="186387" y="91196"/>
                    <a:pt x="190155" y="93283"/>
                  </a:cubicBezTo>
                  <a:cubicBezTo>
                    <a:pt x="201087" y="99411"/>
                    <a:pt x="213096" y="101061"/>
                    <a:pt x="225575" y="99208"/>
                  </a:cubicBezTo>
                  <a:cubicBezTo>
                    <a:pt x="238727" y="97256"/>
                    <a:pt x="252788" y="96750"/>
                    <a:pt x="266243" y="97457"/>
                  </a:cubicBezTo>
                  <a:cubicBezTo>
                    <a:pt x="280236" y="98198"/>
                    <a:pt x="291269" y="103147"/>
                    <a:pt x="299645" y="114022"/>
                  </a:cubicBezTo>
                  <a:cubicBezTo>
                    <a:pt x="301192" y="116009"/>
                    <a:pt x="302134" y="116278"/>
                    <a:pt x="303379" y="118668"/>
                  </a:cubicBezTo>
                  <a:cubicBezTo>
                    <a:pt x="304758" y="121362"/>
                    <a:pt x="305733" y="122507"/>
                    <a:pt x="307650" y="125065"/>
                  </a:cubicBezTo>
                  <a:cubicBezTo>
                    <a:pt x="310140" y="128364"/>
                    <a:pt x="312192" y="132135"/>
                    <a:pt x="314446" y="135570"/>
                  </a:cubicBezTo>
                  <a:cubicBezTo>
                    <a:pt x="319693" y="143616"/>
                    <a:pt x="325748" y="145569"/>
                    <a:pt x="335469" y="143649"/>
                  </a:cubicBezTo>
                  <a:cubicBezTo>
                    <a:pt x="345863" y="141596"/>
                    <a:pt x="353263" y="133247"/>
                    <a:pt x="364532" y="135973"/>
                  </a:cubicBezTo>
                  <a:cubicBezTo>
                    <a:pt x="370418" y="137387"/>
                    <a:pt x="377012" y="140686"/>
                    <a:pt x="380139" y="146175"/>
                  </a:cubicBezTo>
                  <a:cubicBezTo>
                    <a:pt x="382326" y="150046"/>
                    <a:pt x="381586" y="154558"/>
                    <a:pt x="381586" y="158867"/>
                  </a:cubicBezTo>
                  <a:cubicBezTo>
                    <a:pt x="381519" y="169506"/>
                    <a:pt x="385993" y="174522"/>
                    <a:pt x="395815" y="178428"/>
                  </a:cubicBezTo>
                  <a:cubicBezTo>
                    <a:pt x="406579" y="182704"/>
                    <a:pt x="418789" y="177957"/>
                    <a:pt x="430125" y="180347"/>
                  </a:cubicBezTo>
                  <a:cubicBezTo>
                    <a:pt x="443109" y="183108"/>
                    <a:pt x="453066" y="200648"/>
                    <a:pt x="452528" y="213408"/>
                  </a:cubicBezTo>
                  <a:cubicBezTo>
                    <a:pt x="452326" y="218357"/>
                    <a:pt x="451720" y="224115"/>
                    <a:pt x="450880" y="229064"/>
                  </a:cubicBezTo>
                  <a:cubicBezTo>
                    <a:pt x="449837" y="235293"/>
                    <a:pt x="447448" y="241959"/>
                    <a:pt x="447482" y="248220"/>
                  </a:cubicBezTo>
                  <a:cubicBezTo>
                    <a:pt x="447516" y="254180"/>
                    <a:pt x="449231" y="261317"/>
                    <a:pt x="453806" y="265290"/>
                  </a:cubicBezTo>
                  <a:cubicBezTo>
                    <a:pt x="460769" y="271418"/>
                    <a:pt x="470356" y="268758"/>
                    <a:pt x="478496" y="266300"/>
                  </a:cubicBezTo>
                  <a:cubicBezTo>
                    <a:pt x="485055" y="264314"/>
                    <a:pt x="491211" y="260880"/>
                    <a:pt x="497770" y="258793"/>
                  </a:cubicBezTo>
                  <a:cubicBezTo>
                    <a:pt x="510283" y="254820"/>
                    <a:pt x="522427" y="256907"/>
                    <a:pt x="533392" y="264044"/>
                  </a:cubicBezTo>
                  <a:cubicBezTo>
                    <a:pt x="542004" y="269633"/>
                    <a:pt x="548597" y="277074"/>
                    <a:pt x="557511" y="282124"/>
                  </a:cubicBezTo>
                  <a:cubicBezTo>
                    <a:pt x="567265" y="287646"/>
                    <a:pt x="575641" y="291383"/>
                    <a:pt x="586641" y="294346"/>
                  </a:cubicBezTo>
                  <a:cubicBezTo>
                    <a:pt x="609245" y="300440"/>
                    <a:pt x="632892" y="301753"/>
                    <a:pt x="651225" y="284817"/>
                  </a:cubicBezTo>
                  <a:cubicBezTo>
                    <a:pt x="664983" y="272125"/>
                    <a:pt x="657414" y="256503"/>
                    <a:pt x="645607" y="245258"/>
                  </a:cubicBezTo>
                  <a:cubicBezTo>
                    <a:pt x="627275" y="227818"/>
                    <a:pt x="601542" y="231960"/>
                    <a:pt x="580821" y="219839"/>
                  </a:cubicBezTo>
                  <a:cubicBezTo>
                    <a:pt x="572042" y="214688"/>
                    <a:pt x="564608" y="208089"/>
                    <a:pt x="560740" y="198562"/>
                  </a:cubicBezTo>
                  <a:cubicBezTo>
                    <a:pt x="558520" y="193040"/>
                    <a:pt x="556602" y="189808"/>
                    <a:pt x="550817" y="186845"/>
                  </a:cubicBezTo>
                  <a:cubicBezTo>
                    <a:pt x="542508" y="182603"/>
                    <a:pt x="532148" y="184017"/>
                    <a:pt x="523335" y="181896"/>
                  </a:cubicBezTo>
                  <a:cubicBezTo>
                    <a:pt x="509779" y="178630"/>
                    <a:pt x="500562" y="166510"/>
                    <a:pt x="491918" y="156612"/>
                  </a:cubicBezTo>
                  <a:cubicBezTo>
                    <a:pt x="483205" y="146646"/>
                    <a:pt x="475603" y="136580"/>
                    <a:pt x="466184" y="127153"/>
                  </a:cubicBezTo>
                  <a:cubicBezTo>
                    <a:pt x="458717" y="119712"/>
                    <a:pt x="451788" y="111968"/>
                    <a:pt x="445060" y="103888"/>
                  </a:cubicBezTo>
                  <a:cubicBezTo>
                    <a:pt x="441226" y="99276"/>
                    <a:pt x="438333" y="94529"/>
                    <a:pt x="433590" y="90657"/>
                  </a:cubicBezTo>
                  <a:cubicBezTo>
                    <a:pt x="425651" y="84227"/>
                    <a:pt x="415089" y="80422"/>
                    <a:pt x="404897" y="80557"/>
                  </a:cubicBezTo>
                  <a:cubicBezTo>
                    <a:pt x="396050" y="80691"/>
                    <a:pt x="386901" y="83621"/>
                    <a:pt x="378222" y="82442"/>
                  </a:cubicBezTo>
                  <a:cubicBezTo>
                    <a:pt x="360932" y="80085"/>
                    <a:pt x="350336" y="69110"/>
                    <a:pt x="337319" y="58875"/>
                  </a:cubicBezTo>
                  <a:cubicBezTo>
                    <a:pt x="331836" y="54565"/>
                    <a:pt x="325681" y="51333"/>
                    <a:pt x="320366" y="46822"/>
                  </a:cubicBezTo>
                  <a:cubicBezTo>
                    <a:pt x="313504" y="40997"/>
                    <a:pt x="307045" y="35442"/>
                    <a:pt x="298636" y="31840"/>
                  </a:cubicBezTo>
                  <a:cubicBezTo>
                    <a:pt x="288443" y="27463"/>
                    <a:pt x="279059" y="20999"/>
                    <a:pt x="268732" y="17059"/>
                  </a:cubicBezTo>
                  <a:cubicBezTo>
                    <a:pt x="254369" y="11606"/>
                    <a:pt x="239366" y="7632"/>
                    <a:pt x="224398" y="4367"/>
                  </a:cubicBezTo>
                  <a:cubicBezTo>
                    <a:pt x="217535" y="2886"/>
                    <a:pt x="211077" y="3357"/>
                    <a:pt x="204383" y="2347"/>
                  </a:cubicBezTo>
                  <a:cubicBezTo>
                    <a:pt x="200078" y="1707"/>
                    <a:pt x="196243" y="259"/>
                    <a:pt x="191769" y="58"/>
                  </a:cubicBezTo>
                  <a:cubicBezTo>
                    <a:pt x="188405" y="-78"/>
                    <a:pt x="185311" y="-10"/>
                    <a:pt x="182014" y="630"/>
                  </a:cubicBezTo>
                  <a:cubicBezTo>
                    <a:pt x="177372" y="1539"/>
                    <a:pt x="172495" y="1303"/>
                    <a:pt x="168055" y="2145"/>
                  </a:cubicBezTo>
                  <a:cubicBezTo>
                    <a:pt x="164153" y="2953"/>
                    <a:pt x="158939" y="7600"/>
                    <a:pt x="153221" y="659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7" name="Freeform 1071">
              <a:extLst>
                <a:ext uri="{FF2B5EF4-FFF2-40B4-BE49-F238E27FC236}">
                  <a16:creationId xmlns:a16="http://schemas.microsoft.com/office/drawing/2014/main" id="{4145B446-6FA8-41A6-9C07-510117CB37AF}"/>
                </a:ext>
              </a:extLst>
            </p:cNvPr>
            <p:cNvSpPr>
              <a:spLocks/>
            </p:cNvSpPr>
            <p:nvPr/>
          </p:nvSpPr>
          <p:spPr>
            <a:xfrm>
              <a:off x="6641709" y="6544814"/>
              <a:ext cx="174041" cy="151495"/>
            </a:xfrm>
            <a:custGeom>
              <a:avLst/>
              <a:gdLst>
                <a:gd name="connsiteX0" fmla="*/ 176960 w 179145"/>
                <a:gd name="connsiteY0" fmla="*/ 11581 h 156024"/>
                <a:gd name="connsiteX1" fmla="*/ 179079 w 179145"/>
                <a:gd name="connsiteY1" fmla="*/ 50736 h 156024"/>
                <a:gd name="connsiteX2" fmla="*/ 177431 w 179145"/>
                <a:gd name="connsiteY2" fmla="*/ 79354 h 156024"/>
                <a:gd name="connsiteX3" fmla="*/ 175110 w 179145"/>
                <a:gd name="connsiteY3" fmla="*/ 92181 h 156024"/>
                <a:gd name="connsiteX4" fmla="*/ 171107 w 179145"/>
                <a:gd name="connsiteY4" fmla="*/ 106793 h 156024"/>
                <a:gd name="connsiteX5" fmla="*/ 166398 w 179145"/>
                <a:gd name="connsiteY5" fmla="*/ 131033 h 156024"/>
                <a:gd name="connsiteX6" fmla="*/ 162193 w 179145"/>
                <a:gd name="connsiteY6" fmla="*/ 141705 h 156024"/>
                <a:gd name="connsiteX7" fmla="*/ 151598 w 179145"/>
                <a:gd name="connsiteY7" fmla="*/ 148574 h 156024"/>
                <a:gd name="connsiteX8" fmla="*/ 125192 w 179145"/>
                <a:gd name="connsiteY8" fmla="*/ 154399 h 156024"/>
                <a:gd name="connsiteX9" fmla="*/ 107162 w 179145"/>
                <a:gd name="connsiteY9" fmla="*/ 155577 h 156024"/>
                <a:gd name="connsiteX10" fmla="*/ 101007 w 179145"/>
                <a:gd name="connsiteY10" fmla="*/ 153254 h 156024"/>
                <a:gd name="connsiteX11" fmla="*/ 88291 w 179145"/>
                <a:gd name="connsiteY11" fmla="*/ 153186 h 156024"/>
                <a:gd name="connsiteX12" fmla="*/ 56470 w 179145"/>
                <a:gd name="connsiteY12" fmla="*/ 147126 h 156024"/>
                <a:gd name="connsiteX13" fmla="*/ 43789 w 179145"/>
                <a:gd name="connsiteY13" fmla="*/ 143255 h 156024"/>
                <a:gd name="connsiteX14" fmla="*/ 30065 w 179145"/>
                <a:gd name="connsiteY14" fmla="*/ 140392 h 156024"/>
                <a:gd name="connsiteX15" fmla="*/ 5711 w 179145"/>
                <a:gd name="connsiteY15" fmla="*/ 130192 h 156024"/>
                <a:gd name="connsiteX16" fmla="*/ 7830 w 179145"/>
                <a:gd name="connsiteY16" fmla="*/ 111573 h 156024"/>
                <a:gd name="connsiteX17" fmla="*/ 22664 w 179145"/>
                <a:gd name="connsiteY17" fmla="*/ 108913 h 156024"/>
                <a:gd name="connsiteX18" fmla="*/ 42477 w 179145"/>
                <a:gd name="connsiteY18" fmla="*/ 108038 h 156024"/>
                <a:gd name="connsiteX19" fmla="*/ 63803 w 179145"/>
                <a:gd name="connsiteY19" fmla="*/ 108981 h 156024"/>
                <a:gd name="connsiteX20" fmla="*/ 76586 w 179145"/>
                <a:gd name="connsiteY20" fmla="*/ 106961 h 156024"/>
                <a:gd name="connsiteX21" fmla="*/ 90949 w 179145"/>
                <a:gd name="connsiteY21" fmla="*/ 106893 h 156024"/>
                <a:gd name="connsiteX22" fmla="*/ 116514 w 179145"/>
                <a:gd name="connsiteY22" fmla="*/ 97029 h 156024"/>
                <a:gd name="connsiteX23" fmla="*/ 89166 w 179145"/>
                <a:gd name="connsiteY23" fmla="*/ 45383 h 156024"/>
                <a:gd name="connsiteX24" fmla="*/ 79781 w 179145"/>
                <a:gd name="connsiteY24" fmla="*/ 32724 h 156024"/>
                <a:gd name="connsiteX25" fmla="*/ 80252 w 179145"/>
                <a:gd name="connsiteY25" fmla="*/ 20064 h 156024"/>
                <a:gd name="connsiteX26" fmla="*/ 108912 w 179145"/>
                <a:gd name="connsiteY26" fmla="*/ 2626 h 156024"/>
                <a:gd name="connsiteX27" fmla="*/ 110526 w 179145"/>
                <a:gd name="connsiteY27" fmla="*/ 1144 h 156024"/>
                <a:gd name="connsiteX28" fmla="*/ 117354 w 179145"/>
                <a:gd name="connsiteY28" fmla="*/ 975 h 156024"/>
                <a:gd name="connsiteX29" fmla="*/ 125226 w 179145"/>
                <a:gd name="connsiteY29" fmla="*/ 975 h 156024"/>
                <a:gd name="connsiteX30" fmla="*/ 140026 w 179145"/>
                <a:gd name="connsiteY30" fmla="*/ 975 h 156024"/>
                <a:gd name="connsiteX31" fmla="*/ 170300 w 179145"/>
                <a:gd name="connsiteY31" fmla="*/ 1345 h 156024"/>
                <a:gd name="connsiteX32" fmla="*/ 176960 w 179145"/>
                <a:gd name="connsiteY32" fmla="*/ 11581 h 15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9145" h="156024">
                  <a:moveTo>
                    <a:pt x="176960" y="11581"/>
                  </a:moveTo>
                  <a:cubicBezTo>
                    <a:pt x="179079" y="24812"/>
                    <a:pt x="179079" y="37370"/>
                    <a:pt x="179079" y="50736"/>
                  </a:cubicBezTo>
                  <a:cubicBezTo>
                    <a:pt x="179079" y="60466"/>
                    <a:pt x="179651" y="70128"/>
                    <a:pt x="177431" y="79354"/>
                  </a:cubicBezTo>
                  <a:cubicBezTo>
                    <a:pt x="176321" y="83966"/>
                    <a:pt x="176691" y="87736"/>
                    <a:pt x="175110" y="92181"/>
                  </a:cubicBezTo>
                  <a:cubicBezTo>
                    <a:pt x="173428" y="96894"/>
                    <a:pt x="172285" y="102079"/>
                    <a:pt x="171107" y="106793"/>
                  </a:cubicBezTo>
                  <a:cubicBezTo>
                    <a:pt x="169089" y="114906"/>
                    <a:pt x="168887" y="123458"/>
                    <a:pt x="166398" y="131033"/>
                  </a:cubicBezTo>
                  <a:cubicBezTo>
                    <a:pt x="165120" y="134905"/>
                    <a:pt x="164783" y="138474"/>
                    <a:pt x="162193" y="141705"/>
                  </a:cubicBezTo>
                  <a:cubicBezTo>
                    <a:pt x="159435" y="145140"/>
                    <a:pt x="155432" y="146621"/>
                    <a:pt x="151598" y="148574"/>
                  </a:cubicBezTo>
                  <a:cubicBezTo>
                    <a:pt x="143020" y="152951"/>
                    <a:pt x="134173" y="152210"/>
                    <a:pt x="125192" y="154399"/>
                  </a:cubicBezTo>
                  <a:cubicBezTo>
                    <a:pt x="120012" y="155678"/>
                    <a:pt x="112645" y="156620"/>
                    <a:pt x="107162" y="155577"/>
                  </a:cubicBezTo>
                  <a:cubicBezTo>
                    <a:pt x="104942" y="155139"/>
                    <a:pt x="103227" y="153658"/>
                    <a:pt x="101007" y="153254"/>
                  </a:cubicBezTo>
                  <a:cubicBezTo>
                    <a:pt x="96903" y="152479"/>
                    <a:pt x="92463" y="154028"/>
                    <a:pt x="88291" y="153186"/>
                  </a:cubicBezTo>
                  <a:cubicBezTo>
                    <a:pt x="77696" y="150998"/>
                    <a:pt x="66965" y="148843"/>
                    <a:pt x="56470" y="147126"/>
                  </a:cubicBezTo>
                  <a:cubicBezTo>
                    <a:pt x="52198" y="146419"/>
                    <a:pt x="47960" y="144298"/>
                    <a:pt x="43789" y="143255"/>
                  </a:cubicBezTo>
                  <a:cubicBezTo>
                    <a:pt x="39080" y="142076"/>
                    <a:pt x="34808" y="142076"/>
                    <a:pt x="30065" y="140392"/>
                  </a:cubicBezTo>
                  <a:cubicBezTo>
                    <a:pt x="22126" y="137599"/>
                    <a:pt x="12607" y="136015"/>
                    <a:pt x="5711" y="130192"/>
                  </a:cubicBezTo>
                  <a:cubicBezTo>
                    <a:pt x="-2967" y="122852"/>
                    <a:pt x="-1352" y="116556"/>
                    <a:pt x="7830" y="111573"/>
                  </a:cubicBezTo>
                  <a:cubicBezTo>
                    <a:pt x="12977" y="108779"/>
                    <a:pt x="16845" y="108913"/>
                    <a:pt x="22664" y="108913"/>
                  </a:cubicBezTo>
                  <a:cubicBezTo>
                    <a:pt x="29123" y="108913"/>
                    <a:pt x="36254" y="107500"/>
                    <a:pt x="42477" y="108038"/>
                  </a:cubicBezTo>
                  <a:cubicBezTo>
                    <a:pt x="49541" y="108644"/>
                    <a:pt x="56605" y="109284"/>
                    <a:pt x="63803" y="108981"/>
                  </a:cubicBezTo>
                  <a:cubicBezTo>
                    <a:pt x="68176" y="108813"/>
                    <a:pt x="72280" y="107432"/>
                    <a:pt x="76586" y="106961"/>
                  </a:cubicBezTo>
                  <a:cubicBezTo>
                    <a:pt x="81362" y="106456"/>
                    <a:pt x="86240" y="107466"/>
                    <a:pt x="90949" y="106893"/>
                  </a:cubicBezTo>
                  <a:cubicBezTo>
                    <a:pt x="99459" y="105883"/>
                    <a:pt x="110223" y="103325"/>
                    <a:pt x="116514" y="97029"/>
                  </a:cubicBezTo>
                  <a:cubicBezTo>
                    <a:pt x="137133" y="76390"/>
                    <a:pt x="101343" y="57402"/>
                    <a:pt x="89166" y="45383"/>
                  </a:cubicBezTo>
                  <a:cubicBezTo>
                    <a:pt x="84827" y="41107"/>
                    <a:pt x="81934" y="38582"/>
                    <a:pt x="79781" y="32724"/>
                  </a:cubicBezTo>
                  <a:cubicBezTo>
                    <a:pt x="77696" y="27034"/>
                    <a:pt x="77965" y="25385"/>
                    <a:pt x="80252" y="20064"/>
                  </a:cubicBezTo>
                  <a:cubicBezTo>
                    <a:pt x="85365" y="8147"/>
                    <a:pt x="97542" y="5318"/>
                    <a:pt x="108912" y="2626"/>
                  </a:cubicBezTo>
                  <a:cubicBezTo>
                    <a:pt x="109517" y="2491"/>
                    <a:pt x="109652" y="1345"/>
                    <a:pt x="110526" y="1144"/>
                  </a:cubicBezTo>
                  <a:cubicBezTo>
                    <a:pt x="112712" y="638"/>
                    <a:pt x="115100" y="942"/>
                    <a:pt x="117354" y="975"/>
                  </a:cubicBezTo>
                  <a:cubicBezTo>
                    <a:pt x="119978" y="1009"/>
                    <a:pt x="122602" y="975"/>
                    <a:pt x="125226" y="975"/>
                  </a:cubicBezTo>
                  <a:cubicBezTo>
                    <a:pt x="130171" y="975"/>
                    <a:pt x="135082" y="975"/>
                    <a:pt x="140026" y="975"/>
                  </a:cubicBezTo>
                  <a:cubicBezTo>
                    <a:pt x="148906" y="975"/>
                    <a:pt x="161992" y="-1448"/>
                    <a:pt x="170300" y="1345"/>
                  </a:cubicBezTo>
                  <a:cubicBezTo>
                    <a:pt x="170401" y="1952"/>
                    <a:pt x="170502" y="2524"/>
                    <a:pt x="176960" y="1158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8" name="Freeform 1072">
              <a:extLst>
                <a:ext uri="{FF2B5EF4-FFF2-40B4-BE49-F238E27FC236}">
                  <a16:creationId xmlns:a16="http://schemas.microsoft.com/office/drawing/2014/main" id="{9C2F19BD-1B71-66AA-3170-8728008B0DF1}"/>
                </a:ext>
              </a:extLst>
            </p:cNvPr>
            <p:cNvSpPr>
              <a:spLocks/>
            </p:cNvSpPr>
            <p:nvPr/>
          </p:nvSpPr>
          <p:spPr>
            <a:xfrm>
              <a:off x="6787484" y="6553801"/>
              <a:ext cx="213384" cy="137806"/>
            </a:xfrm>
            <a:custGeom>
              <a:avLst/>
              <a:gdLst>
                <a:gd name="connsiteX0" fmla="*/ 213532 w 219642"/>
                <a:gd name="connsiteY0" fmla="*/ 73666 h 141926"/>
                <a:gd name="connsiteX1" fmla="*/ 204483 w 219642"/>
                <a:gd name="connsiteY1" fmla="*/ 64071 h 141926"/>
                <a:gd name="connsiteX2" fmla="*/ 194795 w 219642"/>
                <a:gd name="connsiteY2" fmla="*/ 57540 h 141926"/>
                <a:gd name="connsiteX3" fmla="*/ 167516 w 219642"/>
                <a:gd name="connsiteY3" fmla="*/ 48853 h 141926"/>
                <a:gd name="connsiteX4" fmla="*/ 135795 w 219642"/>
                <a:gd name="connsiteY4" fmla="*/ 42693 h 141926"/>
                <a:gd name="connsiteX5" fmla="*/ 110432 w 219642"/>
                <a:gd name="connsiteY5" fmla="*/ 29798 h 141926"/>
                <a:gd name="connsiteX6" fmla="*/ 94589 w 219642"/>
                <a:gd name="connsiteY6" fmla="*/ 13335 h 141926"/>
                <a:gd name="connsiteX7" fmla="*/ 84868 w 219642"/>
                <a:gd name="connsiteY7" fmla="*/ 6736 h 141926"/>
                <a:gd name="connsiteX8" fmla="*/ 72960 w 219642"/>
                <a:gd name="connsiteY8" fmla="*/ 2763 h 141926"/>
                <a:gd name="connsiteX9" fmla="*/ 62768 w 219642"/>
                <a:gd name="connsiteY9" fmla="*/ 2392 h 141926"/>
                <a:gd name="connsiteX10" fmla="*/ 57621 w 219642"/>
                <a:gd name="connsiteY10" fmla="*/ 2 h 141926"/>
                <a:gd name="connsiteX11" fmla="*/ 52138 w 219642"/>
                <a:gd name="connsiteY11" fmla="*/ 2022 h 141926"/>
                <a:gd name="connsiteX12" fmla="*/ 43863 w 219642"/>
                <a:gd name="connsiteY12" fmla="*/ 4413 h 141926"/>
                <a:gd name="connsiteX13" fmla="*/ 27684 w 219642"/>
                <a:gd name="connsiteY13" fmla="*/ 10102 h 141926"/>
                <a:gd name="connsiteX14" fmla="*/ 29063 w 219642"/>
                <a:gd name="connsiteY14" fmla="*/ 41414 h 141926"/>
                <a:gd name="connsiteX15" fmla="*/ 27415 w 219642"/>
                <a:gd name="connsiteY15" fmla="*/ 70030 h 141926"/>
                <a:gd name="connsiteX16" fmla="*/ 25094 w 219642"/>
                <a:gd name="connsiteY16" fmla="*/ 82858 h 141926"/>
                <a:gd name="connsiteX17" fmla="*/ 21057 w 219642"/>
                <a:gd name="connsiteY17" fmla="*/ 97469 h 141926"/>
                <a:gd name="connsiteX18" fmla="*/ 16348 w 219642"/>
                <a:gd name="connsiteY18" fmla="*/ 121710 h 141926"/>
                <a:gd name="connsiteX19" fmla="*/ 12143 w 219642"/>
                <a:gd name="connsiteY19" fmla="*/ 132383 h 141926"/>
                <a:gd name="connsiteX20" fmla="*/ 1548 w 219642"/>
                <a:gd name="connsiteY20" fmla="*/ 139251 h 141926"/>
                <a:gd name="connsiteX21" fmla="*/ 0 w 219642"/>
                <a:gd name="connsiteY21" fmla="*/ 139823 h 141926"/>
                <a:gd name="connsiteX22" fmla="*/ 16281 w 219642"/>
                <a:gd name="connsiteY22" fmla="*/ 141911 h 141926"/>
                <a:gd name="connsiteX23" fmla="*/ 35421 w 219642"/>
                <a:gd name="connsiteY23" fmla="*/ 136052 h 141926"/>
                <a:gd name="connsiteX24" fmla="*/ 43763 w 219642"/>
                <a:gd name="connsiteY24" fmla="*/ 126222 h 141926"/>
                <a:gd name="connsiteX25" fmla="*/ 70235 w 219642"/>
                <a:gd name="connsiteY25" fmla="*/ 120700 h 141926"/>
                <a:gd name="connsiteX26" fmla="*/ 104041 w 219642"/>
                <a:gd name="connsiteY26" fmla="*/ 125043 h 141926"/>
                <a:gd name="connsiteX27" fmla="*/ 128294 w 219642"/>
                <a:gd name="connsiteY27" fmla="*/ 103227 h 141926"/>
                <a:gd name="connsiteX28" fmla="*/ 157962 w 219642"/>
                <a:gd name="connsiteY28" fmla="*/ 97469 h 141926"/>
                <a:gd name="connsiteX29" fmla="*/ 188034 w 219642"/>
                <a:gd name="connsiteY29" fmla="*/ 103766 h 141926"/>
                <a:gd name="connsiteX30" fmla="*/ 217198 w 219642"/>
                <a:gd name="connsiteY30" fmla="*/ 97537 h 141926"/>
                <a:gd name="connsiteX31" fmla="*/ 213532 w 219642"/>
                <a:gd name="connsiteY31" fmla="*/ 73666 h 141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9642" h="141926">
                  <a:moveTo>
                    <a:pt x="213532" y="73666"/>
                  </a:moveTo>
                  <a:cubicBezTo>
                    <a:pt x="211042" y="70300"/>
                    <a:pt x="207342" y="67068"/>
                    <a:pt x="204483" y="64071"/>
                  </a:cubicBezTo>
                  <a:cubicBezTo>
                    <a:pt x="202162" y="61647"/>
                    <a:pt x="197722" y="58920"/>
                    <a:pt x="194795" y="57540"/>
                  </a:cubicBezTo>
                  <a:cubicBezTo>
                    <a:pt x="186520" y="53702"/>
                    <a:pt x="176362" y="49022"/>
                    <a:pt x="167516" y="48853"/>
                  </a:cubicBezTo>
                  <a:cubicBezTo>
                    <a:pt x="156617" y="48652"/>
                    <a:pt x="146155" y="44914"/>
                    <a:pt x="135795" y="42693"/>
                  </a:cubicBezTo>
                  <a:cubicBezTo>
                    <a:pt x="126377" y="40639"/>
                    <a:pt x="117395" y="36902"/>
                    <a:pt x="110432" y="29798"/>
                  </a:cubicBezTo>
                  <a:cubicBezTo>
                    <a:pt x="105084" y="24344"/>
                    <a:pt x="99904" y="18822"/>
                    <a:pt x="94589" y="13335"/>
                  </a:cubicBezTo>
                  <a:cubicBezTo>
                    <a:pt x="92033" y="10708"/>
                    <a:pt x="88198" y="7779"/>
                    <a:pt x="84868" y="6736"/>
                  </a:cubicBezTo>
                  <a:cubicBezTo>
                    <a:pt x="81067" y="5524"/>
                    <a:pt x="77131" y="3672"/>
                    <a:pt x="72960" y="2763"/>
                  </a:cubicBezTo>
                  <a:cubicBezTo>
                    <a:pt x="69596" y="2022"/>
                    <a:pt x="65963" y="3133"/>
                    <a:pt x="62768" y="2392"/>
                  </a:cubicBezTo>
                  <a:cubicBezTo>
                    <a:pt x="60615" y="1888"/>
                    <a:pt x="60110" y="103"/>
                    <a:pt x="57621" y="2"/>
                  </a:cubicBezTo>
                  <a:cubicBezTo>
                    <a:pt x="55637" y="-66"/>
                    <a:pt x="53921" y="1382"/>
                    <a:pt x="52138" y="2022"/>
                  </a:cubicBezTo>
                  <a:cubicBezTo>
                    <a:pt x="49447" y="2998"/>
                    <a:pt x="46588" y="3403"/>
                    <a:pt x="43863" y="4413"/>
                  </a:cubicBezTo>
                  <a:cubicBezTo>
                    <a:pt x="38347" y="6466"/>
                    <a:pt x="33032" y="8251"/>
                    <a:pt x="27684" y="10102"/>
                  </a:cubicBezTo>
                  <a:cubicBezTo>
                    <a:pt x="28761" y="20506"/>
                    <a:pt x="29063" y="30774"/>
                    <a:pt x="29063" y="41414"/>
                  </a:cubicBezTo>
                  <a:cubicBezTo>
                    <a:pt x="29063" y="51144"/>
                    <a:pt x="29635" y="60806"/>
                    <a:pt x="27415" y="70030"/>
                  </a:cubicBezTo>
                  <a:cubicBezTo>
                    <a:pt x="26305" y="74644"/>
                    <a:pt x="26675" y="78414"/>
                    <a:pt x="25094" y="82858"/>
                  </a:cubicBezTo>
                  <a:cubicBezTo>
                    <a:pt x="23412" y="87572"/>
                    <a:pt x="22268" y="92756"/>
                    <a:pt x="21057" y="97469"/>
                  </a:cubicBezTo>
                  <a:cubicBezTo>
                    <a:pt x="19039" y="105583"/>
                    <a:pt x="18837" y="114135"/>
                    <a:pt x="16348" y="121710"/>
                  </a:cubicBezTo>
                  <a:cubicBezTo>
                    <a:pt x="15070" y="125582"/>
                    <a:pt x="14733" y="129151"/>
                    <a:pt x="12143" y="132383"/>
                  </a:cubicBezTo>
                  <a:cubicBezTo>
                    <a:pt x="9385" y="135817"/>
                    <a:pt x="5382" y="137298"/>
                    <a:pt x="1548" y="139251"/>
                  </a:cubicBezTo>
                  <a:cubicBezTo>
                    <a:pt x="1043" y="139521"/>
                    <a:pt x="505" y="139622"/>
                    <a:pt x="0" y="139823"/>
                  </a:cubicBezTo>
                  <a:cubicBezTo>
                    <a:pt x="5449" y="140969"/>
                    <a:pt x="11033" y="141776"/>
                    <a:pt x="16281" y="141911"/>
                  </a:cubicBezTo>
                  <a:cubicBezTo>
                    <a:pt x="23580" y="142113"/>
                    <a:pt x="29635" y="140328"/>
                    <a:pt x="35421" y="136052"/>
                  </a:cubicBezTo>
                  <a:cubicBezTo>
                    <a:pt x="39457" y="133056"/>
                    <a:pt x="40802" y="130127"/>
                    <a:pt x="43763" y="126222"/>
                  </a:cubicBezTo>
                  <a:cubicBezTo>
                    <a:pt x="49885" y="118208"/>
                    <a:pt x="61187" y="116492"/>
                    <a:pt x="70235" y="120700"/>
                  </a:cubicBezTo>
                  <a:cubicBezTo>
                    <a:pt x="80394" y="125448"/>
                    <a:pt x="93042" y="131373"/>
                    <a:pt x="104041" y="125043"/>
                  </a:cubicBezTo>
                  <a:cubicBezTo>
                    <a:pt x="113729" y="119489"/>
                    <a:pt x="118068" y="108243"/>
                    <a:pt x="128294" y="103227"/>
                  </a:cubicBezTo>
                  <a:cubicBezTo>
                    <a:pt x="138116" y="98379"/>
                    <a:pt x="147030" y="97537"/>
                    <a:pt x="157962" y="97469"/>
                  </a:cubicBezTo>
                  <a:cubicBezTo>
                    <a:pt x="168827" y="97369"/>
                    <a:pt x="177741" y="102083"/>
                    <a:pt x="188034" y="103766"/>
                  </a:cubicBezTo>
                  <a:cubicBezTo>
                    <a:pt x="198529" y="105482"/>
                    <a:pt x="210369" y="108849"/>
                    <a:pt x="217198" y="97537"/>
                  </a:cubicBezTo>
                  <a:cubicBezTo>
                    <a:pt x="222210" y="89356"/>
                    <a:pt x="218779" y="80804"/>
                    <a:pt x="213532" y="7366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39" name="Freeform 1073">
              <a:extLst>
                <a:ext uri="{FF2B5EF4-FFF2-40B4-BE49-F238E27FC236}">
                  <a16:creationId xmlns:a16="http://schemas.microsoft.com/office/drawing/2014/main" id="{4CCC53B0-83D8-F6A0-8D46-FF5A738DD8C8}"/>
                </a:ext>
              </a:extLst>
            </p:cNvPr>
            <p:cNvSpPr>
              <a:spLocks/>
            </p:cNvSpPr>
            <p:nvPr/>
          </p:nvSpPr>
          <p:spPr>
            <a:xfrm>
              <a:off x="7094977" y="6631650"/>
              <a:ext cx="103594" cy="71807"/>
            </a:xfrm>
            <a:custGeom>
              <a:avLst/>
              <a:gdLst>
                <a:gd name="connsiteX0" fmla="*/ 34497 w 106632"/>
                <a:gd name="connsiteY0" fmla="*/ 4770 h 73954"/>
                <a:gd name="connsiteX1" fmla="*/ 59692 w 106632"/>
                <a:gd name="connsiteY1" fmla="*/ 291 h 73954"/>
                <a:gd name="connsiteX2" fmla="*/ 74694 w 106632"/>
                <a:gd name="connsiteY2" fmla="*/ 628 h 73954"/>
                <a:gd name="connsiteX3" fmla="*/ 97803 w 106632"/>
                <a:gd name="connsiteY3" fmla="*/ 10156 h 73954"/>
                <a:gd name="connsiteX4" fmla="*/ 105708 w 106632"/>
                <a:gd name="connsiteY4" fmla="*/ 18203 h 73954"/>
                <a:gd name="connsiteX5" fmla="*/ 104531 w 106632"/>
                <a:gd name="connsiteY5" fmla="*/ 30761 h 73954"/>
                <a:gd name="connsiteX6" fmla="*/ 93296 w 106632"/>
                <a:gd name="connsiteY6" fmla="*/ 34633 h 73954"/>
                <a:gd name="connsiteX7" fmla="*/ 88015 w 106632"/>
                <a:gd name="connsiteY7" fmla="*/ 34532 h 73954"/>
                <a:gd name="connsiteX8" fmla="*/ 82128 w 106632"/>
                <a:gd name="connsiteY8" fmla="*/ 36114 h 73954"/>
                <a:gd name="connsiteX9" fmla="*/ 65713 w 106632"/>
                <a:gd name="connsiteY9" fmla="*/ 50894 h 73954"/>
                <a:gd name="connsiteX10" fmla="*/ 62080 w 106632"/>
                <a:gd name="connsiteY10" fmla="*/ 65236 h 73954"/>
                <a:gd name="connsiteX11" fmla="*/ 53873 w 106632"/>
                <a:gd name="connsiteY11" fmla="*/ 73081 h 73954"/>
                <a:gd name="connsiteX12" fmla="*/ 37861 w 106632"/>
                <a:gd name="connsiteY12" fmla="*/ 73047 h 73954"/>
                <a:gd name="connsiteX13" fmla="*/ 24137 w 106632"/>
                <a:gd name="connsiteY13" fmla="*/ 68939 h 73954"/>
                <a:gd name="connsiteX14" fmla="*/ 355 w 106632"/>
                <a:gd name="connsiteY14" fmla="*/ 45810 h 73954"/>
                <a:gd name="connsiteX15" fmla="*/ 1869 w 106632"/>
                <a:gd name="connsiteY15" fmla="*/ 32511 h 73954"/>
                <a:gd name="connsiteX16" fmla="*/ 6175 w 106632"/>
                <a:gd name="connsiteY16" fmla="*/ 21939 h 73954"/>
                <a:gd name="connsiteX17" fmla="*/ 34497 w 106632"/>
                <a:gd name="connsiteY17" fmla="*/ 4770 h 73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6632" h="73954">
                  <a:moveTo>
                    <a:pt x="34497" y="4770"/>
                  </a:moveTo>
                  <a:cubicBezTo>
                    <a:pt x="43984" y="2648"/>
                    <a:pt x="50576" y="291"/>
                    <a:pt x="59692" y="291"/>
                  </a:cubicBezTo>
                  <a:cubicBezTo>
                    <a:pt x="64401" y="291"/>
                    <a:pt x="70086" y="-550"/>
                    <a:pt x="74694" y="628"/>
                  </a:cubicBezTo>
                  <a:cubicBezTo>
                    <a:pt x="82768" y="2682"/>
                    <a:pt x="90706" y="5611"/>
                    <a:pt x="97803" y="10156"/>
                  </a:cubicBezTo>
                  <a:cubicBezTo>
                    <a:pt x="100494" y="11874"/>
                    <a:pt x="104565" y="15105"/>
                    <a:pt x="105708" y="18203"/>
                  </a:cubicBezTo>
                  <a:cubicBezTo>
                    <a:pt x="107020" y="21805"/>
                    <a:pt x="107188" y="27663"/>
                    <a:pt x="104531" y="30761"/>
                  </a:cubicBezTo>
                  <a:cubicBezTo>
                    <a:pt x="102210" y="33420"/>
                    <a:pt x="96694" y="34532"/>
                    <a:pt x="93296" y="34633"/>
                  </a:cubicBezTo>
                  <a:cubicBezTo>
                    <a:pt x="91648" y="34667"/>
                    <a:pt x="89596" y="34161"/>
                    <a:pt x="88015" y="34532"/>
                  </a:cubicBezTo>
                  <a:cubicBezTo>
                    <a:pt x="85660" y="35104"/>
                    <a:pt x="84988" y="36181"/>
                    <a:pt x="82128" y="36114"/>
                  </a:cubicBezTo>
                  <a:cubicBezTo>
                    <a:pt x="73416" y="35912"/>
                    <a:pt x="67933" y="43386"/>
                    <a:pt x="65713" y="50894"/>
                  </a:cubicBezTo>
                  <a:cubicBezTo>
                    <a:pt x="64401" y="55372"/>
                    <a:pt x="64233" y="60927"/>
                    <a:pt x="62080" y="65236"/>
                  </a:cubicBezTo>
                  <a:cubicBezTo>
                    <a:pt x="60735" y="67929"/>
                    <a:pt x="56665" y="72105"/>
                    <a:pt x="53873" y="73081"/>
                  </a:cubicBezTo>
                  <a:cubicBezTo>
                    <a:pt x="49567" y="74562"/>
                    <a:pt x="42302" y="73888"/>
                    <a:pt x="37861" y="73047"/>
                  </a:cubicBezTo>
                  <a:cubicBezTo>
                    <a:pt x="33152" y="72138"/>
                    <a:pt x="28644" y="70455"/>
                    <a:pt x="24137" y="68939"/>
                  </a:cubicBezTo>
                  <a:cubicBezTo>
                    <a:pt x="13878" y="65472"/>
                    <a:pt x="3080" y="56988"/>
                    <a:pt x="355" y="45810"/>
                  </a:cubicBezTo>
                  <a:cubicBezTo>
                    <a:pt x="-687" y="41534"/>
                    <a:pt x="792" y="36484"/>
                    <a:pt x="1869" y="32511"/>
                  </a:cubicBezTo>
                  <a:cubicBezTo>
                    <a:pt x="2777" y="29178"/>
                    <a:pt x="4526" y="25340"/>
                    <a:pt x="6175" y="21939"/>
                  </a:cubicBezTo>
                  <a:cubicBezTo>
                    <a:pt x="10178" y="13657"/>
                    <a:pt x="13811" y="6184"/>
                    <a:pt x="34497" y="477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0" name="Freeform 1074">
              <a:extLst>
                <a:ext uri="{FF2B5EF4-FFF2-40B4-BE49-F238E27FC236}">
                  <a16:creationId xmlns:a16="http://schemas.microsoft.com/office/drawing/2014/main" id="{12E4236A-6ED2-C159-13A0-3750D272AA17}"/>
                </a:ext>
              </a:extLst>
            </p:cNvPr>
            <p:cNvSpPr>
              <a:spLocks/>
            </p:cNvSpPr>
            <p:nvPr/>
          </p:nvSpPr>
          <p:spPr>
            <a:xfrm>
              <a:off x="6438791" y="6167652"/>
              <a:ext cx="83630" cy="97269"/>
            </a:xfrm>
            <a:custGeom>
              <a:avLst/>
              <a:gdLst>
                <a:gd name="connsiteX0" fmla="*/ 32869 w 86083"/>
                <a:gd name="connsiteY0" fmla="*/ 554 h 100177"/>
                <a:gd name="connsiteX1" fmla="*/ 69870 w 86083"/>
                <a:gd name="connsiteY1" fmla="*/ 14560 h 100177"/>
                <a:gd name="connsiteX2" fmla="*/ 68659 w 86083"/>
                <a:gd name="connsiteY2" fmla="*/ 28633 h 100177"/>
                <a:gd name="connsiteX3" fmla="*/ 67078 w 86083"/>
                <a:gd name="connsiteY3" fmla="*/ 42571 h 100177"/>
                <a:gd name="connsiteX4" fmla="*/ 84637 w 86083"/>
                <a:gd name="connsiteY4" fmla="*/ 87719 h 100177"/>
                <a:gd name="connsiteX5" fmla="*/ 67112 w 86083"/>
                <a:gd name="connsiteY5" fmla="*/ 100176 h 100177"/>
                <a:gd name="connsiteX6" fmla="*/ 45247 w 86083"/>
                <a:gd name="connsiteY6" fmla="*/ 89268 h 100177"/>
                <a:gd name="connsiteX7" fmla="*/ 38217 w 86083"/>
                <a:gd name="connsiteY7" fmla="*/ 63579 h 100177"/>
                <a:gd name="connsiteX8" fmla="*/ 12619 w 86083"/>
                <a:gd name="connsiteY8" fmla="*/ 49473 h 100177"/>
                <a:gd name="connsiteX9" fmla="*/ 1351 w 86083"/>
                <a:gd name="connsiteY9" fmla="*/ 34794 h 100177"/>
                <a:gd name="connsiteX10" fmla="*/ 207 w 86083"/>
                <a:gd name="connsiteY10" fmla="*/ 20014 h 100177"/>
                <a:gd name="connsiteX11" fmla="*/ 6463 w 86083"/>
                <a:gd name="connsiteY11" fmla="*/ 7119 h 100177"/>
                <a:gd name="connsiteX12" fmla="*/ 32869 w 86083"/>
                <a:gd name="connsiteY12" fmla="*/ 554 h 100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083" h="100177">
                  <a:moveTo>
                    <a:pt x="32869" y="554"/>
                  </a:moveTo>
                  <a:cubicBezTo>
                    <a:pt x="46021" y="-220"/>
                    <a:pt x="65665" y="-2543"/>
                    <a:pt x="69870" y="14560"/>
                  </a:cubicBezTo>
                  <a:cubicBezTo>
                    <a:pt x="70980" y="19139"/>
                    <a:pt x="70139" y="24256"/>
                    <a:pt x="68659" y="28633"/>
                  </a:cubicBezTo>
                  <a:cubicBezTo>
                    <a:pt x="67078" y="33313"/>
                    <a:pt x="66809" y="37555"/>
                    <a:pt x="67078" y="42571"/>
                  </a:cubicBezTo>
                  <a:cubicBezTo>
                    <a:pt x="67852" y="58698"/>
                    <a:pt x="92172" y="70616"/>
                    <a:pt x="84637" y="87719"/>
                  </a:cubicBezTo>
                  <a:cubicBezTo>
                    <a:pt x="81374" y="95092"/>
                    <a:pt x="74882" y="100277"/>
                    <a:pt x="67112" y="100176"/>
                  </a:cubicBezTo>
                  <a:cubicBezTo>
                    <a:pt x="58938" y="100075"/>
                    <a:pt x="47266" y="99401"/>
                    <a:pt x="45247" y="89268"/>
                  </a:cubicBezTo>
                  <a:cubicBezTo>
                    <a:pt x="43633" y="81154"/>
                    <a:pt x="43498" y="70785"/>
                    <a:pt x="38217" y="63579"/>
                  </a:cubicBezTo>
                  <a:cubicBezTo>
                    <a:pt x="31860" y="54893"/>
                    <a:pt x="20120" y="56140"/>
                    <a:pt x="12619" y="49473"/>
                  </a:cubicBezTo>
                  <a:cubicBezTo>
                    <a:pt x="8347" y="45669"/>
                    <a:pt x="3705" y="40113"/>
                    <a:pt x="1351" y="34794"/>
                  </a:cubicBezTo>
                  <a:cubicBezTo>
                    <a:pt x="-600" y="30383"/>
                    <a:pt x="106" y="24828"/>
                    <a:pt x="207" y="20014"/>
                  </a:cubicBezTo>
                  <a:cubicBezTo>
                    <a:pt x="308" y="15098"/>
                    <a:pt x="2898" y="10554"/>
                    <a:pt x="6463" y="7119"/>
                  </a:cubicBezTo>
                  <a:cubicBezTo>
                    <a:pt x="9995" y="3719"/>
                    <a:pt x="15377" y="2406"/>
                    <a:pt x="32869" y="55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1" name="Freeform 1075">
              <a:extLst>
                <a:ext uri="{FF2B5EF4-FFF2-40B4-BE49-F238E27FC236}">
                  <a16:creationId xmlns:a16="http://schemas.microsoft.com/office/drawing/2014/main" id="{BA9C9A70-D33D-2A72-B0C2-F93614A5AA59}"/>
                </a:ext>
              </a:extLst>
            </p:cNvPr>
            <p:cNvSpPr>
              <a:spLocks/>
            </p:cNvSpPr>
            <p:nvPr/>
          </p:nvSpPr>
          <p:spPr>
            <a:xfrm>
              <a:off x="12223462" y="4578272"/>
              <a:ext cx="303270" cy="252679"/>
            </a:xfrm>
            <a:custGeom>
              <a:avLst/>
              <a:gdLst>
                <a:gd name="connsiteX0" fmla="*/ 308776 w 312164"/>
                <a:gd name="connsiteY0" fmla="*/ 131135 h 260234"/>
                <a:gd name="connsiteX1" fmla="*/ 304403 w 312164"/>
                <a:gd name="connsiteY1" fmla="*/ 117601 h 260234"/>
                <a:gd name="connsiteX2" fmla="*/ 289131 w 312164"/>
                <a:gd name="connsiteY2" fmla="*/ 96861 h 260234"/>
                <a:gd name="connsiteX3" fmla="*/ 263903 w 312164"/>
                <a:gd name="connsiteY3" fmla="*/ 82283 h 260234"/>
                <a:gd name="connsiteX4" fmla="*/ 251962 w 312164"/>
                <a:gd name="connsiteY4" fmla="*/ 80196 h 260234"/>
                <a:gd name="connsiteX5" fmla="*/ 234403 w 312164"/>
                <a:gd name="connsiteY5" fmla="*/ 77032 h 260234"/>
                <a:gd name="connsiteX6" fmla="*/ 208636 w 312164"/>
                <a:gd name="connsiteY6" fmla="*/ 70803 h 260234"/>
                <a:gd name="connsiteX7" fmla="*/ 167801 w 312164"/>
                <a:gd name="connsiteY7" fmla="*/ 47876 h 260234"/>
                <a:gd name="connsiteX8" fmla="*/ 160367 w 312164"/>
                <a:gd name="connsiteY8" fmla="*/ 37943 h 260234"/>
                <a:gd name="connsiteX9" fmla="*/ 153606 w 312164"/>
                <a:gd name="connsiteY9" fmla="*/ 31446 h 260234"/>
                <a:gd name="connsiteX10" fmla="*/ 146912 w 312164"/>
                <a:gd name="connsiteY10" fmla="*/ 18686 h 260234"/>
                <a:gd name="connsiteX11" fmla="*/ 137964 w 312164"/>
                <a:gd name="connsiteY11" fmla="*/ 5017 h 260234"/>
                <a:gd name="connsiteX12" fmla="*/ 131674 w 312164"/>
                <a:gd name="connsiteY12" fmla="*/ 0 h 260234"/>
                <a:gd name="connsiteX13" fmla="*/ 141631 w 312164"/>
                <a:gd name="connsiteY13" fmla="*/ 25352 h 260234"/>
                <a:gd name="connsiteX14" fmla="*/ 128747 w 312164"/>
                <a:gd name="connsiteY14" fmla="*/ 44778 h 260234"/>
                <a:gd name="connsiteX15" fmla="*/ 109306 w 312164"/>
                <a:gd name="connsiteY15" fmla="*/ 63430 h 260234"/>
                <a:gd name="connsiteX16" fmla="*/ 98070 w 312164"/>
                <a:gd name="connsiteY16" fmla="*/ 92148 h 260234"/>
                <a:gd name="connsiteX17" fmla="*/ 79435 w 312164"/>
                <a:gd name="connsiteY17" fmla="*/ 107198 h 260234"/>
                <a:gd name="connsiteX18" fmla="*/ 26825 w 312164"/>
                <a:gd name="connsiteY18" fmla="*/ 97333 h 260234"/>
                <a:gd name="connsiteX19" fmla="*/ 11823 w 312164"/>
                <a:gd name="connsiteY19" fmla="*/ 97400 h 260234"/>
                <a:gd name="connsiteX20" fmla="*/ 1430 w 312164"/>
                <a:gd name="connsiteY20" fmla="*/ 99117 h 260234"/>
                <a:gd name="connsiteX21" fmla="*/ 4289 w 312164"/>
                <a:gd name="connsiteY21" fmla="*/ 117567 h 260234"/>
                <a:gd name="connsiteX22" fmla="*/ 18955 w 312164"/>
                <a:gd name="connsiteY22" fmla="*/ 135916 h 260234"/>
                <a:gd name="connsiteX23" fmla="*/ 38061 w 312164"/>
                <a:gd name="connsiteY23" fmla="*/ 146858 h 260234"/>
                <a:gd name="connsiteX24" fmla="*/ 74591 w 312164"/>
                <a:gd name="connsiteY24" fmla="*/ 165947 h 260234"/>
                <a:gd name="connsiteX25" fmla="*/ 79401 w 312164"/>
                <a:gd name="connsiteY25" fmla="*/ 173051 h 260234"/>
                <a:gd name="connsiteX26" fmla="*/ 83068 w 312164"/>
                <a:gd name="connsiteY26" fmla="*/ 179886 h 260234"/>
                <a:gd name="connsiteX27" fmla="*/ 95143 w 312164"/>
                <a:gd name="connsiteY27" fmla="*/ 200154 h 260234"/>
                <a:gd name="connsiteX28" fmla="*/ 158820 w 312164"/>
                <a:gd name="connsiteY28" fmla="*/ 260216 h 260234"/>
                <a:gd name="connsiteX29" fmla="*/ 176614 w 312164"/>
                <a:gd name="connsiteY29" fmla="*/ 252473 h 260234"/>
                <a:gd name="connsiteX30" fmla="*/ 164807 w 312164"/>
                <a:gd name="connsiteY30" fmla="*/ 230353 h 260234"/>
                <a:gd name="connsiteX31" fmla="*/ 135172 w 312164"/>
                <a:gd name="connsiteY31" fmla="*/ 183656 h 260234"/>
                <a:gd name="connsiteX32" fmla="*/ 133188 w 312164"/>
                <a:gd name="connsiteY32" fmla="*/ 159550 h 260234"/>
                <a:gd name="connsiteX33" fmla="*/ 149804 w 312164"/>
                <a:gd name="connsiteY33" fmla="*/ 148474 h 260234"/>
                <a:gd name="connsiteX34" fmla="*/ 161780 w 312164"/>
                <a:gd name="connsiteY34" fmla="*/ 146824 h 260234"/>
                <a:gd name="connsiteX35" fmla="*/ 173115 w 312164"/>
                <a:gd name="connsiteY35" fmla="*/ 148474 h 260234"/>
                <a:gd name="connsiteX36" fmla="*/ 176614 w 312164"/>
                <a:gd name="connsiteY36" fmla="*/ 145982 h 260234"/>
                <a:gd name="connsiteX37" fmla="*/ 182770 w 312164"/>
                <a:gd name="connsiteY37" fmla="*/ 146319 h 260234"/>
                <a:gd name="connsiteX38" fmla="*/ 196258 w 312164"/>
                <a:gd name="connsiteY38" fmla="*/ 140495 h 260234"/>
                <a:gd name="connsiteX39" fmla="*/ 243419 w 312164"/>
                <a:gd name="connsiteY39" fmla="*/ 145410 h 260234"/>
                <a:gd name="connsiteX40" fmla="*/ 266763 w 312164"/>
                <a:gd name="connsiteY40" fmla="*/ 152918 h 260234"/>
                <a:gd name="connsiteX41" fmla="*/ 277257 w 312164"/>
                <a:gd name="connsiteY41" fmla="*/ 155477 h 260234"/>
                <a:gd name="connsiteX42" fmla="*/ 293101 w 312164"/>
                <a:gd name="connsiteY42" fmla="*/ 155915 h 260234"/>
                <a:gd name="connsiteX43" fmla="*/ 311972 w 312164"/>
                <a:gd name="connsiteY43" fmla="*/ 143323 h 260234"/>
                <a:gd name="connsiteX44" fmla="*/ 308776 w 312164"/>
                <a:gd name="connsiteY44" fmla="*/ 131135 h 260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12164" h="260234">
                  <a:moveTo>
                    <a:pt x="308776" y="131135"/>
                  </a:moveTo>
                  <a:cubicBezTo>
                    <a:pt x="307599" y="126152"/>
                    <a:pt x="307061" y="122382"/>
                    <a:pt x="304403" y="117601"/>
                  </a:cubicBezTo>
                  <a:cubicBezTo>
                    <a:pt x="300905" y="111271"/>
                    <a:pt x="294278" y="101979"/>
                    <a:pt x="289131" y="96861"/>
                  </a:cubicBezTo>
                  <a:cubicBezTo>
                    <a:pt x="281933" y="89724"/>
                    <a:pt x="272918" y="86391"/>
                    <a:pt x="263903" y="82283"/>
                  </a:cubicBezTo>
                  <a:cubicBezTo>
                    <a:pt x="259329" y="80196"/>
                    <a:pt x="256839" y="80499"/>
                    <a:pt x="251962" y="80196"/>
                  </a:cubicBezTo>
                  <a:cubicBezTo>
                    <a:pt x="245941" y="79792"/>
                    <a:pt x="240424" y="77873"/>
                    <a:pt x="234403" y="77032"/>
                  </a:cubicBezTo>
                  <a:cubicBezTo>
                    <a:pt x="225926" y="75853"/>
                    <a:pt x="216878" y="73126"/>
                    <a:pt x="208636" y="70803"/>
                  </a:cubicBezTo>
                  <a:cubicBezTo>
                    <a:pt x="195316" y="67100"/>
                    <a:pt x="178868" y="56562"/>
                    <a:pt x="167801" y="47876"/>
                  </a:cubicBezTo>
                  <a:cubicBezTo>
                    <a:pt x="164268" y="45115"/>
                    <a:pt x="163159" y="41479"/>
                    <a:pt x="160367" y="37943"/>
                  </a:cubicBezTo>
                  <a:cubicBezTo>
                    <a:pt x="158450" y="35519"/>
                    <a:pt x="155489" y="33903"/>
                    <a:pt x="153606" y="31446"/>
                  </a:cubicBezTo>
                  <a:cubicBezTo>
                    <a:pt x="150847" y="27911"/>
                    <a:pt x="148762" y="22456"/>
                    <a:pt x="146912" y="18686"/>
                  </a:cubicBezTo>
                  <a:cubicBezTo>
                    <a:pt x="144389" y="13467"/>
                    <a:pt x="142068" y="9124"/>
                    <a:pt x="137964" y="5017"/>
                  </a:cubicBezTo>
                  <a:cubicBezTo>
                    <a:pt x="136013" y="3064"/>
                    <a:pt x="133760" y="1717"/>
                    <a:pt x="131674" y="0"/>
                  </a:cubicBezTo>
                  <a:cubicBezTo>
                    <a:pt x="124542" y="5421"/>
                    <a:pt x="137897" y="17204"/>
                    <a:pt x="141631" y="25352"/>
                  </a:cubicBezTo>
                  <a:cubicBezTo>
                    <a:pt x="146374" y="35654"/>
                    <a:pt x="137527" y="40166"/>
                    <a:pt x="128747" y="44778"/>
                  </a:cubicBezTo>
                  <a:cubicBezTo>
                    <a:pt x="120372" y="49188"/>
                    <a:pt x="114317" y="55518"/>
                    <a:pt x="109306" y="63430"/>
                  </a:cubicBezTo>
                  <a:cubicBezTo>
                    <a:pt x="103755" y="72184"/>
                    <a:pt x="103049" y="82721"/>
                    <a:pt x="98070" y="92148"/>
                  </a:cubicBezTo>
                  <a:cubicBezTo>
                    <a:pt x="94269" y="99286"/>
                    <a:pt x="87071" y="105447"/>
                    <a:pt x="79435" y="107198"/>
                  </a:cubicBezTo>
                  <a:cubicBezTo>
                    <a:pt x="61305" y="111305"/>
                    <a:pt x="43140" y="102720"/>
                    <a:pt x="26825" y="97333"/>
                  </a:cubicBezTo>
                  <a:cubicBezTo>
                    <a:pt x="19022" y="94774"/>
                    <a:pt x="19527" y="95414"/>
                    <a:pt x="11823" y="97400"/>
                  </a:cubicBezTo>
                  <a:cubicBezTo>
                    <a:pt x="8157" y="98343"/>
                    <a:pt x="4793" y="98208"/>
                    <a:pt x="1430" y="99117"/>
                  </a:cubicBezTo>
                  <a:cubicBezTo>
                    <a:pt x="-1733" y="104908"/>
                    <a:pt x="858" y="111170"/>
                    <a:pt x="4289" y="117567"/>
                  </a:cubicBezTo>
                  <a:cubicBezTo>
                    <a:pt x="8325" y="125109"/>
                    <a:pt x="12866" y="130260"/>
                    <a:pt x="18955" y="135916"/>
                  </a:cubicBezTo>
                  <a:cubicBezTo>
                    <a:pt x="24975" y="141539"/>
                    <a:pt x="30829" y="143188"/>
                    <a:pt x="38061" y="146858"/>
                  </a:cubicBezTo>
                  <a:cubicBezTo>
                    <a:pt x="49632" y="152682"/>
                    <a:pt x="65509" y="156554"/>
                    <a:pt x="74591" y="165947"/>
                  </a:cubicBezTo>
                  <a:cubicBezTo>
                    <a:pt x="75263" y="166655"/>
                    <a:pt x="78661" y="171873"/>
                    <a:pt x="79401" y="173051"/>
                  </a:cubicBezTo>
                  <a:cubicBezTo>
                    <a:pt x="80579" y="174970"/>
                    <a:pt x="82092" y="177832"/>
                    <a:pt x="83068" y="179886"/>
                  </a:cubicBezTo>
                  <a:cubicBezTo>
                    <a:pt x="86533" y="187091"/>
                    <a:pt x="90872" y="193150"/>
                    <a:pt x="95143" y="200154"/>
                  </a:cubicBezTo>
                  <a:cubicBezTo>
                    <a:pt x="108935" y="222745"/>
                    <a:pt x="127166" y="261193"/>
                    <a:pt x="158820" y="260216"/>
                  </a:cubicBezTo>
                  <a:cubicBezTo>
                    <a:pt x="164874" y="260014"/>
                    <a:pt x="174158" y="259610"/>
                    <a:pt x="176614" y="252473"/>
                  </a:cubicBezTo>
                  <a:cubicBezTo>
                    <a:pt x="179271" y="244662"/>
                    <a:pt x="168675" y="236346"/>
                    <a:pt x="164807" y="230353"/>
                  </a:cubicBezTo>
                  <a:cubicBezTo>
                    <a:pt x="154749" y="214833"/>
                    <a:pt x="141328" y="201601"/>
                    <a:pt x="135172" y="183656"/>
                  </a:cubicBezTo>
                  <a:cubicBezTo>
                    <a:pt x="132548" y="175980"/>
                    <a:pt x="129487" y="167462"/>
                    <a:pt x="133188" y="159550"/>
                  </a:cubicBezTo>
                  <a:cubicBezTo>
                    <a:pt x="136989" y="151369"/>
                    <a:pt x="142270" y="150393"/>
                    <a:pt x="149804" y="148474"/>
                  </a:cubicBezTo>
                  <a:cubicBezTo>
                    <a:pt x="154783" y="147228"/>
                    <a:pt x="156398" y="145309"/>
                    <a:pt x="161780" y="146824"/>
                  </a:cubicBezTo>
                  <a:cubicBezTo>
                    <a:pt x="166489" y="148137"/>
                    <a:pt x="168137" y="149753"/>
                    <a:pt x="173115" y="148474"/>
                  </a:cubicBezTo>
                  <a:cubicBezTo>
                    <a:pt x="174427" y="148137"/>
                    <a:pt x="174663" y="146454"/>
                    <a:pt x="176614" y="145982"/>
                  </a:cubicBezTo>
                  <a:cubicBezTo>
                    <a:pt x="178464" y="145545"/>
                    <a:pt x="180920" y="146588"/>
                    <a:pt x="182770" y="146319"/>
                  </a:cubicBezTo>
                  <a:cubicBezTo>
                    <a:pt x="187512" y="145578"/>
                    <a:pt x="191818" y="142178"/>
                    <a:pt x="196258" y="140495"/>
                  </a:cubicBezTo>
                  <a:cubicBezTo>
                    <a:pt x="213884" y="133896"/>
                    <a:pt x="227104" y="139013"/>
                    <a:pt x="243419" y="145410"/>
                  </a:cubicBezTo>
                  <a:cubicBezTo>
                    <a:pt x="251020" y="148407"/>
                    <a:pt x="258992" y="150427"/>
                    <a:pt x="266763" y="152918"/>
                  </a:cubicBezTo>
                  <a:cubicBezTo>
                    <a:pt x="270429" y="154097"/>
                    <a:pt x="273591" y="154534"/>
                    <a:pt x="277257" y="155477"/>
                  </a:cubicBezTo>
                  <a:cubicBezTo>
                    <a:pt x="284557" y="157328"/>
                    <a:pt x="285229" y="157935"/>
                    <a:pt x="293101" y="155915"/>
                  </a:cubicBezTo>
                  <a:cubicBezTo>
                    <a:pt x="299963" y="154164"/>
                    <a:pt x="310289" y="151740"/>
                    <a:pt x="311972" y="143323"/>
                  </a:cubicBezTo>
                  <a:cubicBezTo>
                    <a:pt x="312981" y="138878"/>
                    <a:pt x="309751" y="135209"/>
                    <a:pt x="308776" y="13113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2" name="Freeform 1076">
              <a:extLst>
                <a:ext uri="{FF2B5EF4-FFF2-40B4-BE49-F238E27FC236}">
                  <a16:creationId xmlns:a16="http://schemas.microsoft.com/office/drawing/2014/main" id="{A0BB6686-43E0-222F-7A08-D7E1FDF9A6BE}"/>
                </a:ext>
              </a:extLst>
            </p:cNvPr>
            <p:cNvSpPr>
              <a:spLocks/>
            </p:cNvSpPr>
            <p:nvPr/>
          </p:nvSpPr>
          <p:spPr>
            <a:xfrm>
              <a:off x="12351321" y="4711665"/>
              <a:ext cx="211931" cy="163173"/>
            </a:xfrm>
            <a:custGeom>
              <a:avLst/>
              <a:gdLst>
                <a:gd name="connsiteX0" fmla="*/ 217499 w 218146"/>
                <a:gd name="connsiteY0" fmla="*/ 98090 h 168052"/>
                <a:gd name="connsiteX1" fmla="*/ 212857 w 218146"/>
                <a:gd name="connsiteY1" fmla="*/ 88562 h 168052"/>
                <a:gd name="connsiteX2" fmla="*/ 210367 w 218146"/>
                <a:gd name="connsiteY2" fmla="*/ 81997 h 168052"/>
                <a:gd name="connsiteX3" fmla="*/ 199940 w 218146"/>
                <a:gd name="connsiteY3" fmla="*/ 65298 h 168052"/>
                <a:gd name="connsiteX4" fmla="*/ 189344 w 218146"/>
                <a:gd name="connsiteY4" fmla="*/ 28163 h 168052"/>
                <a:gd name="connsiteX5" fmla="*/ 177067 w 218146"/>
                <a:gd name="connsiteY5" fmla="*/ 11733 h 168052"/>
                <a:gd name="connsiteX6" fmla="*/ 161626 w 218146"/>
                <a:gd name="connsiteY6" fmla="*/ 18500 h 168052"/>
                <a:gd name="connsiteX7" fmla="*/ 145783 w 218146"/>
                <a:gd name="connsiteY7" fmla="*/ 18062 h 168052"/>
                <a:gd name="connsiteX8" fmla="*/ 135288 w 218146"/>
                <a:gd name="connsiteY8" fmla="*/ 15503 h 168052"/>
                <a:gd name="connsiteX9" fmla="*/ 111944 w 218146"/>
                <a:gd name="connsiteY9" fmla="*/ 7996 h 168052"/>
                <a:gd name="connsiteX10" fmla="*/ 64784 w 218146"/>
                <a:gd name="connsiteY10" fmla="*/ 3080 h 168052"/>
                <a:gd name="connsiteX11" fmla="*/ 51295 w 218146"/>
                <a:gd name="connsiteY11" fmla="*/ 8905 h 168052"/>
                <a:gd name="connsiteX12" fmla="*/ 45139 w 218146"/>
                <a:gd name="connsiteY12" fmla="*/ 8568 h 168052"/>
                <a:gd name="connsiteX13" fmla="*/ 41642 w 218146"/>
                <a:gd name="connsiteY13" fmla="*/ 11060 h 168052"/>
                <a:gd name="connsiteX14" fmla="*/ 30306 w 218146"/>
                <a:gd name="connsiteY14" fmla="*/ 9410 h 168052"/>
                <a:gd name="connsiteX15" fmla="*/ 18330 w 218146"/>
                <a:gd name="connsiteY15" fmla="*/ 11060 h 168052"/>
                <a:gd name="connsiteX16" fmla="*/ 1713 w 218146"/>
                <a:gd name="connsiteY16" fmla="*/ 22136 h 168052"/>
                <a:gd name="connsiteX17" fmla="*/ 3698 w 218146"/>
                <a:gd name="connsiteY17" fmla="*/ 46242 h 168052"/>
                <a:gd name="connsiteX18" fmla="*/ 33333 w 218146"/>
                <a:gd name="connsiteY18" fmla="*/ 92939 h 168052"/>
                <a:gd name="connsiteX19" fmla="*/ 45038 w 218146"/>
                <a:gd name="connsiteY19" fmla="*/ 111456 h 168052"/>
                <a:gd name="connsiteX20" fmla="*/ 47427 w 218146"/>
                <a:gd name="connsiteY20" fmla="*/ 113341 h 168052"/>
                <a:gd name="connsiteX21" fmla="*/ 54120 w 218146"/>
                <a:gd name="connsiteY21" fmla="*/ 114453 h 168052"/>
                <a:gd name="connsiteX22" fmla="*/ 72588 w 218146"/>
                <a:gd name="connsiteY22" fmla="*/ 120411 h 168052"/>
                <a:gd name="connsiteX23" fmla="*/ 114601 w 218146"/>
                <a:gd name="connsiteY23" fmla="*/ 149029 h 168052"/>
                <a:gd name="connsiteX24" fmla="*/ 139224 w 218146"/>
                <a:gd name="connsiteY24" fmla="*/ 167041 h 168052"/>
                <a:gd name="connsiteX25" fmla="*/ 154495 w 218146"/>
                <a:gd name="connsiteY25" fmla="*/ 167310 h 168052"/>
                <a:gd name="connsiteX26" fmla="*/ 164317 w 218146"/>
                <a:gd name="connsiteY26" fmla="*/ 153069 h 168052"/>
                <a:gd name="connsiteX27" fmla="*/ 174106 w 218146"/>
                <a:gd name="connsiteY27" fmla="*/ 125327 h 168052"/>
                <a:gd name="connsiteX28" fmla="*/ 199031 w 218146"/>
                <a:gd name="connsiteY28" fmla="*/ 115597 h 168052"/>
                <a:gd name="connsiteX29" fmla="*/ 214504 w 218146"/>
                <a:gd name="connsiteY29" fmla="*/ 110479 h 168052"/>
                <a:gd name="connsiteX30" fmla="*/ 217499 w 218146"/>
                <a:gd name="connsiteY30" fmla="*/ 98090 h 168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8146" h="168052">
                  <a:moveTo>
                    <a:pt x="217499" y="98090"/>
                  </a:moveTo>
                  <a:cubicBezTo>
                    <a:pt x="216691" y="94218"/>
                    <a:pt x="214504" y="91929"/>
                    <a:pt x="212857" y="88562"/>
                  </a:cubicBezTo>
                  <a:cubicBezTo>
                    <a:pt x="211814" y="86475"/>
                    <a:pt x="211578" y="84118"/>
                    <a:pt x="210367" y="81997"/>
                  </a:cubicBezTo>
                  <a:cubicBezTo>
                    <a:pt x="207071" y="76307"/>
                    <a:pt x="202630" y="71223"/>
                    <a:pt x="199940" y="65298"/>
                  </a:cubicBezTo>
                  <a:cubicBezTo>
                    <a:pt x="194692" y="53716"/>
                    <a:pt x="194827" y="39576"/>
                    <a:pt x="189344" y="28163"/>
                  </a:cubicBezTo>
                  <a:cubicBezTo>
                    <a:pt x="186283" y="21766"/>
                    <a:pt x="182010" y="16413"/>
                    <a:pt x="177067" y="11733"/>
                  </a:cubicBezTo>
                  <a:cubicBezTo>
                    <a:pt x="173029" y="15571"/>
                    <a:pt x="166503" y="17254"/>
                    <a:pt x="161626" y="18500"/>
                  </a:cubicBezTo>
                  <a:cubicBezTo>
                    <a:pt x="153755" y="20520"/>
                    <a:pt x="153116" y="19914"/>
                    <a:pt x="145783" y="18062"/>
                  </a:cubicBezTo>
                  <a:cubicBezTo>
                    <a:pt x="142083" y="17120"/>
                    <a:pt x="138954" y="16682"/>
                    <a:pt x="135288" y="15503"/>
                  </a:cubicBezTo>
                  <a:cubicBezTo>
                    <a:pt x="127518" y="13012"/>
                    <a:pt x="119579" y="10992"/>
                    <a:pt x="111944" y="7996"/>
                  </a:cubicBezTo>
                  <a:cubicBezTo>
                    <a:pt x="95629" y="1599"/>
                    <a:pt x="82409" y="-3519"/>
                    <a:pt x="64784" y="3080"/>
                  </a:cubicBezTo>
                  <a:cubicBezTo>
                    <a:pt x="60344" y="4730"/>
                    <a:pt x="56038" y="8164"/>
                    <a:pt x="51295" y="8905"/>
                  </a:cubicBezTo>
                  <a:cubicBezTo>
                    <a:pt x="49445" y="9208"/>
                    <a:pt x="46990" y="8164"/>
                    <a:pt x="45139" y="8568"/>
                  </a:cubicBezTo>
                  <a:cubicBezTo>
                    <a:pt x="43189" y="9039"/>
                    <a:pt x="42920" y="10723"/>
                    <a:pt x="41642" y="11060"/>
                  </a:cubicBezTo>
                  <a:cubicBezTo>
                    <a:pt x="36663" y="12339"/>
                    <a:pt x="35014" y="10723"/>
                    <a:pt x="30306" y="9410"/>
                  </a:cubicBezTo>
                  <a:cubicBezTo>
                    <a:pt x="24890" y="7895"/>
                    <a:pt x="23309" y="9814"/>
                    <a:pt x="18330" y="11060"/>
                  </a:cubicBezTo>
                  <a:cubicBezTo>
                    <a:pt x="10795" y="12978"/>
                    <a:pt x="5515" y="13955"/>
                    <a:pt x="1713" y="22136"/>
                  </a:cubicBezTo>
                  <a:cubicBezTo>
                    <a:pt x="-1987" y="30081"/>
                    <a:pt x="1074" y="38599"/>
                    <a:pt x="3698" y="46242"/>
                  </a:cubicBezTo>
                  <a:cubicBezTo>
                    <a:pt x="9854" y="64220"/>
                    <a:pt x="23275" y="77418"/>
                    <a:pt x="33333" y="92939"/>
                  </a:cubicBezTo>
                  <a:cubicBezTo>
                    <a:pt x="36629" y="98023"/>
                    <a:pt x="44264" y="104756"/>
                    <a:pt x="45038" y="111456"/>
                  </a:cubicBezTo>
                  <a:cubicBezTo>
                    <a:pt x="45610" y="112163"/>
                    <a:pt x="46182" y="112870"/>
                    <a:pt x="47427" y="113341"/>
                  </a:cubicBezTo>
                  <a:cubicBezTo>
                    <a:pt x="49512" y="114149"/>
                    <a:pt x="51968" y="113812"/>
                    <a:pt x="54120" y="114453"/>
                  </a:cubicBezTo>
                  <a:cubicBezTo>
                    <a:pt x="60377" y="116405"/>
                    <a:pt x="66264" y="118627"/>
                    <a:pt x="72588" y="120411"/>
                  </a:cubicBezTo>
                  <a:cubicBezTo>
                    <a:pt x="90247" y="125360"/>
                    <a:pt x="101415" y="136774"/>
                    <a:pt x="114601" y="149029"/>
                  </a:cubicBezTo>
                  <a:cubicBezTo>
                    <a:pt x="121329" y="155291"/>
                    <a:pt x="130075" y="164280"/>
                    <a:pt x="139224" y="167041"/>
                  </a:cubicBezTo>
                  <a:cubicBezTo>
                    <a:pt x="142756" y="168118"/>
                    <a:pt x="151233" y="168522"/>
                    <a:pt x="154495" y="167310"/>
                  </a:cubicBezTo>
                  <a:cubicBezTo>
                    <a:pt x="159474" y="165492"/>
                    <a:pt x="163173" y="158018"/>
                    <a:pt x="164317" y="153069"/>
                  </a:cubicBezTo>
                  <a:cubicBezTo>
                    <a:pt x="166537" y="143474"/>
                    <a:pt x="168824" y="133946"/>
                    <a:pt x="174106" y="125327"/>
                  </a:cubicBezTo>
                  <a:cubicBezTo>
                    <a:pt x="179858" y="115866"/>
                    <a:pt x="189108" y="117516"/>
                    <a:pt x="199031" y="115597"/>
                  </a:cubicBezTo>
                  <a:cubicBezTo>
                    <a:pt x="204514" y="114553"/>
                    <a:pt x="209593" y="113678"/>
                    <a:pt x="214504" y="110479"/>
                  </a:cubicBezTo>
                  <a:cubicBezTo>
                    <a:pt x="218811" y="107719"/>
                    <a:pt x="218541" y="103005"/>
                    <a:pt x="217499" y="9809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3" name="Freeform 1077">
              <a:extLst>
                <a:ext uri="{FF2B5EF4-FFF2-40B4-BE49-F238E27FC236}">
                  <a16:creationId xmlns:a16="http://schemas.microsoft.com/office/drawing/2014/main" id="{264C1F0D-64C6-0FD8-3532-337BB0D09F67}"/>
                </a:ext>
              </a:extLst>
            </p:cNvPr>
            <p:cNvSpPr>
              <a:spLocks/>
            </p:cNvSpPr>
            <p:nvPr/>
          </p:nvSpPr>
          <p:spPr>
            <a:xfrm>
              <a:off x="12545793" y="4894565"/>
              <a:ext cx="109379" cy="192005"/>
            </a:xfrm>
            <a:custGeom>
              <a:avLst/>
              <a:gdLst>
                <a:gd name="connsiteX0" fmla="*/ 93075 w 112587"/>
                <a:gd name="connsiteY0" fmla="*/ 114049 h 197745"/>
                <a:gd name="connsiteX1" fmla="*/ 88635 w 112587"/>
                <a:gd name="connsiteY1" fmla="*/ 105127 h 197745"/>
                <a:gd name="connsiteX2" fmla="*/ 88333 w 112587"/>
                <a:gd name="connsiteY2" fmla="*/ 98730 h 197745"/>
                <a:gd name="connsiteX3" fmla="*/ 86583 w 112587"/>
                <a:gd name="connsiteY3" fmla="*/ 88899 h 197745"/>
                <a:gd name="connsiteX4" fmla="*/ 85204 w 112587"/>
                <a:gd name="connsiteY4" fmla="*/ 28668 h 197745"/>
                <a:gd name="connsiteX5" fmla="*/ 69664 w 112587"/>
                <a:gd name="connsiteY5" fmla="*/ 21732 h 197745"/>
                <a:gd name="connsiteX6" fmla="*/ 33840 w 112587"/>
                <a:gd name="connsiteY6" fmla="*/ 556 h 197745"/>
                <a:gd name="connsiteX7" fmla="*/ 5584 w 112587"/>
                <a:gd name="connsiteY7" fmla="*/ 17221 h 197745"/>
                <a:gd name="connsiteX8" fmla="*/ 0 w 112587"/>
                <a:gd name="connsiteY8" fmla="*/ 19275 h 197745"/>
                <a:gd name="connsiteX9" fmla="*/ 3936 w 112587"/>
                <a:gd name="connsiteY9" fmla="*/ 29914 h 197745"/>
                <a:gd name="connsiteX10" fmla="*/ 26440 w 112587"/>
                <a:gd name="connsiteY10" fmla="*/ 74355 h 197745"/>
                <a:gd name="connsiteX11" fmla="*/ 28424 w 112587"/>
                <a:gd name="connsiteY11" fmla="*/ 83243 h 197745"/>
                <a:gd name="connsiteX12" fmla="*/ 28390 w 112587"/>
                <a:gd name="connsiteY12" fmla="*/ 88125 h 197745"/>
                <a:gd name="connsiteX13" fmla="*/ 29904 w 112587"/>
                <a:gd name="connsiteY13" fmla="*/ 94623 h 197745"/>
                <a:gd name="connsiteX14" fmla="*/ 28794 w 112587"/>
                <a:gd name="connsiteY14" fmla="*/ 105161 h 197745"/>
                <a:gd name="connsiteX15" fmla="*/ 28424 w 112587"/>
                <a:gd name="connsiteY15" fmla="*/ 116877 h 197745"/>
                <a:gd name="connsiteX16" fmla="*/ 25194 w 112587"/>
                <a:gd name="connsiteY16" fmla="*/ 142431 h 197745"/>
                <a:gd name="connsiteX17" fmla="*/ 21966 w 112587"/>
                <a:gd name="connsiteY17" fmla="*/ 164281 h 197745"/>
                <a:gd name="connsiteX18" fmla="*/ 28492 w 112587"/>
                <a:gd name="connsiteY18" fmla="*/ 188454 h 197745"/>
                <a:gd name="connsiteX19" fmla="*/ 46252 w 112587"/>
                <a:gd name="connsiteY19" fmla="*/ 197544 h 197745"/>
                <a:gd name="connsiteX20" fmla="*/ 56848 w 112587"/>
                <a:gd name="connsiteY20" fmla="*/ 196770 h 197745"/>
                <a:gd name="connsiteX21" fmla="*/ 64854 w 112587"/>
                <a:gd name="connsiteY21" fmla="*/ 190272 h 197745"/>
                <a:gd name="connsiteX22" fmla="*/ 74507 w 112587"/>
                <a:gd name="connsiteY22" fmla="*/ 181754 h 197745"/>
                <a:gd name="connsiteX23" fmla="*/ 87559 w 112587"/>
                <a:gd name="connsiteY23" fmla="*/ 174650 h 197745"/>
                <a:gd name="connsiteX24" fmla="*/ 107472 w 112587"/>
                <a:gd name="connsiteY24" fmla="*/ 158591 h 197745"/>
                <a:gd name="connsiteX25" fmla="*/ 111845 w 112587"/>
                <a:gd name="connsiteY25" fmla="*/ 148188 h 197745"/>
                <a:gd name="connsiteX26" fmla="*/ 109793 w 112587"/>
                <a:gd name="connsiteY26" fmla="*/ 134182 h 197745"/>
                <a:gd name="connsiteX27" fmla="*/ 93075 w 112587"/>
                <a:gd name="connsiteY27" fmla="*/ 114049 h 19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12587" h="197745">
                  <a:moveTo>
                    <a:pt x="93075" y="114049"/>
                  </a:moveTo>
                  <a:cubicBezTo>
                    <a:pt x="91394" y="111288"/>
                    <a:pt x="89408" y="108292"/>
                    <a:pt x="88635" y="105127"/>
                  </a:cubicBezTo>
                  <a:cubicBezTo>
                    <a:pt x="88097" y="102939"/>
                    <a:pt x="88399" y="101020"/>
                    <a:pt x="88333" y="98730"/>
                  </a:cubicBezTo>
                  <a:cubicBezTo>
                    <a:pt x="88198" y="95330"/>
                    <a:pt x="86786" y="92266"/>
                    <a:pt x="86583" y="88899"/>
                  </a:cubicBezTo>
                  <a:cubicBezTo>
                    <a:pt x="85339" y="70113"/>
                    <a:pt x="86953" y="48835"/>
                    <a:pt x="85204" y="28668"/>
                  </a:cubicBezTo>
                  <a:cubicBezTo>
                    <a:pt x="79889" y="26816"/>
                    <a:pt x="74407" y="24662"/>
                    <a:pt x="69664" y="21732"/>
                  </a:cubicBezTo>
                  <a:cubicBezTo>
                    <a:pt x="57891" y="14494"/>
                    <a:pt x="47530" y="3956"/>
                    <a:pt x="33840" y="556"/>
                  </a:cubicBezTo>
                  <a:cubicBezTo>
                    <a:pt x="20014" y="-2878"/>
                    <a:pt x="15238" y="10454"/>
                    <a:pt x="5584" y="17221"/>
                  </a:cubicBezTo>
                  <a:cubicBezTo>
                    <a:pt x="3868" y="18433"/>
                    <a:pt x="1918" y="18804"/>
                    <a:pt x="0" y="19275"/>
                  </a:cubicBezTo>
                  <a:cubicBezTo>
                    <a:pt x="1177" y="22911"/>
                    <a:pt x="2556" y="26480"/>
                    <a:pt x="3936" y="29914"/>
                  </a:cubicBezTo>
                  <a:cubicBezTo>
                    <a:pt x="9924" y="45030"/>
                    <a:pt x="22604" y="57959"/>
                    <a:pt x="26440" y="74355"/>
                  </a:cubicBezTo>
                  <a:cubicBezTo>
                    <a:pt x="27180" y="77486"/>
                    <a:pt x="28289" y="80146"/>
                    <a:pt x="28424" y="83243"/>
                  </a:cubicBezTo>
                  <a:cubicBezTo>
                    <a:pt x="28492" y="84859"/>
                    <a:pt x="28357" y="86509"/>
                    <a:pt x="28390" y="88125"/>
                  </a:cubicBezTo>
                  <a:cubicBezTo>
                    <a:pt x="28458" y="90818"/>
                    <a:pt x="29366" y="92131"/>
                    <a:pt x="29904" y="94623"/>
                  </a:cubicBezTo>
                  <a:cubicBezTo>
                    <a:pt x="30745" y="98427"/>
                    <a:pt x="29702" y="101659"/>
                    <a:pt x="28794" y="105161"/>
                  </a:cubicBezTo>
                  <a:cubicBezTo>
                    <a:pt x="27852" y="108729"/>
                    <a:pt x="28390" y="113140"/>
                    <a:pt x="28424" y="116877"/>
                  </a:cubicBezTo>
                  <a:cubicBezTo>
                    <a:pt x="28492" y="125597"/>
                    <a:pt x="25027" y="133812"/>
                    <a:pt x="25194" y="142431"/>
                  </a:cubicBezTo>
                  <a:cubicBezTo>
                    <a:pt x="25329" y="149905"/>
                    <a:pt x="21966" y="156672"/>
                    <a:pt x="21966" y="164281"/>
                  </a:cubicBezTo>
                  <a:cubicBezTo>
                    <a:pt x="21966" y="172698"/>
                    <a:pt x="23278" y="181653"/>
                    <a:pt x="28492" y="188454"/>
                  </a:cubicBezTo>
                  <a:cubicBezTo>
                    <a:pt x="32763" y="193976"/>
                    <a:pt x="39356" y="197174"/>
                    <a:pt x="46252" y="197544"/>
                  </a:cubicBezTo>
                  <a:cubicBezTo>
                    <a:pt x="49548" y="197713"/>
                    <a:pt x="53820" y="198150"/>
                    <a:pt x="56848" y="196770"/>
                  </a:cubicBezTo>
                  <a:cubicBezTo>
                    <a:pt x="59572" y="195491"/>
                    <a:pt x="62633" y="192292"/>
                    <a:pt x="64854" y="190272"/>
                  </a:cubicBezTo>
                  <a:cubicBezTo>
                    <a:pt x="68083" y="187343"/>
                    <a:pt x="70639" y="183909"/>
                    <a:pt x="74507" y="181754"/>
                  </a:cubicBezTo>
                  <a:cubicBezTo>
                    <a:pt x="78846" y="179330"/>
                    <a:pt x="83320" y="176872"/>
                    <a:pt x="87559" y="174650"/>
                  </a:cubicBezTo>
                  <a:cubicBezTo>
                    <a:pt x="95195" y="170644"/>
                    <a:pt x="101451" y="164247"/>
                    <a:pt x="107472" y="158591"/>
                  </a:cubicBezTo>
                  <a:cubicBezTo>
                    <a:pt x="110466" y="155797"/>
                    <a:pt x="110937" y="151959"/>
                    <a:pt x="111845" y="148188"/>
                  </a:cubicBezTo>
                  <a:cubicBezTo>
                    <a:pt x="113190" y="142666"/>
                    <a:pt x="112821" y="139232"/>
                    <a:pt x="109793" y="134182"/>
                  </a:cubicBezTo>
                  <a:cubicBezTo>
                    <a:pt x="105151" y="126641"/>
                    <a:pt x="97785" y="121658"/>
                    <a:pt x="93075" y="11404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4" name="Freeform 1078">
              <a:extLst>
                <a:ext uri="{FF2B5EF4-FFF2-40B4-BE49-F238E27FC236}">
                  <a16:creationId xmlns:a16="http://schemas.microsoft.com/office/drawing/2014/main" id="{EEAA9037-00FE-FDFA-67B4-E14B50084143}"/>
                </a:ext>
              </a:extLst>
            </p:cNvPr>
            <p:cNvSpPr>
              <a:spLocks/>
            </p:cNvSpPr>
            <p:nvPr/>
          </p:nvSpPr>
          <p:spPr>
            <a:xfrm>
              <a:off x="12661412" y="4767189"/>
              <a:ext cx="412398" cy="217573"/>
            </a:xfrm>
            <a:custGeom>
              <a:avLst/>
              <a:gdLst>
                <a:gd name="connsiteX0" fmla="*/ 403887 w 424492"/>
                <a:gd name="connsiteY0" fmla="*/ 100733 h 224078"/>
                <a:gd name="connsiteX1" fmla="*/ 419730 w 424492"/>
                <a:gd name="connsiteY1" fmla="*/ 76425 h 224078"/>
                <a:gd name="connsiteX2" fmla="*/ 414550 w 424492"/>
                <a:gd name="connsiteY2" fmla="*/ 34981 h 224078"/>
                <a:gd name="connsiteX3" fmla="*/ 406140 w 424492"/>
                <a:gd name="connsiteY3" fmla="*/ 32186 h 224078"/>
                <a:gd name="connsiteX4" fmla="*/ 393392 w 424492"/>
                <a:gd name="connsiteY4" fmla="*/ 29324 h 224078"/>
                <a:gd name="connsiteX5" fmla="*/ 367928 w 424492"/>
                <a:gd name="connsiteY5" fmla="*/ 24544 h 224078"/>
                <a:gd name="connsiteX6" fmla="*/ 323829 w 424492"/>
                <a:gd name="connsiteY6" fmla="*/ 14006 h 224078"/>
                <a:gd name="connsiteX7" fmla="*/ 302100 w 424492"/>
                <a:gd name="connsiteY7" fmla="*/ 18349 h 224078"/>
                <a:gd name="connsiteX8" fmla="*/ 286593 w 424492"/>
                <a:gd name="connsiteY8" fmla="*/ 27674 h 224078"/>
                <a:gd name="connsiteX9" fmla="*/ 280504 w 424492"/>
                <a:gd name="connsiteY9" fmla="*/ 33735 h 224078"/>
                <a:gd name="connsiteX10" fmla="*/ 273676 w 424492"/>
                <a:gd name="connsiteY10" fmla="*/ 43162 h 224078"/>
                <a:gd name="connsiteX11" fmla="*/ 257463 w 424492"/>
                <a:gd name="connsiteY11" fmla="*/ 49996 h 224078"/>
                <a:gd name="connsiteX12" fmla="*/ 247741 w 424492"/>
                <a:gd name="connsiteY12" fmla="*/ 49996 h 224078"/>
                <a:gd name="connsiteX13" fmla="*/ 236338 w 424492"/>
                <a:gd name="connsiteY13" fmla="*/ 47134 h 224078"/>
                <a:gd name="connsiteX14" fmla="*/ 219956 w 424492"/>
                <a:gd name="connsiteY14" fmla="*/ 42253 h 224078"/>
                <a:gd name="connsiteX15" fmla="*/ 210572 w 424492"/>
                <a:gd name="connsiteY15" fmla="*/ 40637 h 224078"/>
                <a:gd name="connsiteX16" fmla="*/ 206030 w 424492"/>
                <a:gd name="connsiteY16" fmla="*/ 40232 h 224078"/>
                <a:gd name="connsiteX17" fmla="*/ 195973 w 424492"/>
                <a:gd name="connsiteY17" fmla="*/ 40637 h 224078"/>
                <a:gd name="connsiteX18" fmla="*/ 187867 w 424492"/>
                <a:gd name="connsiteY18" fmla="*/ 42253 h 224078"/>
                <a:gd name="connsiteX19" fmla="*/ 183022 w 424492"/>
                <a:gd name="connsiteY19" fmla="*/ 43565 h 224078"/>
                <a:gd name="connsiteX20" fmla="*/ 179793 w 424492"/>
                <a:gd name="connsiteY20" fmla="*/ 43431 h 224078"/>
                <a:gd name="connsiteX21" fmla="*/ 169265 w 424492"/>
                <a:gd name="connsiteY21" fmla="*/ 45148 h 224078"/>
                <a:gd name="connsiteX22" fmla="*/ 160350 w 424492"/>
                <a:gd name="connsiteY22" fmla="*/ 45148 h 224078"/>
                <a:gd name="connsiteX23" fmla="*/ 142556 w 424492"/>
                <a:gd name="connsiteY23" fmla="*/ 45148 h 224078"/>
                <a:gd name="connsiteX24" fmla="*/ 106127 w 424492"/>
                <a:gd name="connsiteY24" fmla="*/ 32859 h 224078"/>
                <a:gd name="connsiteX25" fmla="*/ 95161 w 424492"/>
                <a:gd name="connsiteY25" fmla="*/ 17978 h 224078"/>
                <a:gd name="connsiteX26" fmla="*/ 85238 w 424492"/>
                <a:gd name="connsiteY26" fmla="*/ 4612 h 224078"/>
                <a:gd name="connsiteX27" fmla="*/ 76661 w 424492"/>
                <a:gd name="connsiteY27" fmla="*/ 0 h 224078"/>
                <a:gd name="connsiteX28" fmla="*/ 76694 w 424492"/>
                <a:gd name="connsiteY28" fmla="*/ 135 h 224078"/>
                <a:gd name="connsiteX29" fmla="*/ 76459 w 424492"/>
                <a:gd name="connsiteY29" fmla="*/ 11346 h 224078"/>
                <a:gd name="connsiteX30" fmla="*/ 63811 w 424492"/>
                <a:gd name="connsiteY30" fmla="*/ 34677 h 224078"/>
                <a:gd name="connsiteX31" fmla="*/ 62835 w 424492"/>
                <a:gd name="connsiteY31" fmla="*/ 59289 h 224078"/>
                <a:gd name="connsiteX32" fmla="*/ 76828 w 424492"/>
                <a:gd name="connsiteY32" fmla="*/ 73732 h 224078"/>
                <a:gd name="connsiteX33" fmla="*/ 88635 w 424492"/>
                <a:gd name="connsiteY33" fmla="*/ 92417 h 224078"/>
                <a:gd name="connsiteX34" fmla="*/ 87155 w 424492"/>
                <a:gd name="connsiteY34" fmla="*/ 103157 h 224078"/>
                <a:gd name="connsiteX35" fmla="*/ 86786 w 424492"/>
                <a:gd name="connsiteY35" fmla="*/ 115210 h 224078"/>
                <a:gd name="connsiteX36" fmla="*/ 77837 w 424492"/>
                <a:gd name="connsiteY36" fmla="*/ 140865 h 224078"/>
                <a:gd name="connsiteX37" fmla="*/ 54055 w 424492"/>
                <a:gd name="connsiteY37" fmla="*/ 144366 h 224078"/>
                <a:gd name="connsiteX38" fmla="*/ 33066 w 424492"/>
                <a:gd name="connsiteY38" fmla="*/ 146050 h 224078"/>
                <a:gd name="connsiteX39" fmla="*/ 24993 w 424492"/>
                <a:gd name="connsiteY39" fmla="*/ 147969 h 224078"/>
                <a:gd name="connsiteX40" fmla="*/ 14397 w 424492"/>
                <a:gd name="connsiteY40" fmla="*/ 147969 h 224078"/>
                <a:gd name="connsiteX41" fmla="*/ 0 w 424492"/>
                <a:gd name="connsiteY41" fmla="*/ 149315 h 224078"/>
                <a:gd name="connsiteX42" fmla="*/ 4911 w 424492"/>
                <a:gd name="connsiteY42" fmla="*/ 169651 h 224078"/>
                <a:gd name="connsiteX43" fmla="*/ 62029 w 424492"/>
                <a:gd name="connsiteY43" fmla="*/ 204126 h 224078"/>
                <a:gd name="connsiteX44" fmla="*/ 119851 w 424492"/>
                <a:gd name="connsiteY44" fmla="*/ 197864 h 224078"/>
                <a:gd name="connsiteX45" fmla="*/ 149453 w 424492"/>
                <a:gd name="connsiteY45" fmla="*/ 201938 h 224078"/>
                <a:gd name="connsiteX46" fmla="*/ 172057 w 424492"/>
                <a:gd name="connsiteY46" fmla="*/ 207560 h 224078"/>
                <a:gd name="connsiteX47" fmla="*/ 207107 w 424492"/>
                <a:gd name="connsiteY47" fmla="*/ 223418 h 224078"/>
                <a:gd name="connsiteX48" fmla="*/ 227121 w 424492"/>
                <a:gd name="connsiteY48" fmla="*/ 223013 h 224078"/>
                <a:gd name="connsiteX49" fmla="*/ 241249 w 424492"/>
                <a:gd name="connsiteY49" fmla="*/ 218536 h 224078"/>
                <a:gd name="connsiteX50" fmla="*/ 263955 w 424492"/>
                <a:gd name="connsiteY50" fmla="*/ 212442 h 224078"/>
                <a:gd name="connsiteX51" fmla="*/ 295641 w 424492"/>
                <a:gd name="connsiteY51" fmla="*/ 204328 h 224078"/>
                <a:gd name="connsiteX52" fmla="*/ 315319 w 424492"/>
                <a:gd name="connsiteY52" fmla="*/ 190154 h 224078"/>
                <a:gd name="connsiteX53" fmla="*/ 325141 w 424492"/>
                <a:gd name="connsiteY53" fmla="*/ 179582 h 224078"/>
                <a:gd name="connsiteX54" fmla="*/ 331970 w 424492"/>
                <a:gd name="connsiteY54" fmla="*/ 173186 h 224078"/>
                <a:gd name="connsiteX55" fmla="*/ 340043 w 424492"/>
                <a:gd name="connsiteY55" fmla="*/ 165341 h 224078"/>
                <a:gd name="connsiteX56" fmla="*/ 350773 w 424492"/>
                <a:gd name="connsiteY56" fmla="*/ 163422 h 224078"/>
                <a:gd name="connsiteX57" fmla="*/ 375295 w 424492"/>
                <a:gd name="connsiteY57" fmla="*/ 167092 h 224078"/>
                <a:gd name="connsiteX58" fmla="*/ 396621 w 424492"/>
                <a:gd name="connsiteY58" fmla="*/ 163995 h 224078"/>
                <a:gd name="connsiteX59" fmla="*/ 404862 w 424492"/>
                <a:gd name="connsiteY59" fmla="*/ 142413 h 224078"/>
                <a:gd name="connsiteX60" fmla="*/ 396587 w 424492"/>
                <a:gd name="connsiteY60" fmla="*/ 132246 h 224078"/>
                <a:gd name="connsiteX61" fmla="*/ 394704 w 424492"/>
                <a:gd name="connsiteY61" fmla="*/ 126219 h 224078"/>
                <a:gd name="connsiteX62" fmla="*/ 394738 w 424492"/>
                <a:gd name="connsiteY62" fmla="*/ 120934 h 224078"/>
                <a:gd name="connsiteX63" fmla="*/ 403887 w 424492"/>
                <a:gd name="connsiteY63" fmla="*/ 100733 h 22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24492" h="224078">
                  <a:moveTo>
                    <a:pt x="403887" y="100733"/>
                  </a:moveTo>
                  <a:cubicBezTo>
                    <a:pt x="409504" y="92922"/>
                    <a:pt x="415795" y="85179"/>
                    <a:pt x="419730" y="76425"/>
                  </a:cubicBezTo>
                  <a:cubicBezTo>
                    <a:pt x="425079" y="64642"/>
                    <a:pt x="428779" y="41983"/>
                    <a:pt x="414550" y="34981"/>
                  </a:cubicBezTo>
                  <a:cubicBezTo>
                    <a:pt x="411859" y="33634"/>
                    <a:pt x="408832" y="33196"/>
                    <a:pt x="406140" y="32186"/>
                  </a:cubicBezTo>
                  <a:cubicBezTo>
                    <a:pt x="402407" y="30806"/>
                    <a:pt x="397394" y="29897"/>
                    <a:pt x="393392" y="29324"/>
                  </a:cubicBezTo>
                  <a:cubicBezTo>
                    <a:pt x="384848" y="28079"/>
                    <a:pt x="376304" y="26968"/>
                    <a:pt x="367928" y="24544"/>
                  </a:cubicBezTo>
                  <a:cubicBezTo>
                    <a:pt x="353162" y="20268"/>
                    <a:pt x="339471" y="10033"/>
                    <a:pt x="323829" y="14006"/>
                  </a:cubicBezTo>
                  <a:cubicBezTo>
                    <a:pt x="316732" y="15790"/>
                    <a:pt x="309029" y="15992"/>
                    <a:pt x="302100" y="18349"/>
                  </a:cubicBezTo>
                  <a:cubicBezTo>
                    <a:pt x="296784" y="20133"/>
                    <a:pt x="290629" y="23769"/>
                    <a:pt x="286593" y="27674"/>
                  </a:cubicBezTo>
                  <a:cubicBezTo>
                    <a:pt x="284641" y="29560"/>
                    <a:pt x="282254" y="31681"/>
                    <a:pt x="280504" y="33735"/>
                  </a:cubicBezTo>
                  <a:cubicBezTo>
                    <a:pt x="277915" y="36765"/>
                    <a:pt x="276904" y="40637"/>
                    <a:pt x="273676" y="43162"/>
                  </a:cubicBezTo>
                  <a:cubicBezTo>
                    <a:pt x="269034" y="46764"/>
                    <a:pt x="263417" y="50064"/>
                    <a:pt x="257463" y="49996"/>
                  </a:cubicBezTo>
                  <a:cubicBezTo>
                    <a:pt x="254233" y="49962"/>
                    <a:pt x="250970" y="50064"/>
                    <a:pt x="247741" y="49996"/>
                  </a:cubicBezTo>
                  <a:cubicBezTo>
                    <a:pt x="243402" y="49895"/>
                    <a:pt x="240476" y="48380"/>
                    <a:pt x="236338" y="47134"/>
                  </a:cubicBezTo>
                  <a:cubicBezTo>
                    <a:pt x="230821" y="45485"/>
                    <a:pt x="225473" y="43532"/>
                    <a:pt x="219956" y="42253"/>
                  </a:cubicBezTo>
                  <a:cubicBezTo>
                    <a:pt x="216761" y="41512"/>
                    <a:pt x="213633" y="41411"/>
                    <a:pt x="210572" y="40637"/>
                  </a:cubicBezTo>
                  <a:cubicBezTo>
                    <a:pt x="208856" y="40232"/>
                    <a:pt x="207713" y="40300"/>
                    <a:pt x="206030" y="40232"/>
                  </a:cubicBezTo>
                  <a:cubicBezTo>
                    <a:pt x="202802" y="40132"/>
                    <a:pt x="199067" y="39829"/>
                    <a:pt x="195973" y="40637"/>
                  </a:cubicBezTo>
                  <a:cubicBezTo>
                    <a:pt x="193248" y="41344"/>
                    <a:pt x="190625" y="41545"/>
                    <a:pt x="187867" y="42253"/>
                  </a:cubicBezTo>
                  <a:cubicBezTo>
                    <a:pt x="185949" y="42724"/>
                    <a:pt x="185108" y="43465"/>
                    <a:pt x="183022" y="43565"/>
                  </a:cubicBezTo>
                  <a:cubicBezTo>
                    <a:pt x="181979" y="43599"/>
                    <a:pt x="180836" y="43263"/>
                    <a:pt x="179793" y="43431"/>
                  </a:cubicBezTo>
                  <a:cubicBezTo>
                    <a:pt x="175959" y="44071"/>
                    <a:pt x="173369" y="45148"/>
                    <a:pt x="169265" y="45148"/>
                  </a:cubicBezTo>
                  <a:cubicBezTo>
                    <a:pt x="166304" y="45148"/>
                    <a:pt x="163311" y="45148"/>
                    <a:pt x="160350" y="45148"/>
                  </a:cubicBezTo>
                  <a:cubicBezTo>
                    <a:pt x="154430" y="45148"/>
                    <a:pt x="148476" y="45148"/>
                    <a:pt x="142556" y="45148"/>
                  </a:cubicBezTo>
                  <a:cubicBezTo>
                    <a:pt x="129976" y="45148"/>
                    <a:pt x="116285" y="40771"/>
                    <a:pt x="106127" y="32859"/>
                  </a:cubicBezTo>
                  <a:cubicBezTo>
                    <a:pt x="100712" y="28651"/>
                    <a:pt x="98088" y="23634"/>
                    <a:pt x="95161" y="17978"/>
                  </a:cubicBezTo>
                  <a:cubicBezTo>
                    <a:pt x="92537" y="12928"/>
                    <a:pt x="89510" y="8653"/>
                    <a:pt x="85238" y="4612"/>
                  </a:cubicBezTo>
                  <a:cubicBezTo>
                    <a:pt x="82581" y="2121"/>
                    <a:pt x="79688" y="741"/>
                    <a:pt x="76661" y="0"/>
                  </a:cubicBezTo>
                  <a:cubicBezTo>
                    <a:pt x="76694" y="33"/>
                    <a:pt x="76694" y="101"/>
                    <a:pt x="76694" y="135"/>
                  </a:cubicBezTo>
                  <a:cubicBezTo>
                    <a:pt x="78342" y="4242"/>
                    <a:pt x="77871" y="7272"/>
                    <a:pt x="76459" y="11346"/>
                  </a:cubicBezTo>
                  <a:cubicBezTo>
                    <a:pt x="73397" y="20133"/>
                    <a:pt x="67949" y="26631"/>
                    <a:pt x="63811" y="34677"/>
                  </a:cubicBezTo>
                  <a:cubicBezTo>
                    <a:pt x="60683" y="40771"/>
                    <a:pt x="59808" y="53228"/>
                    <a:pt x="62835" y="59289"/>
                  </a:cubicBezTo>
                  <a:cubicBezTo>
                    <a:pt x="65863" y="65348"/>
                    <a:pt x="71783" y="69523"/>
                    <a:pt x="76828" y="73732"/>
                  </a:cubicBezTo>
                  <a:cubicBezTo>
                    <a:pt x="82446" y="78445"/>
                    <a:pt x="87155" y="85179"/>
                    <a:pt x="88635" y="92417"/>
                  </a:cubicBezTo>
                  <a:cubicBezTo>
                    <a:pt x="89409" y="96154"/>
                    <a:pt x="87895" y="99689"/>
                    <a:pt x="87155" y="103157"/>
                  </a:cubicBezTo>
                  <a:cubicBezTo>
                    <a:pt x="86314" y="107130"/>
                    <a:pt x="86886" y="111170"/>
                    <a:pt x="86786" y="115210"/>
                  </a:cubicBezTo>
                  <a:cubicBezTo>
                    <a:pt x="86583" y="123156"/>
                    <a:pt x="84296" y="135512"/>
                    <a:pt x="77837" y="140865"/>
                  </a:cubicBezTo>
                  <a:cubicBezTo>
                    <a:pt x="71312" y="146319"/>
                    <a:pt x="61961" y="144366"/>
                    <a:pt x="54055" y="144366"/>
                  </a:cubicBezTo>
                  <a:cubicBezTo>
                    <a:pt x="46723" y="144366"/>
                    <a:pt x="40063" y="144938"/>
                    <a:pt x="33066" y="146050"/>
                  </a:cubicBezTo>
                  <a:cubicBezTo>
                    <a:pt x="30139" y="146521"/>
                    <a:pt x="28121" y="147834"/>
                    <a:pt x="24993" y="147969"/>
                  </a:cubicBezTo>
                  <a:cubicBezTo>
                    <a:pt x="21495" y="148103"/>
                    <a:pt x="17930" y="147969"/>
                    <a:pt x="14397" y="147969"/>
                  </a:cubicBezTo>
                  <a:cubicBezTo>
                    <a:pt x="9352" y="147969"/>
                    <a:pt x="4676" y="148373"/>
                    <a:pt x="0" y="149315"/>
                  </a:cubicBezTo>
                  <a:cubicBezTo>
                    <a:pt x="1211" y="156183"/>
                    <a:pt x="2758" y="162985"/>
                    <a:pt x="4911" y="169651"/>
                  </a:cubicBezTo>
                  <a:cubicBezTo>
                    <a:pt x="12110" y="192275"/>
                    <a:pt x="40029" y="203992"/>
                    <a:pt x="62029" y="204126"/>
                  </a:cubicBezTo>
                  <a:cubicBezTo>
                    <a:pt x="81303" y="204261"/>
                    <a:pt x="100409" y="195069"/>
                    <a:pt x="119851" y="197864"/>
                  </a:cubicBezTo>
                  <a:cubicBezTo>
                    <a:pt x="129808" y="199278"/>
                    <a:pt x="139597" y="200018"/>
                    <a:pt x="149453" y="201938"/>
                  </a:cubicBezTo>
                  <a:cubicBezTo>
                    <a:pt x="157256" y="203453"/>
                    <a:pt x="164454" y="205641"/>
                    <a:pt x="172057" y="207560"/>
                  </a:cubicBezTo>
                  <a:cubicBezTo>
                    <a:pt x="184334" y="210658"/>
                    <a:pt x="193955" y="222273"/>
                    <a:pt x="207107" y="223418"/>
                  </a:cubicBezTo>
                  <a:cubicBezTo>
                    <a:pt x="213767" y="223990"/>
                    <a:pt x="220596" y="224731"/>
                    <a:pt x="227121" y="223013"/>
                  </a:cubicBezTo>
                  <a:cubicBezTo>
                    <a:pt x="231864" y="221768"/>
                    <a:pt x="236574" y="219950"/>
                    <a:pt x="241249" y="218536"/>
                  </a:cubicBezTo>
                  <a:cubicBezTo>
                    <a:pt x="248817" y="216213"/>
                    <a:pt x="256588" y="214731"/>
                    <a:pt x="263955" y="212442"/>
                  </a:cubicBezTo>
                  <a:cubicBezTo>
                    <a:pt x="274348" y="209176"/>
                    <a:pt x="285045" y="207325"/>
                    <a:pt x="295641" y="204328"/>
                  </a:cubicBezTo>
                  <a:cubicBezTo>
                    <a:pt x="304454" y="201837"/>
                    <a:pt x="309197" y="196349"/>
                    <a:pt x="315319" y="190154"/>
                  </a:cubicBezTo>
                  <a:cubicBezTo>
                    <a:pt x="318682" y="186754"/>
                    <a:pt x="322181" y="183421"/>
                    <a:pt x="325141" y="179582"/>
                  </a:cubicBezTo>
                  <a:cubicBezTo>
                    <a:pt x="327160" y="176956"/>
                    <a:pt x="329447" y="175543"/>
                    <a:pt x="331970" y="173186"/>
                  </a:cubicBezTo>
                  <a:cubicBezTo>
                    <a:pt x="334425" y="170896"/>
                    <a:pt x="336915" y="166823"/>
                    <a:pt x="340043" y="165341"/>
                  </a:cubicBezTo>
                  <a:cubicBezTo>
                    <a:pt x="343036" y="163927"/>
                    <a:pt x="347511" y="163490"/>
                    <a:pt x="350773" y="163422"/>
                  </a:cubicBezTo>
                  <a:cubicBezTo>
                    <a:pt x="359182" y="163254"/>
                    <a:pt x="367087" y="165341"/>
                    <a:pt x="375295" y="167092"/>
                  </a:cubicBezTo>
                  <a:cubicBezTo>
                    <a:pt x="383133" y="168775"/>
                    <a:pt x="389389" y="168001"/>
                    <a:pt x="396621" y="163995"/>
                  </a:cubicBezTo>
                  <a:cubicBezTo>
                    <a:pt x="406006" y="158776"/>
                    <a:pt x="411691" y="152143"/>
                    <a:pt x="404862" y="142413"/>
                  </a:cubicBezTo>
                  <a:cubicBezTo>
                    <a:pt x="402373" y="138845"/>
                    <a:pt x="398539" y="136151"/>
                    <a:pt x="396587" y="132246"/>
                  </a:cubicBezTo>
                  <a:cubicBezTo>
                    <a:pt x="395544" y="130158"/>
                    <a:pt x="395175" y="128442"/>
                    <a:pt x="394704" y="126219"/>
                  </a:cubicBezTo>
                  <a:cubicBezTo>
                    <a:pt x="394064" y="123290"/>
                    <a:pt x="394232" y="123492"/>
                    <a:pt x="394738" y="120934"/>
                  </a:cubicBezTo>
                  <a:cubicBezTo>
                    <a:pt x="396251" y="112887"/>
                    <a:pt x="399077" y="107399"/>
                    <a:pt x="403887" y="10073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5" name="Freeform 1079">
              <a:extLst>
                <a:ext uri="{FF2B5EF4-FFF2-40B4-BE49-F238E27FC236}">
                  <a16:creationId xmlns:a16="http://schemas.microsoft.com/office/drawing/2014/main" id="{F2D149B9-29A0-7876-0752-49D5BE769398}"/>
                </a:ext>
              </a:extLst>
            </p:cNvPr>
            <p:cNvSpPr>
              <a:spLocks/>
            </p:cNvSpPr>
            <p:nvPr/>
          </p:nvSpPr>
          <p:spPr>
            <a:xfrm>
              <a:off x="12683405" y="5205595"/>
              <a:ext cx="119872" cy="113739"/>
            </a:xfrm>
            <a:custGeom>
              <a:avLst/>
              <a:gdLst>
                <a:gd name="connsiteX0" fmla="*/ 116554 w 123387"/>
                <a:gd name="connsiteY0" fmla="*/ 87839 h 117140"/>
                <a:gd name="connsiteX1" fmla="*/ 114973 w 123387"/>
                <a:gd name="connsiteY1" fmla="*/ 79725 h 117140"/>
                <a:gd name="connsiteX2" fmla="*/ 111408 w 123387"/>
                <a:gd name="connsiteY2" fmla="*/ 60299 h 117140"/>
                <a:gd name="connsiteX3" fmla="*/ 94320 w 123387"/>
                <a:gd name="connsiteY3" fmla="*/ 27911 h 117140"/>
                <a:gd name="connsiteX4" fmla="*/ 81874 w 123387"/>
                <a:gd name="connsiteY4" fmla="*/ 16968 h 117140"/>
                <a:gd name="connsiteX5" fmla="*/ 66401 w 123387"/>
                <a:gd name="connsiteY5" fmla="*/ 8888 h 117140"/>
                <a:gd name="connsiteX6" fmla="*/ 55098 w 123387"/>
                <a:gd name="connsiteY6" fmla="*/ 0 h 117140"/>
                <a:gd name="connsiteX7" fmla="*/ 43897 w 123387"/>
                <a:gd name="connsiteY7" fmla="*/ 8888 h 117140"/>
                <a:gd name="connsiteX8" fmla="*/ 32494 w 123387"/>
                <a:gd name="connsiteY8" fmla="*/ 11717 h 117140"/>
                <a:gd name="connsiteX9" fmla="*/ 22773 w 123387"/>
                <a:gd name="connsiteY9" fmla="*/ 12120 h 117140"/>
                <a:gd name="connsiteX10" fmla="*/ 12245 w 123387"/>
                <a:gd name="connsiteY10" fmla="*/ 10875 h 117140"/>
                <a:gd name="connsiteX11" fmla="*/ 2455 w 123387"/>
                <a:gd name="connsiteY11" fmla="*/ 8653 h 117140"/>
                <a:gd name="connsiteX12" fmla="*/ 0 w 123387"/>
                <a:gd name="connsiteY12" fmla="*/ 7743 h 117140"/>
                <a:gd name="connsiteX13" fmla="*/ 1649 w 123387"/>
                <a:gd name="connsiteY13" fmla="*/ 12120 h 117140"/>
                <a:gd name="connsiteX14" fmla="*/ 9418 w 123387"/>
                <a:gd name="connsiteY14" fmla="*/ 31244 h 117140"/>
                <a:gd name="connsiteX15" fmla="*/ 22335 w 123387"/>
                <a:gd name="connsiteY15" fmla="*/ 65147 h 117140"/>
                <a:gd name="connsiteX16" fmla="*/ 25565 w 123387"/>
                <a:gd name="connsiteY16" fmla="*/ 74573 h 117140"/>
                <a:gd name="connsiteX17" fmla="*/ 27751 w 123387"/>
                <a:gd name="connsiteY17" fmla="*/ 79758 h 117140"/>
                <a:gd name="connsiteX18" fmla="*/ 24287 w 123387"/>
                <a:gd name="connsiteY18" fmla="*/ 89488 h 117140"/>
                <a:gd name="connsiteX19" fmla="*/ 29198 w 123387"/>
                <a:gd name="connsiteY19" fmla="*/ 104504 h 117140"/>
                <a:gd name="connsiteX20" fmla="*/ 43762 w 123387"/>
                <a:gd name="connsiteY20" fmla="*/ 110497 h 117140"/>
                <a:gd name="connsiteX21" fmla="*/ 63239 w 123387"/>
                <a:gd name="connsiteY21" fmla="*/ 113864 h 117140"/>
                <a:gd name="connsiteX22" fmla="*/ 71682 w 123387"/>
                <a:gd name="connsiteY22" fmla="*/ 110901 h 117140"/>
                <a:gd name="connsiteX23" fmla="*/ 81033 w 123387"/>
                <a:gd name="connsiteY23" fmla="*/ 110531 h 117140"/>
                <a:gd name="connsiteX24" fmla="*/ 97213 w 123387"/>
                <a:gd name="connsiteY24" fmla="*/ 115008 h 117140"/>
                <a:gd name="connsiteX25" fmla="*/ 103334 w 123387"/>
                <a:gd name="connsiteY25" fmla="*/ 115749 h 117140"/>
                <a:gd name="connsiteX26" fmla="*/ 106901 w 123387"/>
                <a:gd name="connsiteY26" fmla="*/ 117129 h 117140"/>
                <a:gd name="connsiteX27" fmla="*/ 115377 w 123387"/>
                <a:gd name="connsiteY27" fmla="*/ 114200 h 117140"/>
                <a:gd name="connsiteX28" fmla="*/ 121970 w 123387"/>
                <a:gd name="connsiteY28" fmla="*/ 99184 h 117140"/>
                <a:gd name="connsiteX29" fmla="*/ 116554 w 123387"/>
                <a:gd name="connsiteY29" fmla="*/ 87839 h 11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3387" h="117140">
                  <a:moveTo>
                    <a:pt x="116554" y="87839"/>
                  </a:moveTo>
                  <a:cubicBezTo>
                    <a:pt x="116084" y="84943"/>
                    <a:pt x="115679" y="82654"/>
                    <a:pt x="114973" y="79725"/>
                  </a:cubicBezTo>
                  <a:cubicBezTo>
                    <a:pt x="113426" y="73328"/>
                    <a:pt x="112989" y="66695"/>
                    <a:pt x="111408" y="60299"/>
                  </a:cubicBezTo>
                  <a:cubicBezTo>
                    <a:pt x="108616" y="48919"/>
                    <a:pt x="102461" y="36563"/>
                    <a:pt x="94320" y="27911"/>
                  </a:cubicBezTo>
                  <a:cubicBezTo>
                    <a:pt x="90385" y="23702"/>
                    <a:pt x="86516" y="20301"/>
                    <a:pt x="81874" y="16968"/>
                  </a:cubicBezTo>
                  <a:cubicBezTo>
                    <a:pt x="77165" y="13602"/>
                    <a:pt x="71413" y="11952"/>
                    <a:pt x="66401" y="8888"/>
                  </a:cubicBezTo>
                  <a:cubicBezTo>
                    <a:pt x="62364" y="6431"/>
                    <a:pt x="58597" y="3333"/>
                    <a:pt x="55098" y="0"/>
                  </a:cubicBezTo>
                  <a:cubicBezTo>
                    <a:pt x="51600" y="3232"/>
                    <a:pt x="48101" y="6397"/>
                    <a:pt x="43897" y="8888"/>
                  </a:cubicBezTo>
                  <a:cubicBezTo>
                    <a:pt x="41172" y="10471"/>
                    <a:pt x="35521" y="11582"/>
                    <a:pt x="32494" y="11717"/>
                  </a:cubicBezTo>
                  <a:cubicBezTo>
                    <a:pt x="29232" y="11885"/>
                    <a:pt x="25834" y="12356"/>
                    <a:pt x="22773" y="12120"/>
                  </a:cubicBezTo>
                  <a:cubicBezTo>
                    <a:pt x="19240" y="11851"/>
                    <a:pt x="15641" y="11784"/>
                    <a:pt x="12245" y="10875"/>
                  </a:cubicBezTo>
                  <a:cubicBezTo>
                    <a:pt x="8914" y="9999"/>
                    <a:pt x="5753" y="10066"/>
                    <a:pt x="2455" y="8653"/>
                  </a:cubicBezTo>
                  <a:cubicBezTo>
                    <a:pt x="1649" y="8316"/>
                    <a:pt x="808" y="8046"/>
                    <a:pt x="0" y="7743"/>
                  </a:cubicBezTo>
                  <a:cubicBezTo>
                    <a:pt x="572" y="9192"/>
                    <a:pt x="1111" y="10707"/>
                    <a:pt x="1649" y="12120"/>
                  </a:cubicBezTo>
                  <a:cubicBezTo>
                    <a:pt x="4138" y="18551"/>
                    <a:pt x="7131" y="24746"/>
                    <a:pt x="9418" y="31244"/>
                  </a:cubicBezTo>
                  <a:cubicBezTo>
                    <a:pt x="13455" y="42623"/>
                    <a:pt x="17693" y="53936"/>
                    <a:pt x="22335" y="65147"/>
                  </a:cubicBezTo>
                  <a:cubicBezTo>
                    <a:pt x="23613" y="68244"/>
                    <a:pt x="24320" y="71510"/>
                    <a:pt x="25565" y="74573"/>
                  </a:cubicBezTo>
                  <a:cubicBezTo>
                    <a:pt x="26171" y="76021"/>
                    <a:pt x="27751" y="78109"/>
                    <a:pt x="27751" y="79758"/>
                  </a:cubicBezTo>
                  <a:cubicBezTo>
                    <a:pt x="27751" y="82856"/>
                    <a:pt x="24791" y="86391"/>
                    <a:pt x="24287" y="89488"/>
                  </a:cubicBezTo>
                  <a:cubicBezTo>
                    <a:pt x="23311" y="95077"/>
                    <a:pt x="24791" y="101036"/>
                    <a:pt x="29198" y="104504"/>
                  </a:cubicBezTo>
                  <a:cubicBezTo>
                    <a:pt x="33738" y="108106"/>
                    <a:pt x="38851" y="108746"/>
                    <a:pt x="43762" y="110497"/>
                  </a:cubicBezTo>
                  <a:cubicBezTo>
                    <a:pt x="49548" y="112584"/>
                    <a:pt x="56848" y="115008"/>
                    <a:pt x="63239" y="113864"/>
                  </a:cubicBezTo>
                  <a:cubicBezTo>
                    <a:pt x="66098" y="113359"/>
                    <a:pt x="69227" y="111406"/>
                    <a:pt x="71682" y="110901"/>
                  </a:cubicBezTo>
                  <a:cubicBezTo>
                    <a:pt x="74709" y="110295"/>
                    <a:pt x="77905" y="110564"/>
                    <a:pt x="81033" y="110531"/>
                  </a:cubicBezTo>
                  <a:cubicBezTo>
                    <a:pt x="87223" y="110497"/>
                    <a:pt x="91293" y="113594"/>
                    <a:pt x="97213" y="115008"/>
                  </a:cubicBezTo>
                  <a:cubicBezTo>
                    <a:pt x="99298" y="115513"/>
                    <a:pt x="101283" y="115277"/>
                    <a:pt x="103334" y="115749"/>
                  </a:cubicBezTo>
                  <a:cubicBezTo>
                    <a:pt x="104815" y="116085"/>
                    <a:pt x="104714" y="117264"/>
                    <a:pt x="106901" y="117129"/>
                  </a:cubicBezTo>
                  <a:cubicBezTo>
                    <a:pt x="109457" y="116995"/>
                    <a:pt x="113292" y="115210"/>
                    <a:pt x="115377" y="114200"/>
                  </a:cubicBezTo>
                  <a:cubicBezTo>
                    <a:pt x="121836" y="111137"/>
                    <a:pt x="125603" y="106457"/>
                    <a:pt x="121970" y="99184"/>
                  </a:cubicBezTo>
                  <a:cubicBezTo>
                    <a:pt x="120053" y="95313"/>
                    <a:pt x="117260" y="92283"/>
                    <a:pt x="116554" y="8783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6" name="Freeform 1081">
              <a:extLst>
                <a:ext uri="{FF2B5EF4-FFF2-40B4-BE49-F238E27FC236}">
                  <a16:creationId xmlns:a16="http://schemas.microsoft.com/office/drawing/2014/main" id="{61F8830A-0CDD-9DC0-A74D-40593B044326}"/>
                </a:ext>
              </a:extLst>
            </p:cNvPr>
            <p:cNvSpPr>
              <a:spLocks/>
            </p:cNvSpPr>
            <p:nvPr/>
          </p:nvSpPr>
          <p:spPr>
            <a:xfrm>
              <a:off x="12698143" y="4190824"/>
              <a:ext cx="1008302" cy="568004"/>
            </a:xfrm>
            <a:custGeom>
              <a:avLst/>
              <a:gdLst>
                <a:gd name="connsiteX0" fmla="*/ 7771 w 1037871"/>
                <a:gd name="connsiteY0" fmla="*/ 309072 h 584986"/>
                <a:gd name="connsiteX1" fmla="*/ 14599 w 1037871"/>
                <a:gd name="connsiteY1" fmla="*/ 321057 h 584986"/>
                <a:gd name="connsiteX2" fmla="*/ 16012 w 1037871"/>
                <a:gd name="connsiteY2" fmla="*/ 324121 h 584986"/>
                <a:gd name="connsiteX3" fmla="*/ 31889 w 1037871"/>
                <a:gd name="connsiteY3" fmla="*/ 320956 h 584986"/>
                <a:gd name="connsiteX4" fmla="*/ 67545 w 1037871"/>
                <a:gd name="connsiteY4" fmla="*/ 328969 h 584986"/>
                <a:gd name="connsiteX5" fmla="*/ 85406 w 1037871"/>
                <a:gd name="connsiteY5" fmla="*/ 333110 h 584986"/>
                <a:gd name="connsiteX6" fmla="*/ 103133 w 1037871"/>
                <a:gd name="connsiteY6" fmla="*/ 337925 h 584986"/>
                <a:gd name="connsiteX7" fmla="*/ 167347 w 1037871"/>
                <a:gd name="connsiteY7" fmla="*/ 334154 h 584986"/>
                <a:gd name="connsiteX8" fmla="*/ 186151 w 1037871"/>
                <a:gd name="connsiteY8" fmla="*/ 324727 h 584986"/>
                <a:gd name="connsiteX9" fmla="*/ 211312 w 1037871"/>
                <a:gd name="connsiteY9" fmla="*/ 321057 h 584986"/>
                <a:gd name="connsiteX10" fmla="*/ 236405 w 1037871"/>
                <a:gd name="connsiteY10" fmla="*/ 321125 h 584986"/>
                <a:gd name="connsiteX11" fmla="*/ 249020 w 1037871"/>
                <a:gd name="connsiteY11" fmla="*/ 319037 h 584986"/>
                <a:gd name="connsiteX12" fmla="*/ 259010 w 1037871"/>
                <a:gd name="connsiteY12" fmla="*/ 312641 h 584986"/>
                <a:gd name="connsiteX13" fmla="*/ 271994 w 1037871"/>
                <a:gd name="connsiteY13" fmla="*/ 294258 h 584986"/>
                <a:gd name="connsiteX14" fmla="*/ 298736 w 1037871"/>
                <a:gd name="connsiteY14" fmla="*/ 295470 h 584986"/>
                <a:gd name="connsiteX15" fmla="*/ 327025 w 1037871"/>
                <a:gd name="connsiteY15" fmla="*/ 300116 h 584986"/>
                <a:gd name="connsiteX16" fmla="*/ 341960 w 1037871"/>
                <a:gd name="connsiteY16" fmla="*/ 304459 h 584986"/>
                <a:gd name="connsiteX17" fmla="*/ 347645 w 1037871"/>
                <a:gd name="connsiteY17" fmla="*/ 308567 h 584986"/>
                <a:gd name="connsiteX18" fmla="*/ 361369 w 1037871"/>
                <a:gd name="connsiteY18" fmla="*/ 314728 h 584986"/>
                <a:gd name="connsiteX19" fmla="*/ 380240 w 1037871"/>
                <a:gd name="connsiteY19" fmla="*/ 325199 h 584986"/>
                <a:gd name="connsiteX20" fmla="*/ 395881 w 1037871"/>
                <a:gd name="connsiteY20" fmla="*/ 337824 h 584986"/>
                <a:gd name="connsiteX21" fmla="*/ 424708 w 1037871"/>
                <a:gd name="connsiteY21" fmla="*/ 363007 h 584986"/>
                <a:gd name="connsiteX22" fmla="*/ 445160 w 1037871"/>
                <a:gd name="connsiteY22" fmla="*/ 388089 h 584986"/>
                <a:gd name="connsiteX23" fmla="*/ 451485 w 1037871"/>
                <a:gd name="connsiteY23" fmla="*/ 413273 h 584986"/>
                <a:gd name="connsiteX24" fmla="*/ 418419 w 1037871"/>
                <a:gd name="connsiteY24" fmla="*/ 446738 h 584986"/>
                <a:gd name="connsiteX25" fmla="*/ 408024 w 1037871"/>
                <a:gd name="connsiteY25" fmla="*/ 472427 h 584986"/>
                <a:gd name="connsiteX26" fmla="*/ 384848 w 1037871"/>
                <a:gd name="connsiteY26" fmla="*/ 484917 h 584986"/>
                <a:gd name="connsiteX27" fmla="*/ 395410 w 1037871"/>
                <a:gd name="connsiteY27" fmla="*/ 509091 h 584986"/>
                <a:gd name="connsiteX28" fmla="*/ 407957 w 1037871"/>
                <a:gd name="connsiteY28" fmla="*/ 513332 h 584986"/>
                <a:gd name="connsiteX29" fmla="*/ 426660 w 1037871"/>
                <a:gd name="connsiteY29" fmla="*/ 513736 h 584986"/>
                <a:gd name="connsiteX30" fmla="*/ 447616 w 1037871"/>
                <a:gd name="connsiteY30" fmla="*/ 514208 h 584986"/>
                <a:gd name="connsiteX31" fmla="*/ 447616 w 1037871"/>
                <a:gd name="connsiteY31" fmla="*/ 514208 h 584986"/>
                <a:gd name="connsiteX32" fmla="*/ 480749 w 1037871"/>
                <a:gd name="connsiteY32" fmla="*/ 484412 h 584986"/>
                <a:gd name="connsiteX33" fmla="*/ 481152 w 1037871"/>
                <a:gd name="connsiteY33" fmla="*/ 474043 h 584986"/>
                <a:gd name="connsiteX34" fmla="*/ 482801 w 1037871"/>
                <a:gd name="connsiteY34" fmla="*/ 459262 h 584986"/>
                <a:gd name="connsiteX35" fmla="*/ 489024 w 1037871"/>
                <a:gd name="connsiteY35" fmla="*/ 446604 h 584986"/>
                <a:gd name="connsiteX36" fmla="*/ 502108 w 1037871"/>
                <a:gd name="connsiteY36" fmla="*/ 440375 h 584986"/>
                <a:gd name="connsiteX37" fmla="*/ 529826 w 1037871"/>
                <a:gd name="connsiteY37" fmla="*/ 442530 h 584986"/>
                <a:gd name="connsiteX38" fmla="*/ 550244 w 1037871"/>
                <a:gd name="connsiteY38" fmla="*/ 441015 h 584986"/>
                <a:gd name="connsiteX39" fmla="*/ 569082 w 1037871"/>
                <a:gd name="connsiteY39" fmla="*/ 434651 h 584986"/>
                <a:gd name="connsiteX40" fmla="*/ 592056 w 1037871"/>
                <a:gd name="connsiteY40" fmla="*/ 458825 h 584986"/>
                <a:gd name="connsiteX41" fmla="*/ 600330 w 1037871"/>
                <a:gd name="connsiteY41" fmla="*/ 471922 h 584986"/>
                <a:gd name="connsiteX42" fmla="*/ 627611 w 1037871"/>
                <a:gd name="connsiteY42" fmla="*/ 482022 h 584986"/>
                <a:gd name="connsiteX43" fmla="*/ 648500 w 1037871"/>
                <a:gd name="connsiteY43" fmla="*/ 474514 h 584986"/>
                <a:gd name="connsiteX44" fmla="*/ 673795 w 1037871"/>
                <a:gd name="connsiteY44" fmla="*/ 473369 h 584986"/>
                <a:gd name="connsiteX45" fmla="*/ 684324 w 1037871"/>
                <a:gd name="connsiteY45" fmla="*/ 487139 h 584986"/>
                <a:gd name="connsiteX46" fmla="*/ 673660 w 1037871"/>
                <a:gd name="connsiteY46" fmla="*/ 501279 h 584986"/>
                <a:gd name="connsiteX47" fmla="*/ 665150 w 1037871"/>
                <a:gd name="connsiteY47" fmla="*/ 512019 h 584986"/>
                <a:gd name="connsiteX48" fmla="*/ 675813 w 1037871"/>
                <a:gd name="connsiteY48" fmla="*/ 538617 h 584986"/>
                <a:gd name="connsiteX49" fmla="*/ 705078 w 1037871"/>
                <a:gd name="connsiteY49" fmla="*/ 561814 h 584986"/>
                <a:gd name="connsiteX50" fmla="*/ 706154 w 1037871"/>
                <a:gd name="connsiteY50" fmla="*/ 575449 h 584986"/>
                <a:gd name="connsiteX51" fmla="*/ 723343 w 1037871"/>
                <a:gd name="connsiteY51" fmla="*/ 584607 h 584986"/>
                <a:gd name="connsiteX52" fmla="*/ 753146 w 1037871"/>
                <a:gd name="connsiteY52" fmla="*/ 555653 h 584986"/>
                <a:gd name="connsiteX53" fmla="*/ 788667 w 1037871"/>
                <a:gd name="connsiteY53" fmla="*/ 552084 h 584986"/>
                <a:gd name="connsiteX54" fmla="*/ 846827 w 1037871"/>
                <a:gd name="connsiteY54" fmla="*/ 541512 h 584986"/>
                <a:gd name="connsiteX55" fmla="*/ 899806 w 1037871"/>
                <a:gd name="connsiteY55" fmla="*/ 540233 h 584986"/>
                <a:gd name="connsiteX56" fmla="*/ 914034 w 1037871"/>
                <a:gd name="connsiteY56" fmla="*/ 511043 h 584986"/>
                <a:gd name="connsiteX57" fmla="*/ 935360 w 1037871"/>
                <a:gd name="connsiteY57" fmla="*/ 490944 h 584986"/>
                <a:gd name="connsiteX58" fmla="*/ 939397 w 1037871"/>
                <a:gd name="connsiteY58" fmla="*/ 470204 h 584986"/>
                <a:gd name="connsiteX59" fmla="*/ 934654 w 1037871"/>
                <a:gd name="connsiteY59" fmla="*/ 432531 h 584986"/>
                <a:gd name="connsiteX60" fmla="*/ 933410 w 1037871"/>
                <a:gd name="connsiteY60" fmla="*/ 414788 h 584986"/>
                <a:gd name="connsiteX61" fmla="*/ 941920 w 1037871"/>
                <a:gd name="connsiteY61" fmla="*/ 402802 h 584986"/>
                <a:gd name="connsiteX62" fmla="*/ 951776 w 1037871"/>
                <a:gd name="connsiteY62" fmla="*/ 378696 h 584986"/>
                <a:gd name="connsiteX63" fmla="*/ 941550 w 1037871"/>
                <a:gd name="connsiteY63" fmla="*/ 357957 h 584986"/>
                <a:gd name="connsiteX64" fmla="*/ 954030 w 1037871"/>
                <a:gd name="connsiteY64" fmla="*/ 341628 h 584986"/>
                <a:gd name="connsiteX65" fmla="*/ 974482 w 1037871"/>
                <a:gd name="connsiteY65" fmla="*/ 329979 h 584986"/>
                <a:gd name="connsiteX66" fmla="*/ 995909 w 1037871"/>
                <a:gd name="connsiteY66" fmla="*/ 325400 h 584986"/>
                <a:gd name="connsiteX67" fmla="*/ 1018412 w 1037871"/>
                <a:gd name="connsiteY67" fmla="*/ 321091 h 584986"/>
                <a:gd name="connsiteX68" fmla="*/ 1036845 w 1037871"/>
                <a:gd name="connsiteY68" fmla="*/ 309375 h 584986"/>
                <a:gd name="connsiteX69" fmla="*/ 1026451 w 1037871"/>
                <a:gd name="connsiteY69" fmla="*/ 278199 h 584986"/>
                <a:gd name="connsiteX70" fmla="*/ 1009330 w 1037871"/>
                <a:gd name="connsiteY70" fmla="*/ 246214 h 584986"/>
                <a:gd name="connsiteX71" fmla="*/ 1025308 w 1037871"/>
                <a:gd name="connsiteY71" fmla="*/ 197531 h 584986"/>
                <a:gd name="connsiteX72" fmla="*/ 1004755 w 1037871"/>
                <a:gd name="connsiteY72" fmla="*/ 187094 h 584986"/>
                <a:gd name="connsiteX73" fmla="*/ 980469 w 1037871"/>
                <a:gd name="connsiteY73" fmla="*/ 181000 h 584986"/>
                <a:gd name="connsiteX74" fmla="*/ 937211 w 1037871"/>
                <a:gd name="connsiteY74" fmla="*/ 178711 h 584986"/>
                <a:gd name="connsiteX75" fmla="*/ 916255 w 1037871"/>
                <a:gd name="connsiteY75" fmla="*/ 176523 h 584986"/>
                <a:gd name="connsiteX76" fmla="*/ 898494 w 1037871"/>
                <a:gd name="connsiteY76" fmla="*/ 174065 h 584986"/>
                <a:gd name="connsiteX77" fmla="*/ 881406 w 1037871"/>
                <a:gd name="connsiteY77" fmla="*/ 164066 h 584986"/>
                <a:gd name="connsiteX78" fmla="*/ 867884 w 1037871"/>
                <a:gd name="connsiteY78" fmla="*/ 153864 h 584986"/>
                <a:gd name="connsiteX79" fmla="*/ 858667 w 1037871"/>
                <a:gd name="connsiteY79" fmla="*/ 152013 h 584986"/>
                <a:gd name="connsiteX80" fmla="*/ 853555 w 1037871"/>
                <a:gd name="connsiteY80" fmla="*/ 149757 h 584986"/>
                <a:gd name="connsiteX81" fmla="*/ 845280 w 1037871"/>
                <a:gd name="connsiteY81" fmla="*/ 151474 h 584986"/>
                <a:gd name="connsiteX82" fmla="*/ 824357 w 1037871"/>
                <a:gd name="connsiteY82" fmla="*/ 155615 h 584986"/>
                <a:gd name="connsiteX83" fmla="*/ 810800 w 1037871"/>
                <a:gd name="connsiteY83" fmla="*/ 157837 h 584986"/>
                <a:gd name="connsiteX84" fmla="*/ 798489 w 1037871"/>
                <a:gd name="connsiteY84" fmla="*/ 157770 h 584986"/>
                <a:gd name="connsiteX85" fmla="*/ 763372 w 1037871"/>
                <a:gd name="connsiteY85" fmla="*/ 145280 h 584986"/>
                <a:gd name="connsiteX86" fmla="*/ 751128 w 1037871"/>
                <a:gd name="connsiteY86" fmla="*/ 116326 h 584986"/>
                <a:gd name="connsiteX87" fmla="*/ 738850 w 1037871"/>
                <a:gd name="connsiteY87" fmla="*/ 90704 h 584986"/>
                <a:gd name="connsiteX88" fmla="*/ 703598 w 1037871"/>
                <a:gd name="connsiteY88" fmla="*/ 82422 h 584986"/>
                <a:gd name="connsiteX89" fmla="*/ 681599 w 1037871"/>
                <a:gd name="connsiteY89" fmla="*/ 75756 h 584986"/>
                <a:gd name="connsiteX90" fmla="*/ 666966 w 1037871"/>
                <a:gd name="connsiteY90" fmla="*/ 59865 h 584986"/>
                <a:gd name="connsiteX91" fmla="*/ 659028 w 1037871"/>
                <a:gd name="connsiteY91" fmla="*/ 43536 h 584986"/>
                <a:gd name="connsiteX92" fmla="*/ 657110 w 1037871"/>
                <a:gd name="connsiteY92" fmla="*/ 32123 h 584986"/>
                <a:gd name="connsiteX93" fmla="*/ 628956 w 1037871"/>
                <a:gd name="connsiteY93" fmla="*/ 2866 h 584986"/>
                <a:gd name="connsiteX94" fmla="*/ 590037 w 1037871"/>
                <a:gd name="connsiteY94" fmla="*/ 2293 h 584986"/>
                <a:gd name="connsiteX95" fmla="*/ 562825 w 1037871"/>
                <a:gd name="connsiteY95" fmla="*/ 12831 h 584986"/>
                <a:gd name="connsiteX96" fmla="*/ 542474 w 1037871"/>
                <a:gd name="connsiteY96" fmla="*/ 25793 h 584986"/>
                <a:gd name="connsiteX97" fmla="*/ 528918 w 1037871"/>
                <a:gd name="connsiteY97" fmla="*/ 30036 h 584986"/>
                <a:gd name="connsiteX98" fmla="*/ 515160 w 1037871"/>
                <a:gd name="connsiteY98" fmla="*/ 30103 h 584986"/>
                <a:gd name="connsiteX99" fmla="*/ 491748 w 1037871"/>
                <a:gd name="connsiteY99" fmla="*/ 29564 h 584986"/>
                <a:gd name="connsiteX100" fmla="*/ 470859 w 1037871"/>
                <a:gd name="connsiteY100" fmla="*/ 63568 h 584986"/>
                <a:gd name="connsiteX101" fmla="*/ 431066 w 1037871"/>
                <a:gd name="connsiteY101" fmla="*/ 77675 h 584986"/>
                <a:gd name="connsiteX102" fmla="*/ 401701 w 1037871"/>
                <a:gd name="connsiteY102" fmla="*/ 63467 h 584986"/>
                <a:gd name="connsiteX103" fmla="*/ 380812 w 1037871"/>
                <a:gd name="connsiteY103" fmla="*/ 69931 h 584986"/>
                <a:gd name="connsiteX104" fmla="*/ 360528 w 1037871"/>
                <a:gd name="connsiteY104" fmla="*/ 84038 h 584986"/>
                <a:gd name="connsiteX105" fmla="*/ 334829 w 1037871"/>
                <a:gd name="connsiteY105" fmla="*/ 81850 h 584986"/>
                <a:gd name="connsiteX106" fmla="*/ 296651 w 1037871"/>
                <a:gd name="connsiteY106" fmla="*/ 65689 h 584986"/>
                <a:gd name="connsiteX107" fmla="*/ 272129 w 1037871"/>
                <a:gd name="connsiteY107" fmla="*/ 47576 h 584986"/>
                <a:gd name="connsiteX108" fmla="*/ 233445 w 1037871"/>
                <a:gd name="connsiteY108" fmla="*/ 37409 h 584986"/>
                <a:gd name="connsiteX109" fmla="*/ 209663 w 1037871"/>
                <a:gd name="connsiteY109" fmla="*/ 33167 h 584986"/>
                <a:gd name="connsiteX110" fmla="*/ 184368 w 1037871"/>
                <a:gd name="connsiteY110" fmla="*/ 29497 h 584986"/>
                <a:gd name="connsiteX111" fmla="*/ 167549 w 1037871"/>
                <a:gd name="connsiteY111" fmla="*/ 27914 h 584986"/>
                <a:gd name="connsiteX112" fmla="*/ 156987 w 1037871"/>
                <a:gd name="connsiteY112" fmla="*/ 30069 h 584986"/>
                <a:gd name="connsiteX113" fmla="*/ 138117 w 1037871"/>
                <a:gd name="connsiteY113" fmla="*/ 38957 h 584986"/>
                <a:gd name="connsiteX114" fmla="*/ 119346 w 1037871"/>
                <a:gd name="connsiteY114" fmla="*/ 48957 h 584986"/>
                <a:gd name="connsiteX115" fmla="*/ 103638 w 1037871"/>
                <a:gd name="connsiteY115" fmla="*/ 51111 h 584986"/>
                <a:gd name="connsiteX116" fmla="*/ 84834 w 1037871"/>
                <a:gd name="connsiteY116" fmla="*/ 63501 h 584986"/>
                <a:gd name="connsiteX117" fmla="*/ 73229 w 1037871"/>
                <a:gd name="connsiteY117" fmla="*/ 83870 h 584986"/>
                <a:gd name="connsiteX118" fmla="*/ 76896 w 1037871"/>
                <a:gd name="connsiteY118" fmla="*/ 106999 h 584986"/>
                <a:gd name="connsiteX119" fmla="*/ 85877 w 1037871"/>
                <a:gd name="connsiteY119" fmla="*/ 122015 h 584986"/>
                <a:gd name="connsiteX120" fmla="*/ 76761 w 1037871"/>
                <a:gd name="connsiteY120" fmla="*/ 159858 h 584986"/>
                <a:gd name="connsiteX121" fmla="*/ 55537 w 1037871"/>
                <a:gd name="connsiteY121" fmla="*/ 166119 h 584986"/>
                <a:gd name="connsiteX122" fmla="*/ 40299 w 1037871"/>
                <a:gd name="connsiteY122" fmla="*/ 174604 h 584986"/>
                <a:gd name="connsiteX123" fmla="*/ 33605 w 1037871"/>
                <a:gd name="connsiteY123" fmla="*/ 208002 h 584986"/>
                <a:gd name="connsiteX124" fmla="*/ 32091 w 1037871"/>
                <a:gd name="connsiteY124" fmla="*/ 227428 h 584986"/>
                <a:gd name="connsiteX125" fmla="*/ 23143 w 1037871"/>
                <a:gd name="connsiteY125" fmla="*/ 238370 h 584986"/>
                <a:gd name="connsiteX126" fmla="*/ 4777 w 1037871"/>
                <a:gd name="connsiteY126" fmla="*/ 258772 h 584986"/>
                <a:gd name="connsiteX127" fmla="*/ 1749 w 1037871"/>
                <a:gd name="connsiteY127" fmla="*/ 293888 h 584986"/>
                <a:gd name="connsiteX128" fmla="*/ 7771 w 1037871"/>
                <a:gd name="connsiteY128" fmla="*/ 309072 h 584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1037871" h="584986">
                  <a:moveTo>
                    <a:pt x="7771" y="309072"/>
                  </a:moveTo>
                  <a:cubicBezTo>
                    <a:pt x="10092" y="312944"/>
                    <a:pt x="12278" y="316916"/>
                    <a:pt x="14599" y="321057"/>
                  </a:cubicBezTo>
                  <a:cubicBezTo>
                    <a:pt x="15171" y="322034"/>
                    <a:pt x="15474" y="323145"/>
                    <a:pt x="16012" y="324121"/>
                  </a:cubicBezTo>
                  <a:cubicBezTo>
                    <a:pt x="20957" y="321764"/>
                    <a:pt x="26171" y="320182"/>
                    <a:pt x="31889" y="320956"/>
                  </a:cubicBezTo>
                  <a:cubicBezTo>
                    <a:pt x="43998" y="322572"/>
                    <a:pt x="55637" y="326107"/>
                    <a:pt x="67545" y="328969"/>
                  </a:cubicBezTo>
                  <a:cubicBezTo>
                    <a:pt x="73532" y="330417"/>
                    <a:pt x="79351" y="331730"/>
                    <a:pt x="85406" y="333110"/>
                  </a:cubicBezTo>
                  <a:cubicBezTo>
                    <a:pt x="91327" y="334457"/>
                    <a:pt x="97045" y="337420"/>
                    <a:pt x="103133" y="337925"/>
                  </a:cubicBezTo>
                  <a:cubicBezTo>
                    <a:pt x="124560" y="339675"/>
                    <a:pt x="147367" y="344120"/>
                    <a:pt x="167347" y="334154"/>
                  </a:cubicBezTo>
                  <a:cubicBezTo>
                    <a:pt x="173873" y="330888"/>
                    <a:pt x="179457" y="327387"/>
                    <a:pt x="186151" y="324727"/>
                  </a:cubicBezTo>
                  <a:cubicBezTo>
                    <a:pt x="194964" y="321226"/>
                    <a:pt x="201893" y="321057"/>
                    <a:pt x="211312" y="321057"/>
                  </a:cubicBezTo>
                  <a:cubicBezTo>
                    <a:pt x="219621" y="321057"/>
                    <a:pt x="228131" y="321562"/>
                    <a:pt x="236405" y="321125"/>
                  </a:cubicBezTo>
                  <a:cubicBezTo>
                    <a:pt x="240678" y="320889"/>
                    <a:pt x="244680" y="319509"/>
                    <a:pt x="249020" y="319037"/>
                  </a:cubicBezTo>
                  <a:cubicBezTo>
                    <a:pt x="253393" y="318566"/>
                    <a:pt x="256185" y="316243"/>
                    <a:pt x="259010" y="312641"/>
                  </a:cubicBezTo>
                  <a:cubicBezTo>
                    <a:pt x="263752" y="306614"/>
                    <a:pt x="262340" y="296951"/>
                    <a:pt x="271994" y="294258"/>
                  </a:cubicBezTo>
                  <a:cubicBezTo>
                    <a:pt x="280538" y="291868"/>
                    <a:pt x="290158" y="293820"/>
                    <a:pt x="298736" y="295470"/>
                  </a:cubicBezTo>
                  <a:cubicBezTo>
                    <a:pt x="308188" y="297288"/>
                    <a:pt x="317775" y="296951"/>
                    <a:pt x="327025" y="300116"/>
                  </a:cubicBezTo>
                  <a:cubicBezTo>
                    <a:pt x="331869" y="301799"/>
                    <a:pt x="337083" y="302809"/>
                    <a:pt x="341960" y="304459"/>
                  </a:cubicBezTo>
                  <a:cubicBezTo>
                    <a:pt x="344483" y="305301"/>
                    <a:pt x="345324" y="307119"/>
                    <a:pt x="347645" y="308567"/>
                  </a:cubicBezTo>
                  <a:cubicBezTo>
                    <a:pt x="351984" y="311193"/>
                    <a:pt x="356929" y="312034"/>
                    <a:pt x="361369" y="314728"/>
                  </a:cubicBezTo>
                  <a:cubicBezTo>
                    <a:pt x="367558" y="318499"/>
                    <a:pt x="374386" y="320956"/>
                    <a:pt x="380240" y="325199"/>
                  </a:cubicBezTo>
                  <a:cubicBezTo>
                    <a:pt x="385689" y="329138"/>
                    <a:pt x="390667" y="333582"/>
                    <a:pt x="395881" y="337824"/>
                  </a:cubicBezTo>
                  <a:cubicBezTo>
                    <a:pt x="406074" y="346106"/>
                    <a:pt x="415862" y="353210"/>
                    <a:pt x="424708" y="363007"/>
                  </a:cubicBezTo>
                  <a:cubicBezTo>
                    <a:pt x="431940" y="371020"/>
                    <a:pt x="439543" y="378831"/>
                    <a:pt x="445160" y="388089"/>
                  </a:cubicBezTo>
                  <a:cubicBezTo>
                    <a:pt x="449196" y="394755"/>
                    <a:pt x="454141" y="405428"/>
                    <a:pt x="451485" y="413273"/>
                  </a:cubicBezTo>
                  <a:cubicBezTo>
                    <a:pt x="445631" y="430645"/>
                    <a:pt x="418485" y="425999"/>
                    <a:pt x="418419" y="446738"/>
                  </a:cubicBezTo>
                  <a:cubicBezTo>
                    <a:pt x="418419" y="455593"/>
                    <a:pt x="415492" y="466871"/>
                    <a:pt x="408024" y="472427"/>
                  </a:cubicBezTo>
                  <a:cubicBezTo>
                    <a:pt x="400927" y="477678"/>
                    <a:pt x="391475" y="478857"/>
                    <a:pt x="384848" y="484917"/>
                  </a:cubicBezTo>
                  <a:cubicBezTo>
                    <a:pt x="374757" y="494142"/>
                    <a:pt x="385925" y="506127"/>
                    <a:pt x="395410" y="509091"/>
                  </a:cubicBezTo>
                  <a:cubicBezTo>
                    <a:pt x="399480" y="510370"/>
                    <a:pt x="403954" y="512221"/>
                    <a:pt x="407957" y="513332"/>
                  </a:cubicBezTo>
                  <a:cubicBezTo>
                    <a:pt x="413675" y="514915"/>
                    <a:pt x="420672" y="513736"/>
                    <a:pt x="426660" y="513736"/>
                  </a:cubicBezTo>
                  <a:cubicBezTo>
                    <a:pt x="433791" y="513736"/>
                    <a:pt x="440720" y="513804"/>
                    <a:pt x="447616" y="514208"/>
                  </a:cubicBezTo>
                  <a:lnTo>
                    <a:pt x="447616" y="514208"/>
                  </a:lnTo>
                  <a:cubicBezTo>
                    <a:pt x="455419" y="502323"/>
                    <a:pt x="476208" y="499866"/>
                    <a:pt x="480749" y="484412"/>
                  </a:cubicBezTo>
                  <a:cubicBezTo>
                    <a:pt x="481724" y="481147"/>
                    <a:pt x="481186" y="477443"/>
                    <a:pt x="481152" y="474043"/>
                  </a:cubicBezTo>
                  <a:cubicBezTo>
                    <a:pt x="481152" y="468420"/>
                    <a:pt x="481489" y="464447"/>
                    <a:pt x="482801" y="459262"/>
                  </a:cubicBezTo>
                  <a:cubicBezTo>
                    <a:pt x="484248" y="453539"/>
                    <a:pt x="483676" y="450576"/>
                    <a:pt x="489024" y="446604"/>
                  </a:cubicBezTo>
                  <a:cubicBezTo>
                    <a:pt x="493094" y="443573"/>
                    <a:pt x="496996" y="440678"/>
                    <a:pt x="502108" y="440375"/>
                  </a:cubicBezTo>
                  <a:cubicBezTo>
                    <a:pt x="511931" y="439769"/>
                    <a:pt x="520172" y="442563"/>
                    <a:pt x="529826" y="442530"/>
                  </a:cubicBezTo>
                  <a:cubicBezTo>
                    <a:pt x="536890" y="442496"/>
                    <a:pt x="543416" y="442968"/>
                    <a:pt x="550244" y="441015"/>
                  </a:cubicBezTo>
                  <a:cubicBezTo>
                    <a:pt x="556669" y="439163"/>
                    <a:pt x="562623" y="436099"/>
                    <a:pt x="569082" y="434651"/>
                  </a:cubicBezTo>
                  <a:cubicBezTo>
                    <a:pt x="584487" y="431116"/>
                    <a:pt x="588994" y="446940"/>
                    <a:pt x="592056" y="458825"/>
                  </a:cubicBezTo>
                  <a:cubicBezTo>
                    <a:pt x="593704" y="465255"/>
                    <a:pt x="594310" y="468689"/>
                    <a:pt x="600330" y="471922"/>
                  </a:cubicBezTo>
                  <a:cubicBezTo>
                    <a:pt x="608706" y="476399"/>
                    <a:pt x="617418" y="483301"/>
                    <a:pt x="627611" y="482022"/>
                  </a:cubicBezTo>
                  <a:cubicBezTo>
                    <a:pt x="635112" y="481079"/>
                    <a:pt x="641469" y="476803"/>
                    <a:pt x="648500" y="474514"/>
                  </a:cubicBezTo>
                  <a:cubicBezTo>
                    <a:pt x="657279" y="471652"/>
                    <a:pt x="664679" y="471114"/>
                    <a:pt x="673795" y="473369"/>
                  </a:cubicBezTo>
                  <a:cubicBezTo>
                    <a:pt x="681162" y="475187"/>
                    <a:pt x="685433" y="478722"/>
                    <a:pt x="684324" y="487139"/>
                  </a:cubicBezTo>
                  <a:cubicBezTo>
                    <a:pt x="683516" y="493200"/>
                    <a:pt x="677933" y="497206"/>
                    <a:pt x="673660" y="501279"/>
                  </a:cubicBezTo>
                  <a:cubicBezTo>
                    <a:pt x="669792" y="504950"/>
                    <a:pt x="666159" y="506363"/>
                    <a:pt x="665150" y="512019"/>
                  </a:cubicBezTo>
                  <a:cubicBezTo>
                    <a:pt x="663435" y="521413"/>
                    <a:pt x="669960" y="531917"/>
                    <a:pt x="675813" y="538617"/>
                  </a:cubicBezTo>
                  <a:cubicBezTo>
                    <a:pt x="684458" y="548582"/>
                    <a:pt x="703060" y="546731"/>
                    <a:pt x="705078" y="561814"/>
                  </a:cubicBezTo>
                  <a:cubicBezTo>
                    <a:pt x="705717" y="566561"/>
                    <a:pt x="704001" y="571106"/>
                    <a:pt x="706154" y="575449"/>
                  </a:cubicBezTo>
                  <a:cubicBezTo>
                    <a:pt x="709720" y="582587"/>
                    <a:pt x="715539" y="586222"/>
                    <a:pt x="723343" y="584607"/>
                  </a:cubicBezTo>
                  <a:cubicBezTo>
                    <a:pt x="740297" y="581139"/>
                    <a:pt x="742483" y="566224"/>
                    <a:pt x="753146" y="555653"/>
                  </a:cubicBezTo>
                  <a:cubicBezTo>
                    <a:pt x="765323" y="543566"/>
                    <a:pt x="773395" y="548346"/>
                    <a:pt x="788667" y="552084"/>
                  </a:cubicBezTo>
                  <a:cubicBezTo>
                    <a:pt x="807470" y="556696"/>
                    <a:pt x="829974" y="550232"/>
                    <a:pt x="846827" y="541512"/>
                  </a:cubicBezTo>
                  <a:cubicBezTo>
                    <a:pt x="862065" y="533634"/>
                    <a:pt x="884097" y="530570"/>
                    <a:pt x="899806" y="540233"/>
                  </a:cubicBezTo>
                  <a:cubicBezTo>
                    <a:pt x="903237" y="529863"/>
                    <a:pt x="907139" y="519729"/>
                    <a:pt x="914034" y="511043"/>
                  </a:cubicBezTo>
                  <a:cubicBezTo>
                    <a:pt x="920022" y="503502"/>
                    <a:pt x="930618" y="499158"/>
                    <a:pt x="935360" y="490944"/>
                  </a:cubicBezTo>
                  <a:cubicBezTo>
                    <a:pt x="939128" y="484446"/>
                    <a:pt x="939465" y="477477"/>
                    <a:pt x="939397" y="470204"/>
                  </a:cubicBezTo>
                  <a:cubicBezTo>
                    <a:pt x="939262" y="457444"/>
                    <a:pt x="936740" y="445089"/>
                    <a:pt x="934654" y="432531"/>
                  </a:cubicBezTo>
                  <a:cubicBezTo>
                    <a:pt x="933746" y="426975"/>
                    <a:pt x="931459" y="420444"/>
                    <a:pt x="933410" y="414788"/>
                  </a:cubicBezTo>
                  <a:cubicBezTo>
                    <a:pt x="934856" y="410546"/>
                    <a:pt x="939196" y="406270"/>
                    <a:pt x="941920" y="402802"/>
                  </a:cubicBezTo>
                  <a:cubicBezTo>
                    <a:pt x="947504" y="395631"/>
                    <a:pt x="954165" y="388830"/>
                    <a:pt x="951776" y="378696"/>
                  </a:cubicBezTo>
                  <a:cubicBezTo>
                    <a:pt x="949926" y="370919"/>
                    <a:pt x="939970" y="366845"/>
                    <a:pt x="941550" y="357957"/>
                  </a:cubicBezTo>
                  <a:cubicBezTo>
                    <a:pt x="942862" y="350651"/>
                    <a:pt x="948513" y="345601"/>
                    <a:pt x="954030" y="341628"/>
                  </a:cubicBezTo>
                  <a:cubicBezTo>
                    <a:pt x="960723" y="336814"/>
                    <a:pt x="966274" y="332302"/>
                    <a:pt x="974482" y="329979"/>
                  </a:cubicBezTo>
                  <a:cubicBezTo>
                    <a:pt x="981545" y="327993"/>
                    <a:pt x="988946" y="327117"/>
                    <a:pt x="995909" y="325400"/>
                  </a:cubicBezTo>
                  <a:cubicBezTo>
                    <a:pt x="1003107" y="323616"/>
                    <a:pt x="1010944" y="321226"/>
                    <a:pt x="1018412" y="321091"/>
                  </a:cubicBezTo>
                  <a:cubicBezTo>
                    <a:pt x="1026620" y="320956"/>
                    <a:pt x="1033649" y="317859"/>
                    <a:pt x="1036845" y="309375"/>
                  </a:cubicBezTo>
                  <a:cubicBezTo>
                    <a:pt x="1040815" y="298837"/>
                    <a:pt x="1032405" y="286077"/>
                    <a:pt x="1026451" y="278199"/>
                  </a:cubicBezTo>
                  <a:cubicBezTo>
                    <a:pt x="1020431" y="270253"/>
                    <a:pt x="1009397" y="256954"/>
                    <a:pt x="1009330" y="246214"/>
                  </a:cubicBezTo>
                  <a:cubicBezTo>
                    <a:pt x="1009263" y="228068"/>
                    <a:pt x="1028469" y="216924"/>
                    <a:pt x="1025308" y="197531"/>
                  </a:cubicBezTo>
                  <a:cubicBezTo>
                    <a:pt x="1023827" y="188407"/>
                    <a:pt x="1012290" y="187700"/>
                    <a:pt x="1004755" y="187094"/>
                  </a:cubicBezTo>
                  <a:cubicBezTo>
                    <a:pt x="996480" y="186421"/>
                    <a:pt x="988643" y="182785"/>
                    <a:pt x="980469" y="181000"/>
                  </a:cubicBezTo>
                  <a:cubicBezTo>
                    <a:pt x="966442" y="177971"/>
                    <a:pt x="951541" y="178610"/>
                    <a:pt x="937211" y="178711"/>
                  </a:cubicBezTo>
                  <a:cubicBezTo>
                    <a:pt x="929978" y="178779"/>
                    <a:pt x="923386" y="177028"/>
                    <a:pt x="916255" y="176523"/>
                  </a:cubicBezTo>
                  <a:cubicBezTo>
                    <a:pt x="910234" y="176119"/>
                    <a:pt x="904347" y="175984"/>
                    <a:pt x="898494" y="174065"/>
                  </a:cubicBezTo>
                  <a:cubicBezTo>
                    <a:pt x="892304" y="172045"/>
                    <a:pt x="886755" y="167668"/>
                    <a:pt x="881406" y="164066"/>
                  </a:cubicBezTo>
                  <a:cubicBezTo>
                    <a:pt x="877034" y="161137"/>
                    <a:pt x="872627" y="155918"/>
                    <a:pt x="867884" y="153864"/>
                  </a:cubicBezTo>
                  <a:cubicBezTo>
                    <a:pt x="865192" y="152686"/>
                    <a:pt x="861358" y="152821"/>
                    <a:pt x="858667" y="152013"/>
                  </a:cubicBezTo>
                  <a:cubicBezTo>
                    <a:pt x="857725" y="151743"/>
                    <a:pt x="854833" y="149993"/>
                    <a:pt x="853555" y="149757"/>
                  </a:cubicBezTo>
                  <a:cubicBezTo>
                    <a:pt x="850392" y="149151"/>
                    <a:pt x="848273" y="150296"/>
                    <a:pt x="845280" y="151474"/>
                  </a:cubicBezTo>
                  <a:cubicBezTo>
                    <a:pt x="838484" y="154134"/>
                    <a:pt x="831623" y="155413"/>
                    <a:pt x="824357" y="155615"/>
                  </a:cubicBezTo>
                  <a:cubicBezTo>
                    <a:pt x="819480" y="155750"/>
                    <a:pt x="815577" y="157602"/>
                    <a:pt x="810800" y="157837"/>
                  </a:cubicBezTo>
                  <a:cubicBezTo>
                    <a:pt x="806764" y="158039"/>
                    <a:pt x="802525" y="157837"/>
                    <a:pt x="798489" y="157770"/>
                  </a:cubicBezTo>
                  <a:cubicBezTo>
                    <a:pt x="785371" y="157602"/>
                    <a:pt x="773665" y="153461"/>
                    <a:pt x="763372" y="145280"/>
                  </a:cubicBezTo>
                  <a:cubicBezTo>
                    <a:pt x="753045" y="137065"/>
                    <a:pt x="750993" y="128715"/>
                    <a:pt x="751128" y="116326"/>
                  </a:cubicBezTo>
                  <a:cubicBezTo>
                    <a:pt x="751228" y="106562"/>
                    <a:pt x="747932" y="95519"/>
                    <a:pt x="738850" y="90704"/>
                  </a:cubicBezTo>
                  <a:cubicBezTo>
                    <a:pt x="727716" y="84779"/>
                    <a:pt x="715976" y="82557"/>
                    <a:pt x="703598" y="82422"/>
                  </a:cubicBezTo>
                  <a:cubicBezTo>
                    <a:pt x="695020" y="82321"/>
                    <a:pt x="688932" y="80234"/>
                    <a:pt x="681599" y="75756"/>
                  </a:cubicBezTo>
                  <a:cubicBezTo>
                    <a:pt x="674199" y="71278"/>
                    <a:pt x="672315" y="65959"/>
                    <a:pt x="666966" y="59865"/>
                  </a:cubicBezTo>
                  <a:cubicBezTo>
                    <a:pt x="662157" y="54344"/>
                    <a:pt x="659634" y="50876"/>
                    <a:pt x="659028" y="43536"/>
                  </a:cubicBezTo>
                  <a:cubicBezTo>
                    <a:pt x="658692" y="39294"/>
                    <a:pt x="658725" y="36297"/>
                    <a:pt x="657110" y="32123"/>
                  </a:cubicBezTo>
                  <a:cubicBezTo>
                    <a:pt x="651762" y="18488"/>
                    <a:pt x="642714" y="8522"/>
                    <a:pt x="628956" y="2866"/>
                  </a:cubicBezTo>
                  <a:cubicBezTo>
                    <a:pt x="617486" y="-1848"/>
                    <a:pt x="601911" y="206"/>
                    <a:pt x="590037" y="2293"/>
                  </a:cubicBezTo>
                  <a:cubicBezTo>
                    <a:pt x="579072" y="4213"/>
                    <a:pt x="571974" y="6435"/>
                    <a:pt x="562825" y="12831"/>
                  </a:cubicBezTo>
                  <a:cubicBezTo>
                    <a:pt x="556131" y="17478"/>
                    <a:pt x="549471" y="21719"/>
                    <a:pt x="542474" y="25793"/>
                  </a:cubicBezTo>
                  <a:cubicBezTo>
                    <a:pt x="536789" y="29093"/>
                    <a:pt x="535611" y="30136"/>
                    <a:pt x="528918" y="30036"/>
                  </a:cubicBezTo>
                  <a:cubicBezTo>
                    <a:pt x="524343" y="29968"/>
                    <a:pt x="519701" y="30339"/>
                    <a:pt x="515160" y="30103"/>
                  </a:cubicBezTo>
                  <a:cubicBezTo>
                    <a:pt x="506481" y="29598"/>
                    <a:pt x="500225" y="26972"/>
                    <a:pt x="491748" y="29564"/>
                  </a:cubicBezTo>
                  <a:cubicBezTo>
                    <a:pt x="475704" y="34412"/>
                    <a:pt x="476275" y="50741"/>
                    <a:pt x="470859" y="63568"/>
                  </a:cubicBezTo>
                  <a:cubicBezTo>
                    <a:pt x="464536" y="78550"/>
                    <a:pt x="445396" y="85048"/>
                    <a:pt x="431066" y="77675"/>
                  </a:cubicBezTo>
                  <a:cubicBezTo>
                    <a:pt x="421210" y="72625"/>
                    <a:pt x="412397" y="66733"/>
                    <a:pt x="401701" y="63467"/>
                  </a:cubicBezTo>
                  <a:cubicBezTo>
                    <a:pt x="390870" y="60168"/>
                    <a:pt x="388884" y="63265"/>
                    <a:pt x="380812" y="69931"/>
                  </a:cubicBezTo>
                  <a:cubicBezTo>
                    <a:pt x="374824" y="74881"/>
                    <a:pt x="368265" y="82388"/>
                    <a:pt x="360528" y="84038"/>
                  </a:cubicBezTo>
                  <a:cubicBezTo>
                    <a:pt x="351984" y="85890"/>
                    <a:pt x="343104" y="83903"/>
                    <a:pt x="334829" y="81850"/>
                  </a:cubicBezTo>
                  <a:cubicBezTo>
                    <a:pt x="321172" y="78450"/>
                    <a:pt x="308255" y="73803"/>
                    <a:pt x="296651" y="65689"/>
                  </a:cubicBezTo>
                  <a:cubicBezTo>
                    <a:pt x="288140" y="59730"/>
                    <a:pt x="281580" y="51953"/>
                    <a:pt x="272129" y="47576"/>
                  </a:cubicBezTo>
                  <a:cubicBezTo>
                    <a:pt x="259515" y="41752"/>
                    <a:pt x="247035" y="39732"/>
                    <a:pt x="233445" y="37409"/>
                  </a:cubicBezTo>
                  <a:cubicBezTo>
                    <a:pt x="225541" y="36062"/>
                    <a:pt x="217568" y="34648"/>
                    <a:pt x="209663" y="33167"/>
                  </a:cubicBezTo>
                  <a:cubicBezTo>
                    <a:pt x="201288" y="31618"/>
                    <a:pt x="192677" y="31113"/>
                    <a:pt x="184368" y="29497"/>
                  </a:cubicBezTo>
                  <a:cubicBezTo>
                    <a:pt x="178414" y="28352"/>
                    <a:pt x="173672" y="27948"/>
                    <a:pt x="167549" y="27914"/>
                  </a:cubicBezTo>
                  <a:cubicBezTo>
                    <a:pt x="163042" y="27880"/>
                    <a:pt x="161158" y="29093"/>
                    <a:pt x="156987" y="30069"/>
                  </a:cubicBezTo>
                  <a:cubicBezTo>
                    <a:pt x="149755" y="31786"/>
                    <a:pt x="144911" y="35456"/>
                    <a:pt x="138117" y="38957"/>
                  </a:cubicBezTo>
                  <a:cubicBezTo>
                    <a:pt x="132163" y="42021"/>
                    <a:pt x="126142" y="47845"/>
                    <a:pt x="119346" y="48957"/>
                  </a:cubicBezTo>
                  <a:cubicBezTo>
                    <a:pt x="113695" y="49865"/>
                    <a:pt x="109222" y="49967"/>
                    <a:pt x="103638" y="51111"/>
                  </a:cubicBezTo>
                  <a:cubicBezTo>
                    <a:pt x="96002" y="52694"/>
                    <a:pt x="90856" y="58990"/>
                    <a:pt x="84834" y="63501"/>
                  </a:cubicBezTo>
                  <a:cubicBezTo>
                    <a:pt x="77737" y="68753"/>
                    <a:pt x="74440" y="74981"/>
                    <a:pt x="73229" y="83870"/>
                  </a:cubicBezTo>
                  <a:cubicBezTo>
                    <a:pt x="72187" y="91513"/>
                    <a:pt x="74071" y="99997"/>
                    <a:pt x="76896" y="106999"/>
                  </a:cubicBezTo>
                  <a:cubicBezTo>
                    <a:pt x="79016" y="112319"/>
                    <a:pt x="83355" y="116998"/>
                    <a:pt x="85877" y="122015"/>
                  </a:cubicBezTo>
                  <a:cubicBezTo>
                    <a:pt x="91831" y="133799"/>
                    <a:pt x="89207" y="153629"/>
                    <a:pt x="76761" y="159858"/>
                  </a:cubicBezTo>
                  <a:cubicBezTo>
                    <a:pt x="70472" y="162988"/>
                    <a:pt x="62600" y="165480"/>
                    <a:pt x="55537" y="166119"/>
                  </a:cubicBezTo>
                  <a:cubicBezTo>
                    <a:pt x="49178" y="166692"/>
                    <a:pt x="44436" y="169284"/>
                    <a:pt x="40299" y="174604"/>
                  </a:cubicBezTo>
                  <a:cubicBezTo>
                    <a:pt x="32764" y="184233"/>
                    <a:pt x="33605" y="196151"/>
                    <a:pt x="33605" y="208002"/>
                  </a:cubicBezTo>
                  <a:cubicBezTo>
                    <a:pt x="33605" y="214264"/>
                    <a:pt x="34782" y="221873"/>
                    <a:pt x="32091" y="227428"/>
                  </a:cubicBezTo>
                  <a:cubicBezTo>
                    <a:pt x="29938" y="231872"/>
                    <a:pt x="26608" y="234936"/>
                    <a:pt x="23143" y="238370"/>
                  </a:cubicBezTo>
                  <a:cubicBezTo>
                    <a:pt x="16684" y="244834"/>
                    <a:pt x="9420" y="250996"/>
                    <a:pt x="4777" y="258772"/>
                  </a:cubicBezTo>
                  <a:cubicBezTo>
                    <a:pt x="-1244" y="268839"/>
                    <a:pt x="-739" y="282744"/>
                    <a:pt x="1749" y="293888"/>
                  </a:cubicBezTo>
                  <a:cubicBezTo>
                    <a:pt x="2860" y="299376"/>
                    <a:pt x="4844" y="304156"/>
                    <a:pt x="7771" y="30907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7" name="Freeform 1082">
              <a:extLst>
                <a:ext uri="{FF2B5EF4-FFF2-40B4-BE49-F238E27FC236}">
                  <a16:creationId xmlns:a16="http://schemas.microsoft.com/office/drawing/2014/main" id="{EA415DA6-CF0F-0CE8-EC33-0AAB35D075D7}"/>
                </a:ext>
              </a:extLst>
            </p:cNvPr>
            <p:cNvSpPr>
              <a:spLocks/>
            </p:cNvSpPr>
            <p:nvPr/>
          </p:nvSpPr>
          <p:spPr>
            <a:xfrm>
              <a:off x="12601969" y="4475491"/>
              <a:ext cx="537504" cy="358941"/>
            </a:xfrm>
            <a:custGeom>
              <a:avLst/>
              <a:gdLst>
                <a:gd name="connsiteX0" fmla="*/ 17055 w 553267"/>
                <a:gd name="connsiteY0" fmla="*/ 193794 h 369672"/>
                <a:gd name="connsiteX1" fmla="*/ 38785 w 553267"/>
                <a:gd name="connsiteY1" fmla="*/ 216183 h 369672"/>
                <a:gd name="connsiteX2" fmla="*/ 58396 w 553267"/>
                <a:gd name="connsiteY2" fmla="*/ 236047 h 369672"/>
                <a:gd name="connsiteX3" fmla="*/ 96102 w 553267"/>
                <a:gd name="connsiteY3" fmla="*/ 277323 h 369672"/>
                <a:gd name="connsiteX4" fmla="*/ 118741 w 553267"/>
                <a:gd name="connsiteY4" fmla="*/ 278535 h 369672"/>
                <a:gd name="connsiteX5" fmla="*/ 133071 w 553267"/>
                <a:gd name="connsiteY5" fmla="*/ 288905 h 369672"/>
                <a:gd name="connsiteX6" fmla="*/ 137746 w 553267"/>
                <a:gd name="connsiteY6" fmla="*/ 300419 h 369672"/>
                <a:gd name="connsiteX7" fmla="*/ 146324 w 553267"/>
                <a:gd name="connsiteY7" fmla="*/ 305031 h 369672"/>
                <a:gd name="connsiteX8" fmla="*/ 156247 w 553267"/>
                <a:gd name="connsiteY8" fmla="*/ 318397 h 369672"/>
                <a:gd name="connsiteX9" fmla="*/ 167213 w 553267"/>
                <a:gd name="connsiteY9" fmla="*/ 333278 h 369672"/>
                <a:gd name="connsiteX10" fmla="*/ 203642 w 553267"/>
                <a:gd name="connsiteY10" fmla="*/ 345567 h 369672"/>
                <a:gd name="connsiteX11" fmla="*/ 221436 w 553267"/>
                <a:gd name="connsiteY11" fmla="*/ 345567 h 369672"/>
                <a:gd name="connsiteX12" fmla="*/ 230351 w 553267"/>
                <a:gd name="connsiteY12" fmla="*/ 345567 h 369672"/>
                <a:gd name="connsiteX13" fmla="*/ 240879 w 553267"/>
                <a:gd name="connsiteY13" fmla="*/ 343850 h 369672"/>
                <a:gd name="connsiteX14" fmla="*/ 244109 w 553267"/>
                <a:gd name="connsiteY14" fmla="*/ 343984 h 369672"/>
                <a:gd name="connsiteX15" fmla="*/ 248952 w 553267"/>
                <a:gd name="connsiteY15" fmla="*/ 342672 h 369672"/>
                <a:gd name="connsiteX16" fmla="*/ 257058 w 553267"/>
                <a:gd name="connsiteY16" fmla="*/ 341056 h 369672"/>
                <a:gd name="connsiteX17" fmla="*/ 267116 w 553267"/>
                <a:gd name="connsiteY17" fmla="*/ 340651 h 369672"/>
                <a:gd name="connsiteX18" fmla="*/ 271658 w 553267"/>
                <a:gd name="connsiteY18" fmla="*/ 341056 h 369672"/>
                <a:gd name="connsiteX19" fmla="*/ 281042 w 553267"/>
                <a:gd name="connsiteY19" fmla="*/ 342672 h 369672"/>
                <a:gd name="connsiteX20" fmla="*/ 297424 w 553267"/>
                <a:gd name="connsiteY20" fmla="*/ 347553 h 369672"/>
                <a:gd name="connsiteX21" fmla="*/ 308827 w 553267"/>
                <a:gd name="connsiteY21" fmla="*/ 350415 h 369672"/>
                <a:gd name="connsiteX22" fmla="*/ 318548 w 553267"/>
                <a:gd name="connsiteY22" fmla="*/ 350415 h 369672"/>
                <a:gd name="connsiteX23" fmla="*/ 334761 w 553267"/>
                <a:gd name="connsiteY23" fmla="*/ 343581 h 369672"/>
                <a:gd name="connsiteX24" fmla="*/ 341590 w 553267"/>
                <a:gd name="connsiteY24" fmla="*/ 334154 h 369672"/>
                <a:gd name="connsiteX25" fmla="*/ 347678 w 553267"/>
                <a:gd name="connsiteY25" fmla="*/ 328093 h 369672"/>
                <a:gd name="connsiteX26" fmla="*/ 363185 w 553267"/>
                <a:gd name="connsiteY26" fmla="*/ 318768 h 369672"/>
                <a:gd name="connsiteX27" fmla="*/ 384916 w 553267"/>
                <a:gd name="connsiteY27" fmla="*/ 314425 h 369672"/>
                <a:gd name="connsiteX28" fmla="*/ 429014 w 553267"/>
                <a:gd name="connsiteY28" fmla="*/ 324963 h 369672"/>
                <a:gd name="connsiteX29" fmla="*/ 454478 w 553267"/>
                <a:gd name="connsiteY29" fmla="*/ 329743 h 369672"/>
                <a:gd name="connsiteX30" fmla="*/ 467226 w 553267"/>
                <a:gd name="connsiteY30" fmla="*/ 332605 h 369672"/>
                <a:gd name="connsiteX31" fmla="*/ 475636 w 553267"/>
                <a:gd name="connsiteY31" fmla="*/ 335400 h 369672"/>
                <a:gd name="connsiteX32" fmla="*/ 483339 w 553267"/>
                <a:gd name="connsiteY32" fmla="*/ 369673 h 369672"/>
                <a:gd name="connsiteX33" fmla="*/ 483339 w 553267"/>
                <a:gd name="connsiteY33" fmla="*/ 369673 h 369672"/>
                <a:gd name="connsiteX34" fmla="*/ 485861 w 553267"/>
                <a:gd name="connsiteY34" fmla="*/ 368831 h 369672"/>
                <a:gd name="connsiteX35" fmla="*/ 496390 w 553267"/>
                <a:gd name="connsiteY35" fmla="*/ 346207 h 369672"/>
                <a:gd name="connsiteX36" fmla="*/ 496423 w 553267"/>
                <a:gd name="connsiteY36" fmla="*/ 334693 h 369672"/>
                <a:gd name="connsiteX37" fmla="*/ 495885 w 553267"/>
                <a:gd name="connsiteY37" fmla="*/ 323279 h 369672"/>
                <a:gd name="connsiteX38" fmla="*/ 506347 w 553267"/>
                <a:gd name="connsiteY38" fmla="*/ 295402 h 369672"/>
                <a:gd name="connsiteX39" fmla="*/ 524209 w 553267"/>
                <a:gd name="connsiteY39" fmla="*/ 283451 h 369672"/>
                <a:gd name="connsiteX40" fmla="*/ 528245 w 553267"/>
                <a:gd name="connsiteY40" fmla="*/ 273316 h 369672"/>
                <a:gd name="connsiteX41" fmla="*/ 540388 w 553267"/>
                <a:gd name="connsiteY41" fmla="*/ 270893 h 369672"/>
                <a:gd name="connsiteX42" fmla="*/ 553002 w 553267"/>
                <a:gd name="connsiteY42" fmla="*/ 254159 h 369672"/>
                <a:gd name="connsiteX43" fmla="*/ 543382 w 553267"/>
                <a:gd name="connsiteY43" fmla="*/ 231064 h 369672"/>
                <a:gd name="connsiteX44" fmla="*/ 546544 w 553267"/>
                <a:gd name="connsiteY44" fmla="*/ 221065 h 369672"/>
                <a:gd name="connsiteX45" fmla="*/ 525587 w 553267"/>
                <a:gd name="connsiteY45" fmla="*/ 220593 h 369672"/>
                <a:gd name="connsiteX46" fmla="*/ 506885 w 553267"/>
                <a:gd name="connsiteY46" fmla="*/ 220189 h 369672"/>
                <a:gd name="connsiteX47" fmla="*/ 494338 w 553267"/>
                <a:gd name="connsiteY47" fmla="*/ 215947 h 369672"/>
                <a:gd name="connsiteX48" fmla="*/ 483776 w 553267"/>
                <a:gd name="connsiteY48" fmla="*/ 191774 h 369672"/>
                <a:gd name="connsiteX49" fmla="*/ 506952 w 553267"/>
                <a:gd name="connsiteY49" fmla="*/ 179283 h 369672"/>
                <a:gd name="connsiteX50" fmla="*/ 517346 w 553267"/>
                <a:gd name="connsiteY50" fmla="*/ 153595 h 369672"/>
                <a:gd name="connsiteX51" fmla="*/ 550412 w 553267"/>
                <a:gd name="connsiteY51" fmla="*/ 120130 h 369672"/>
                <a:gd name="connsiteX52" fmla="*/ 544089 w 553267"/>
                <a:gd name="connsiteY52" fmla="*/ 94946 h 369672"/>
                <a:gd name="connsiteX53" fmla="*/ 523637 w 553267"/>
                <a:gd name="connsiteY53" fmla="*/ 69864 h 369672"/>
                <a:gd name="connsiteX54" fmla="*/ 494810 w 553267"/>
                <a:gd name="connsiteY54" fmla="*/ 44680 h 369672"/>
                <a:gd name="connsiteX55" fmla="*/ 479167 w 553267"/>
                <a:gd name="connsiteY55" fmla="*/ 32055 h 369672"/>
                <a:gd name="connsiteX56" fmla="*/ 460297 w 553267"/>
                <a:gd name="connsiteY56" fmla="*/ 21585 h 369672"/>
                <a:gd name="connsiteX57" fmla="*/ 446573 w 553267"/>
                <a:gd name="connsiteY57" fmla="*/ 15424 h 369672"/>
                <a:gd name="connsiteX58" fmla="*/ 440888 w 553267"/>
                <a:gd name="connsiteY58" fmla="*/ 11316 h 369672"/>
                <a:gd name="connsiteX59" fmla="*/ 425954 w 553267"/>
                <a:gd name="connsiteY59" fmla="*/ 6973 h 369672"/>
                <a:gd name="connsiteX60" fmla="*/ 397664 w 553267"/>
                <a:gd name="connsiteY60" fmla="*/ 2327 h 369672"/>
                <a:gd name="connsiteX61" fmla="*/ 370922 w 553267"/>
                <a:gd name="connsiteY61" fmla="*/ 1115 h 369672"/>
                <a:gd name="connsiteX62" fmla="*/ 357938 w 553267"/>
                <a:gd name="connsiteY62" fmla="*/ 19497 h 369672"/>
                <a:gd name="connsiteX63" fmla="*/ 347948 w 553267"/>
                <a:gd name="connsiteY63" fmla="*/ 25894 h 369672"/>
                <a:gd name="connsiteX64" fmla="*/ 335334 w 553267"/>
                <a:gd name="connsiteY64" fmla="*/ 27982 h 369672"/>
                <a:gd name="connsiteX65" fmla="*/ 310240 w 553267"/>
                <a:gd name="connsiteY65" fmla="*/ 27914 h 369672"/>
                <a:gd name="connsiteX66" fmla="*/ 285079 w 553267"/>
                <a:gd name="connsiteY66" fmla="*/ 31584 h 369672"/>
                <a:gd name="connsiteX67" fmla="*/ 266276 w 553267"/>
                <a:gd name="connsiteY67" fmla="*/ 41011 h 369672"/>
                <a:gd name="connsiteX68" fmla="*/ 202062 w 553267"/>
                <a:gd name="connsiteY68" fmla="*/ 44781 h 369672"/>
                <a:gd name="connsiteX69" fmla="*/ 184334 w 553267"/>
                <a:gd name="connsiteY69" fmla="*/ 39967 h 369672"/>
                <a:gd name="connsiteX70" fmla="*/ 166473 w 553267"/>
                <a:gd name="connsiteY70" fmla="*/ 35826 h 369672"/>
                <a:gd name="connsiteX71" fmla="*/ 130817 w 553267"/>
                <a:gd name="connsiteY71" fmla="*/ 27813 h 369672"/>
                <a:gd name="connsiteX72" fmla="*/ 93143 w 553267"/>
                <a:gd name="connsiteY72" fmla="*/ 51414 h 369672"/>
                <a:gd name="connsiteX73" fmla="*/ 64921 w 553267"/>
                <a:gd name="connsiteY73" fmla="*/ 94475 h 369672"/>
                <a:gd name="connsiteX74" fmla="*/ 59102 w 553267"/>
                <a:gd name="connsiteY74" fmla="*/ 117974 h 369672"/>
                <a:gd name="connsiteX75" fmla="*/ 59169 w 553267"/>
                <a:gd name="connsiteY75" fmla="*/ 130532 h 369672"/>
                <a:gd name="connsiteX76" fmla="*/ 59270 w 553267"/>
                <a:gd name="connsiteY76" fmla="*/ 136929 h 369672"/>
                <a:gd name="connsiteX77" fmla="*/ 56949 w 553267"/>
                <a:gd name="connsiteY77" fmla="*/ 141374 h 369672"/>
                <a:gd name="connsiteX78" fmla="*/ 53451 w 553267"/>
                <a:gd name="connsiteY78" fmla="*/ 154167 h 369672"/>
                <a:gd name="connsiteX79" fmla="*/ 42418 w 553267"/>
                <a:gd name="connsiteY79" fmla="*/ 162550 h 369672"/>
                <a:gd name="connsiteX80" fmla="*/ 29870 w 553267"/>
                <a:gd name="connsiteY80" fmla="*/ 166624 h 369672"/>
                <a:gd name="connsiteX81" fmla="*/ 23076 w 553267"/>
                <a:gd name="connsiteY81" fmla="*/ 168240 h 369672"/>
                <a:gd name="connsiteX82" fmla="*/ 16786 w 553267"/>
                <a:gd name="connsiteY82" fmla="*/ 169856 h 369672"/>
                <a:gd name="connsiteX83" fmla="*/ 0 w 553267"/>
                <a:gd name="connsiteY83" fmla="*/ 172045 h 369672"/>
                <a:gd name="connsiteX84" fmla="*/ 17055 w 553267"/>
                <a:gd name="connsiteY84" fmla="*/ 193794 h 36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553267" h="369672">
                  <a:moveTo>
                    <a:pt x="17055" y="193794"/>
                  </a:moveTo>
                  <a:cubicBezTo>
                    <a:pt x="23176" y="203019"/>
                    <a:pt x="29265" y="210493"/>
                    <a:pt x="38785" y="216183"/>
                  </a:cubicBezTo>
                  <a:cubicBezTo>
                    <a:pt x="45983" y="220492"/>
                    <a:pt x="53619" y="228909"/>
                    <a:pt x="58396" y="236047"/>
                  </a:cubicBezTo>
                  <a:cubicBezTo>
                    <a:pt x="68991" y="251803"/>
                    <a:pt x="75281" y="272003"/>
                    <a:pt x="96102" y="277323"/>
                  </a:cubicBezTo>
                  <a:cubicBezTo>
                    <a:pt x="103537" y="279208"/>
                    <a:pt x="111340" y="276885"/>
                    <a:pt x="118741" y="278535"/>
                  </a:cubicBezTo>
                  <a:cubicBezTo>
                    <a:pt x="124829" y="279882"/>
                    <a:pt x="129808" y="283619"/>
                    <a:pt x="133071" y="288905"/>
                  </a:cubicBezTo>
                  <a:cubicBezTo>
                    <a:pt x="135224" y="292406"/>
                    <a:pt x="136233" y="296648"/>
                    <a:pt x="137746" y="300419"/>
                  </a:cubicBezTo>
                  <a:cubicBezTo>
                    <a:pt x="140773" y="301160"/>
                    <a:pt x="143700" y="302540"/>
                    <a:pt x="146324" y="305031"/>
                  </a:cubicBezTo>
                  <a:cubicBezTo>
                    <a:pt x="150596" y="309072"/>
                    <a:pt x="153623" y="313347"/>
                    <a:pt x="156247" y="318397"/>
                  </a:cubicBezTo>
                  <a:cubicBezTo>
                    <a:pt x="159207" y="324087"/>
                    <a:pt x="161831" y="329070"/>
                    <a:pt x="167213" y="333278"/>
                  </a:cubicBezTo>
                  <a:cubicBezTo>
                    <a:pt x="177371" y="341190"/>
                    <a:pt x="191028" y="345567"/>
                    <a:pt x="203642" y="345567"/>
                  </a:cubicBezTo>
                  <a:cubicBezTo>
                    <a:pt x="209563" y="345567"/>
                    <a:pt x="215516" y="345567"/>
                    <a:pt x="221436" y="345567"/>
                  </a:cubicBezTo>
                  <a:cubicBezTo>
                    <a:pt x="224397" y="345567"/>
                    <a:pt x="227357" y="345567"/>
                    <a:pt x="230351" y="345567"/>
                  </a:cubicBezTo>
                  <a:cubicBezTo>
                    <a:pt x="234454" y="345601"/>
                    <a:pt x="237044" y="344523"/>
                    <a:pt x="240879" y="343850"/>
                  </a:cubicBezTo>
                  <a:cubicBezTo>
                    <a:pt x="241922" y="343682"/>
                    <a:pt x="243066" y="344018"/>
                    <a:pt x="244109" y="343984"/>
                  </a:cubicBezTo>
                  <a:cubicBezTo>
                    <a:pt x="246193" y="343884"/>
                    <a:pt x="247035" y="343177"/>
                    <a:pt x="248952" y="342672"/>
                  </a:cubicBezTo>
                  <a:cubicBezTo>
                    <a:pt x="251710" y="341964"/>
                    <a:pt x="254334" y="341763"/>
                    <a:pt x="257058" y="341056"/>
                  </a:cubicBezTo>
                  <a:cubicBezTo>
                    <a:pt x="260153" y="340248"/>
                    <a:pt x="263921" y="340584"/>
                    <a:pt x="267116" y="340651"/>
                  </a:cubicBezTo>
                  <a:cubicBezTo>
                    <a:pt x="268798" y="340685"/>
                    <a:pt x="269942" y="340618"/>
                    <a:pt x="271658" y="341056"/>
                  </a:cubicBezTo>
                  <a:cubicBezTo>
                    <a:pt x="274719" y="341830"/>
                    <a:pt x="277881" y="341931"/>
                    <a:pt x="281042" y="342672"/>
                  </a:cubicBezTo>
                  <a:cubicBezTo>
                    <a:pt x="286559" y="343951"/>
                    <a:pt x="291907" y="345870"/>
                    <a:pt x="297424" y="347553"/>
                  </a:cubicBezTo>
                  <a:cubicBezTo>
                    <a:pt x="301595" y="348799"/>
                    <a:pt x="304487" y="350348"/>
                    <a:pt x="308827" y="350415"/>
                  </a:cubicBezTo>
                  <a:cubicBezTo>
                    <a:pt x="312056" y="350482"/>
                    <a:pt x="315319" y="350381"/>
                    <a:pt x="318548" y="350415"/>
                  </a:cubicBezTo>
                  <a:cubicBezTo>
                    <a:pt x="324502" y="350482"/>
                    <a:pt x="330119" y="347183"/>
                    <a:pt x="334761" y="343581"/>
                  </a:cubicBezTo>
                  <a:cubicBezTo>
                    <a:pt x="337991" y="341056"/>
                    <a:pt x="339000" y="337184"/>
                    <a:pt x="341590" y="334154"/>
                  </a:cubicBezTo>
                  <a:cubicBezTo>
                    <a:pt x="343339" y="332100"/>
                    <a:pt x="345728" y="329979"/>
                    <a:pt x="347678" y="328093"/>
                  </a:cubicBezTo>
                  <a:cubicBezTo>
                    <a:pt x="351715" y="324188"/>
                    <a:pt x="357904" y="320552"/>
                    <a:pt x="363185" y="318768"/>
                  </a:cubicBezTo>
                  <a:cubicBezTo>
                    <a:pt x="370115" y="316411"/>
                    <a:pt x="377817" y="316209"/>
                    <a:pt x="384916" y="314425"/>
                  </a:cubicBezTo>
                  <a:cubicBezTo>
                    <a:pt x="400557" y="310452"/>
                    <a:pt x="414281" y="320653"/>
                    <a:pt x="429014" y="324963"/>
                  </a:cubicBezTo>
                  <a:cubicBezTo>
                    <a:pt x="437390" y="327386"/>
                    <a:pt x="445934" y="328498"/>
                    <a:pt x="454478" y="329743"/>
                  </a:cubicBezTo>
                  <a:cubicBezTo>
                    <a:pt x="458480" y="330316"/>
                    <a:pt x="463493" y="331224"/>
                    <a:pt x="467226" y="332605"/>
                  </a:cubicBezTo>
                  <a:cubicBezTo>
                    <a:pt x="469917" y="333615"/>
                    <a:pt x="472944" y="334086"/>
                    <a:pt x="475636" y="335400"/>
                  </a:cubicBezTo>
                  <a:cubicBezTo>
                    <a:pt x="487341" y="341156"/>
                    <a:pt x="486837" y="357485"/>
                    <a:pt x="483339" y="369673"/>
                  </a:cubicBezTo>
                  <a:lnTo>
                    <a:pt x="483339" y="369673"/>
                  </a:lnTo>
                  <a:cubicBezTo>
                    <a:pt x="484180" y="369404"/>
                    <a:pt x="484987" y="369336"/>
                    <a:pt x="485861" y="368831"/>
                  </a:cubicBezTo>
                  <a:cubicBezTo>
                    <a:pt x="494204" y="363882"/>
                    <a:pt x="496457" y="355196"/>
                    <a:pt x="496390" y="346207"/>
                  </a:cubicBezTo>
                  <a:cubicBezTo>
                    <a:pt x="496357" y="342402"/>
                    <a:pt x="496592" y="338497"/>
                    <a:pt x="496423" y="334693"/>
                  </a:cubicBezTo>
                  <a:cubicBezTo>
                    <a:pt x="496188" y="330013"/>
                    <a:pt x="495079" y="327555"/>
                    <a:pt x="495885" y="323279"/>
                  </a:cubicBezTo>
                  <a:cubicBezTo>
                    <a:pt x="497803" y="313381"/>
                    <a:pt x="499518" y="303516"/>
                    <a:pt x="506347" y="295402"/>
                  </a:cubicBezTo>
                  <a:cubicBezTo>
                    <a:pt x="511258" y="289510"/>
                    <a:pt x="520642" y="290487"/>
                    <a:pt x="524209" y="283451"/>
                  </a:cubicBezTo>
                  <a:cubicBezTo>
                    <a:pt x="525823" y="280252"/>
                    <a:pt x="525520" y="275909"/>
                    <a:pt x="528245" y="273316"/>
                  </a:cubicBezTo>
                  <a:cubicBezTo>
                    <a:pt x="531373" y="270320"/>
                    <a:pt x="536486" y="271398"/>
                    <a:pt x="540388" y="270893"/>
                  </a:cubicBezTo>
                  <a:cubicBezTo>
                    <a:pt x="548932" y="269815"/>
                    <a:pt x="554583" y="263654"/>
                    <a:pt x="553002" y="254159"/>
                  </a:cubicBezTo>
                  <a:cubicBezTo>
                    <a:pt x="551489" y="245305"/>
                    <a:pt x="543348" y="240491"/>
                    <a:pt x="543382" y="231064"/>
                  </a:cubicBezTo>
                  <a:cubicBezTo>
                    <a:pt x="543382" y="226956"/>
                    <a:pt x="544727" y="223825"/>
                    <a:pt x="546544" y="221065"/>
                  </a:cubicBezTo>
                  <a:cubicBezTo>
                    <a:pt x="539648" y="220660"/>
                    <a:pt x="532719" y="220593"/>
                    <a:pt x="525587" y="220593"/>
                  </a:cubicBezTo>
                  <a:cubicBezTo>
                    <a:pt x="519600" y="220593"/>
                    <a:pt x="512604" y="221772"/>
                    <a:pt x="506885" y="220189"/>
                  </a:cubicBezTo>
                  <a:cubicBezTo>
                    <a:pt x="502848" y="219078"/>
                    <a:pt x="498409" y="217226"/>
                    <a:pt x="494338" y="215947"/>
                  </a:cubicBezTo>
                  <a:cubicBezTo>
                    <a:pt x="484852" y="212950"/>
                    <a:pt x="473684" y="200999"/>
                    <a:pt x="483776" y="191774"/>
                  </a:cubicBezTo>
                  <a:cubicBezTo>
                    <a:pt x="490403" y="185714"/>
                    <a:pt x="499855" y="184535"/>
                    <a:pt x="506952" y="179283"/>
                  </a:cubicBezTo>
                  <a:cubicBezTo>
                    <a:pt x="514420" y="173728"/>
                    <a:pt x="517346" y="162449"/>
                    <a:pt x="517346" y="153595"/>
                  </a:cubicBezTo>
                  <a:cubicBezTo>
                    <a:pt x="517380" y="132889"/>
                    <a:pt x="544559" y="137502"/>
                    <a:pt x="550412" y="120130"/>
                  </a:cubicBezTo>
                  <a:cubicBezTo>
                    <a:pt x="553036" y="112318"/>
                    <a:pt x="548091" y="101612"/>
                    <a:pt x="544089" y="94946"/>
                  </a:cubicBezTo>
                  <a:cubicBezTo>
                    <a:pt x="538504" y="85687"/>
                    <a:pt x="530869" y="77877"/>
                    <a:pt x="523637" y="69864"/>
                  </a:cubicBezTo>
                  <a:cubicBezTo>
                    <a:pt x="514790" y="60066"/>
                    <a:pt x="505001" y="52963"/>
                    <a:pt x="494810" y="44680"/>
                  </a:cubicBezTo>
                  <a:cubicBezTo>
                    <a:pt x="489596" y="40438"/>
                    <a:pt x="484651" y="36028"/>
                    <a:pt x="479167" y="32055"/>
                  </a:cubicBezTo>
                  <a:cubicBezTo>
                    <a:pt x="473315" y="27813"/>
                    <a:pt x="466452" y="25355"/>
                    <a:pt x="460297" y="21585"/>
                  </a:cubicBezTo>
                  <a:cubicBezTo>
                    <a:pt x="455857" y="18891"/>
                    <a:pt x="450912" y="18049"/>
                    <a:pt x="446573" y="15424"/>
                  </a:cubicBezTo>
                  <a:cubicBezTo>
                    <a:pt x="444219" y="14009"/>
                    <a:pt x="443411" y="12191"/>
                    <a:pt x="440888" y="11316"/>
                  </a:cubicBezTo>
                  <a:cubicBezTo>
                    <a:pt x="435977" y="9666"/>
                    <a:pt x="430797" y="8656"/>
                    <a:pt x="425954" y="6973"/>
                  </a:cubicBezTo>
                  <a:cubicBezTo>
                    <a:pt x="416702" y="3774"/>
                    <a:pt x="407083" y="4145"/>
                    <a:pt x="397664" y="2327"/>
                  </a:cubicBezTo>
                  <a:cubicBezTo>
                    <a:pt x="389086" y="677"/>
                    <a:pt x="379500" y="-1276"/>
                    <a:pt x="370922" y="1115"/>
                  </a:cubicBezTo>
                  <a:cubicBezTo>
                    <a:pt x="361268" y="3774"/>
                    <a:pt x="362715" y="13437"/>
                    <a:pt x="357938" y="19497"/>
                  </a:cubicBezTo>
                  <a:cubicBezTo>
                    <a:pt x="355078" y="23100"/>
                    <a:pt x="352320" y="25423"/>
                    <a:pt x="347948" y="25894"/>
                  </a:cubicBezTo>
                  <a:cubicBezTo>
                    <a:pt x="343608" y="26365"/>
                    <a:pt x="339639" y="27746"/>
                    <a:pt x="335334" y="27982"/>
                  </a:cubicBezTo>
                  <a:cubicBezTo>
                    <a:pt x="327025" y="28419"/>
                    <a:pt x="318548" y="27914"/>
                    <a:pt x="310240" y="27914"/>
                  </a:cubicBezTo>
                  <a:cubicBezTo>
                    <a:pt x="300822" y="27914"/>
                    <a:pt x="293892" y="28082"/>
                    <a:pt x="285079" y="31584"/>
                  </a:cubicBezTo>
                  <a:cubicBezTo>
                    <a:pt x="278419" y="34243"/>
                    <a:pt x="272835" y="37745"/>
                    <a:pt x="266276" y="41011"/>
                  </a:cubicBezTo>
                  <a:cubicBezTo>
                    <a:pt x="246295" y="51010"/>
                    <a:pt x="223489" y="46532"/>
                    <a:pt x="202062" y="44781"/>
                  </a:cubicBezTo>
                  <a:cubicBezTo>
                    <a:pt x="196006" y="44276"/>
                    <a:pt x="190254" y="41314"/>
                    <a:pt x="184334" y="39967"/>
                  </a:cubicBezTo>
                  <a:cubicBezTo>
                    <a:pt x="178280" y="38586"/>
                    <a:pt x="172460" y="37274"/>
                    <a:pt x="166473" y="35826"/>
                  </a:cubicBezTo>
                  <a:cubicBezTo>
                    <a:pt x="154532" y="32964"/>
                    <a:pt x="142927" y="29429"/>
                    <a:pt x="130817" y="27813"/>
                  </a:cubicBezTo>
                  <a:cubicBezTo>
                    <a:pt x="114638" y="25659"/>
                    <a:pt x="100913" y="38822"/>
                    <a:pt x="93143" y="51414"/>
                  </a:cubicBezTo>
                  <a:cubicBezTo>
                    <a:pt x="84128" y="66026"/>
                    <a:pt x="70302" y="77843"/>
                    <a:pt x="64921" y="94475"/>
                  </a:cubicBezTo>
                  <a:cubicBezTo>
                    <a:pt x="62633" y="101545"/>
                    <a:pt x="59539" y="110130"/>
                    <a:pt x="59102" y="117974"/>
                  </a:cubicBezTo>
                  <a:cubicBezTo>
                    <a:pt x="58866" y="122116"/>
                    <a:pt x="59135" y="126391"/>
                    <a:pt x="59169" y="130532"/>
                  </a:cubicBezTo>
                  <a:cubicBezTo>
                    <a:pt x="59169" y="132418"/>
                    <a:pt x="59674" y="135078"/>
                    <a:pt x="59270" y="136929"/>
                  </a:cubicBezTo>
                  <a:cubicBezTo>
                    <a:pt x="58833" y="139051"/>
                    <a:pt x="57419" y="139051"/>
                    <a:pt x="56949" y="141374"/>
                  </a:cubicBezTo>
                  <a:cubicBezTo>
                    <a:pt x="55839" y="146727"/>
                    <a:pt x="57824" y="149555"/>
                    <a:pt x="53451" y="154167"/>
                  </a:cubicBezTo>
                  <a:cubicBezTo>
                    <a:pt x="50456" y="157332"/>
                    <a:pt x="46185" y="160429"/>
                    <a:pt x="42418" y="162550"/>
                  </a:cubicBezTo>
                  <a:cubicBezTo>
                    <a:pt x="38011" y="165008"/>
                    <a:pt x="34512" y="165446"/>
                    <a:pt x="29870" y="166624"/>
                  </a:cubicBezTo>
                  <a:cubicBezTo>
                    <a:pt x="27112" y="167331"/>
                    <a:pt x="26103" y="167971"/>
                    <a:pt x="23076" y="168240"/>
                  </a:cubicBezTo>
                  <a:cubicBezTo>
                    <a:pt x="20688" y="168476"/>
                    <a:pt x="18434" y="169587"/>
                    <a:pt x="16786" y="169856"/>
                  </a:cubicBezTo>
                  <a:cubicBezTo>
                    <a:pt x="11471" y="170698"/>
                    <a:pt x="5651" y="171035"/>
                    <a:pt x="0" y="172045"/>
                  </a:cubicBezTo>
                  <a:cubicBezTo>
                    <a:pt x="6391" y="178610"/>
                    <a:pt x="11908" y="186017"/>
                    <a:pt x="17055" y="19379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8" name="Freeform 1083">
              <a:extLst>
                <a:ext uri="{FF2B5EF4-FFF2-40B4-BE49-F238E27FC236}">
                  <a16:creationId xmlns:a16="http://schemas.microsoft.com/office/drawing/2014/main" id="{E33CCE08-909E-991F-66ED-BD1611EF884A}"/>
                </a:ext>
              </a:extLst>
            </p:cNvPr>
            <p:cNvSpPr>
              <a:spLocks/>
            </p:cNvSpPr>
            <p:nvPr/>
          </p:nvSpPr>
          <p:spPr>
            <a:xfrm>
              <a:off x="12952160" y="4475425"/>
              <a:ext cx="185318" cy="182970"/>
            </a:xfrm>
            <a:custGeom>
              <a:avLst/>
              <a:gdLst>
                <a:gd name="connsiteX0" fmla="*/ 128159 w 190753"/>
                <a:gd name="connsiteY0" fmla="*/ 188441 h 188440"/>
                <a:gd name="connsiteX1" fmla="*/ 146559 w 190753"/>
                <a:gd name="connsiteY1" fmla="*/ 179283 h 188440"/>
                <a:gd name="connsiteX2" fmla="*/ 156953 w 190753"/>
                <a:gd name="connsiteY2" fmla="*/ 153595 h 188440"/>
                <a:gd name="connsiteX3" fmla="*/ 190019 w 190753"/>
                <a:gd name="connsiteY3" fmla="*/ 120130 h 188440"/>
                <a:gd name="connsiteX4" fmla="*/ 183695 w 190753"/>
                <a:gd name="connsiteY4" fmla="*/ 94946 h 188440"/>
                <a:gd name="connsiteX5" fmla="*/ 163243 w 190753"/>
                <a:gd name="connsiteY5" fmla="*/ 69864 h 188440"/>
                <a:gd name="connsiteX6" fmla="*/ 134416 w 190753"/>
                <a:gd name="connsiteY6" fmla="*/ 44680 h 188440"/>
                <a:gd name="connsiteX7" fmla="*/ 118774 w 190753"/>
                <a:gd name="connsiteY7" fmla="*/ 32055 h 188440"/>
                <a:gd name="connsiteX8" fmla="*/ 99904 w 190753"/>
                <a:gd name="connsiteY8" fmla="*/ 21585 h 188440"/>
                <a:gd name="connsiteX9" fmla="*/ 86180 w 190753"/>
                <a:gd name="connsiteY9" fmla="*/ 15424 h 188440"/>
                <a:gd name="connsiteX10" fmla="*/ 80495 w 190753"/>
                <a:gd name="connsiteY10" fmla="*/ 11316 h 188440"/>
                <a:gd name="connsiteX11" fmla="*/ 65560 w 190753"/>
                <a:gd name="connsiteY11" fmla="*/ 6973 h 188440"/>
                <a:gd name="connsiteX12" fmla="*/ 37270 w 190753"/>
                <a:gd name="connsiteY12" fmla="*/ 2327 h 188440"/>
                <a:gd name="connsiteX13" fmla="*/ 10529 w 190753"/>
                <a:gd name="connsiteY13" fmla="*/ 1115 h 188440"/>
                <a:gd name="connsiteX14" fmla="*/ 0 w 190753"/>
                <a:gd name="connsiteY14" fmla="*/ 14851 h 188440"/>
                <a:gd name="connsiteX15" fmla="*/ 4138 w 190753"/>
                <a:gd name="connsiteY15" fmla="*/ 17949 h 188440"/>
                <a:gd name="connsiteX16" fmla="*/ 27818 w 190753"/>
                <a:gd name="connsiteY16" fmla="*/ 33772 h 188440"/>
                <a:gd name="connsiteX17" fmla="*/ 36060 w 190753"/>
                <a:gd name="connsiteY17" fmla="*/ 50943 h 188440"/>
                <a:gd name="connsiteX18" fmla="*/ 46050 w 190753"/>
                <a:gd name="connsiteY18" fmla="*/ 71412 h 188440"/>
                <a:gd name="connsiteX19" fmla="*/ 64416 w 190753"/>
                <a:gd name="connsiteY19" fmla="*/ 84947 h 188440"/>
                <a:gd name="connsiteX20" fmla="*/ 77400 w 190753"/>
                <a:gd name="connsiteY20" fmla="*/ 98986 h 188440"/>
                <a:gd name="connsiteX21" fmla="*/ 79486 w 190753"/>
                <a:gd name="connsiteY21" fmla="*/ 111679 h 188440"/>
                <a:gd name="connsiteX22" fmla="*/ 77333 w 190753"/>
                <a:gd name="connsiteY22" fmla="*/ 126324 h 188440"/>
                <a:gd name="connsiteX23" fmla="*/ 81000 w 190753"/>
                <a:gd name="connsiteY23" fmla="*/ 151440 h 188440"/>
                <a:gd name="connsiteX24" fmla="*/ 100240 w 190753"/>
                <a:gd name="connsiteY24" fmla="*/ 174368 h 188440"/>
                <a:gd name="connsiteX25" fmla="*/ 128159 w 190753"/>
                <a:gd name="connsiteY25" fmla="*/ 188441 h 18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90753" h="188440">
                  <a:moveTo>
                    <a:pt x="128159" y="188441"/>
                  </a:moveTo>
                  <a:cubicBezTo>
                    <a:pt x="134079" y="185074"/>
                    <a:pt x="141042" y="183391"/>
                    <a:pt x="146559" y="179283"/>
                  </a:cubicBezTo>
                  <a:cubicBezTo>
                    <a:pt x="154027" y="173728"/>
                    <a:pt x="156953" y="162449"/>
                    <a:pt x="156953" y="153595"/>
                  </a:cubicBezTo>
                  <a:cubicBezTo>
                    <a:pt x="156986" y="132889"/>
                    <a:pt x="184166" y="137502"/>
                    <a:pt x="190019" y="120130"/>
                  </a:cubicBezTo>
                  <a:cubicBezTo>
                    <a:pt x="192643" y="112318"/>
                    <a:pt x="187698" y="101612"/>
                    <a:pt x="183695" y="94946"/>
                  </a:cubicBezTo>
                  <a:cubicBezTo>
                    <a:pt x="178111" y="85687"/>
                    <a:pt x="170475" y="77877"/>
                    <a:pt x="163243" y="69864"/>
                  </a:cubicBezTo>
                  <a:cubicBezTo>
                    <a:pt x="154396" y="60066"/>
                    <a:pt x="144608" y="52963"/>
                    <a:pt x="134416" y="44680"/>
                  </a:cubicBezTo>
                  <a:cubicBezTo>
                    <a:pt x="129202" y="40438"/>
                    <a:pt x="124257" y="36028"/>
                    <a:pt x="118774" y="32055"/>
                  </a:cubicBezTo>
                  <a:cubicBezTo>
                    <a:pt x="112921" y="27813"/>
                    <a:pt x="106060" y="25355"/>
                    <a:pt x="99904" y="21585"/>
                  </a:cubicBezTo>
                  <a:cubicBezTo>
                    <a:pt x="95464" y="18891"/>
                    <a:pt x="90519" y="18049"/>
                    <a:pt x="86180" y="15424"/>
                  </a:cubicBezTo>
                  <a:cubicBezTo>
                    <a:pt x="83825" y="14009"/>
                    <a:pt x="83018" y="12191"/>
                    <a:pt x="80495" y="11316"/>
                  </a:cubicBezTo>
                  <a:cubicBezTo>
                    <a:pt x="75584" y="9666"/>
                    <a:pt x="70404" y="8656"/>
                    <a:pt x="65560" y="6973"/>
                  </a:cubicBezTo>
                  <a:cubicBezTo>
                    <a:pt x="56310" y="3774"/>
                    <a:pt x="46689" y="4145"/>
                    <a:pt x="37270" y="2327"/>
                  </a:cubicBezTo>
                  <a:cubicBezTo>
                    <a:pt x="28693" y="677"/>
                    <a:pt x="19106" y="-1276"/>
                    <a:pt x="10529" y="1115"/>
                  </a:cubicBezTo>
                  <a:cubicBezTo>
                    <a:pt x="3095" y="3168"/>
                    <a:pt x="2187" y="9363"/>
                    <a:pt x="0" y="14851"/>
                  </a:cubicBezTo>
                  <a:cubicBezTo>
                    <a:pt x="1380" y="15861"/>
                    <a:pt x="2658" y="17039"/>
                    <a:pt x="4138" y="17949"/>
                  </a:cubicBezTo>
                  <a:cubicBezTo>
                    <a:pt x="13018" y="23403"/>
                    <a:pt x="20990" y="25793"/>
                    <a:pt x="27818" y="33772"/>
                  </a:cubicBezTo>
                  <a:cubicBezTo>
                    <a:pt x="32427" y="39125"/>
                    <a:pt x="34445" y="44142"/>
                    <a:pt x="36060" y="50943"/>
                  </a:cubicBezTo>
                  <a:cubicBezTo>
                    <a:pt x="37808" y="58282"/>
                    <a:pt x="40500" y="65722"/>
                    <a:pt x="46050" y="71412"/>
                  </a:cubicBezTo>
                  <a:cubicBezTo>
                    <a:pt x="51702" y="77136"/>
                    <a:pt x="57688" y="80805"/>
                    <a:pt x="64416" y="84947"/>
                  </a:cubicBezTo>
                  <a:cubicBezTo>
                    <a:pt x="70370" y="88617"/>
                    <a:pt x="74306" y="92791"/>
                    <a:pt x="77400" y="98986"/>
                  </a:cubicBezTo>
                  <a:cubicBezTo>
                    <a:pt x="79520" y="103195"/>
                    <a:pt x="79486" y="107067"/>
                    <a:pt x="79486" y="111679"/>
                  </a:cubicBezTo>
                  <a:cubicBezTo>
                    <a:pt x="79486" y="117066"/>
                    <a:pt x="77636" y="121207"/>
                    <a:pt x="77333" y="126324"/>
                  </a:cubicBezTo>
                  <a:cubicBezTo>
                    <a:pt x="76828" y="135313"/>
                    <a:pt x="77468" y="143225"/>
                    <a:pt x="81000" y="151440"/>
                  </a:cubicBezTo>
                  <a:cubicBezTo>
                    <a:pt x="84800" y="160362"/>
                    <a:pt x="92571" y="168846"/>
                    <a:pt x="100240" y="174368"/>
                  </a:cubicBezTo>
                  <a:cubicBezTo>
                    <a:pt x="108986" y="180663"/>
                    <a:pt x="118472" y="184232"/>
                    <a:pt x="128159" y="18844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49" name="Freeform 1084">
              <a:extLst>
                <a:ext uri="{FF2B5EF4-FFF2-40B4-BE49-F238E27FC236}">
                  <a16:creationId xmlns:a16="http://schemas.microsoft.com/office/drawing/2014/main" id="{3AC9EC86-2F84-0C7A-7D58-B4CEE0F031E2}"/>
                </a:ext>
              </a:extLst>
            </p:cNvPr>
            <p:cNvSpPr>
              <a:spLocks/>
            </p:cNvSpPr>
            <p:nvPr/>
          </p:nvSpPr>
          <p:spPr>
            <a:xfrm>
              <a:off x="13429816" y="4547870"/>
              <a:ext cx="193471" cy="167504"/>
            </a:xfrm>
            <a:custGeom>
              <a:avLst/>
              <a:gdLst>
                <a:gd name="connsiteX0" fmla="*/ 188790 w 199145"/>
                <a:gd name="connsiteY0" fmla="*/ 35014 h 172512"/>
                <a:gd name="connsiteX1" fmla="*/ 198646 w 199145"/>
                <a:gd name="connsiteY1" fmla="*/ 10908 h 172512"/>
                <a:gd name="connsiteX2" fmla="*/ 191616 w 199145"/>
                <a:gd name="connsiteY2" fmla="*/ 0 h 172512"/>
                <a:gd name="connsiteX3" fmla="*/ 183173 w 199145"/>
                <a:gd name="connsiteY3" fmla="*/ 4882 h 172512"/>
                <a:gd name="connsiteX4" fmla="*/ 154346 w 199145"/>
                <a:gd name="connsiteY4" fmla="*/ 28281 h 172512"/>
                <a:gd name="connsiteX5" fmla="*/ 130799 w 199145"/>
                <a:gd name="connsiteY5" fmla="*/ 46629 h 172512"/>
                <a:gd name="connsiteX6" fmla="*/ 102543 w 199145"/>
                <a:gd name="connsiteY6" fmla="*/ 45552 h 172512"/>
                <a:gd name="connsiteX7" fmla="*/ 87911 w 199145"/>
                <a:gd name="connsiteY7" fmla="*/ 41209 h 172512"/>
                <a:gd name="connsiteX8" fmla="*/ 74288 w 199145"/>
                <a:gd name="connsiteY8" fmla="*/ 41310 h 172512"/>
                <a:gd name="connsiteX9" fmla="*/ 58613 w 199145"/>
                <a:gd name="connsiteY9" fmla="*/ 58076 h 172512"/>
                <a:gd name="connsiteX10" fmla="*/ 40650 w 199145"/>
                <a:gd name="connsiteY10" fmla="*/ 78816 h 172512"/>
                <a:gd name="connsiteX11" fmla="*/ 21982 w 199145"/>
                <a:gd name="connsiteY11" fmla="*/ 81105 h 172512"/>
                <a:gd name="connsiteX12" fmla="*/ 8325 w 199145"/>
                <a:gd name="connsiteY12" fmla="*/ 83731 h 172512"/>
                <a:gd name="connsiteX13" fmla="*/ 1833 w 199145"/>
                <a:gd name="connsiteY13" fmla="*/ 109385 h 172512"/>
                <a:gd name="connsiteX14" fmla="*/ 14076 w 199145"/>
                <a:gd name="connsiteY14" fmla="*/ 131909 h 172512"/>
                <a:gd name="connsiteX15" fmla="*/ 35941 w 199145"/>
                <a:gd name="connsiteY15" fmla="*/ 145511 h 172512"/>
                <a:gd name="connsiteX16" fmla="*/ 52322 w 199145"/>
                <a:gd name="connsiteY16" fmla="*/ 147666 h 172512"/>
                <a:gd name="connsiteX17" fmla="*/ 63759 w 199145"/>
                <a:gd name="connsiteY17" fmla="*/ 143962 h 172512"/>
                <a:gd name="connsiteX18" fmla="*/ 91611 w 199145"/>
                <a:gd name="connsiteY18" fmla="*/ 146588 h 172512"/>
                <a:gd name="connsiteX19" fmla="*/ 110415 w 199145"/>
                <a:gd name="connsiteY19" fmla="*/ 168203 h 172512"/>
                <a:gd name="connsiteX20" fmla="*/ 146709 w 199145"/>
                <a:gd name="connsiteY20" fmla="*/ 172512 h 172512"/>
                <a:gd name="connsiteX21" fmla="*/ 160938 w 199145"/>
                <a:gd name="connsiteY21" fmla="*/ 143323 h 172512"/>
                <a:gd name="connsiteX22" fmla="*/ 182264 w 199145"/>
                <a:gd name="connsiteY22" fmla="*/ 123223 h 172512"/>
                <a:gd name="connsiteX23" fmla="*/ 186301 w 199145"/>
                <a:gd name="connsiteY23" fmla="*/ 102484 h 172512"/>
                <a:gd name="connsiteX24" fmla="*/ 181558 w 199145"/>
                <a:gd name="connsiteY24" fmla="*/ 64810 h 172512"/>
                <a:gd name="connsiteX25" fmla="*/ 180314 w 199145"/>
                <a:gd name="connsiteY25" fmla="*/ 47067 h 172512"/>
                <a:gd name="connsiteX26" fmla="*/ 188790 w 199145"/>
                <a:gd name="connsiteY26" fmla="*/ 35014 h 172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9145" h="172512">
                  <a:moveTo>
                    <a:pt x="188790" y="35014"/>
                  </a:moveTo>
                  <a:cubicBezTo>
                    <a:pt x="194374" y="27843"/>
                    <a:pt x="201035" y="21042"/>
                    <a:pt x="198646" y="10908"/>
                  </a:cubicBezTo>
                  <a:cubicBezTo>
                    <a:pt x="197637" y="6632"/>
                    <a:pt x="194273" y="3434"/>
                    <a:pt x="191616" y="0"/>
                  </a:cubicBezTo>
                  <a:cubicBezTo>
                    <a:pt x="188622" y="1279"/>
                    <a:pt x="186132" y="2693"/>
                    <a:pt x="183173" y="4882"/>
                  </a:cubicBezTo>
                  <a:cubicBezTo>
                    <a:pt x="173149" y="12356"/>
                    <a:pt x="162183" y="18786"/>
                    <a:pt x="154346" y="28281"/>
                  </a:cubicBezTo>
                  <a:cubicBezTo>
                    <a:pt x="148425" y="35452"/>
                    <a:pt x="139881" y="43128"/>
                    <a:pt x="130799" y="46629"/>
                  </a:cubicBezTo>
                  <a:cubicBezTo>
                    <a:pt x="122558" y="49828"/>
                    <a:pt x="110582" y="47471"/>
                    <a:pt x="102543" y="45552"/>
                  </a:cubicBezTo>
                  <a:cubicBezTo>
                    <a:pt x="97599" y="44340"/>
                    <a:pt x="92923" y="42084"/>
                    <a:pt x="87911" y="41209"/>
                  </a:cubicBezTo>
                  <a:cubicBezTo>
                    <a:pt x="83807" y="40468"/>
                    <a:pt x="78493" y="41108"/>
                    <a:pt x="74288" y="41310"/>
                  </a:cubicBezTo>
                  <a:cubicBezTo>
                    <a:pt x="65778" y="41680"/>
                    <a:pt x="58444" y="49323"/>
                    <a:pt x="58613" y="58076"/>
                  </a:cubicBezTo>
                  <a:cubicBezTo>
                    <a:pt x="58848" y="70264"/>
                    <a:pt x="52524" y="76493"/>
                    <a:pt x="40650" y="78816"/>
                  </a:cubicBezTo>
                  <a:cubicBezTo>
                    <a:pt x="34596" y="79994"/>
                    <a:pt x="28205" y="81206"/>
                    <a:pt x="21982" y="81105"/>
                  </a:cubicBezTo>
                  <a:cubicBezTo>
                    <a:pt x="16532" y="81038"/>
                    <a:pt x="13168" y="81172"/>
                    <a:pt x="8325" y="83731"/>
                  </a:cubicBezTo>
                  <a:cubicBezTo>
                    <a:pt x="-1128" y="88714"/>
                    <a:pt x="-1330" y="100396"/>
                    <a:pt x="1833" y="109385"/>
                  </a:cubicBezTo>
                  <a:cubicBezTo>
                    <a:pt x="4927" y="118139"/>
                    <a:pt x="7013" y="125411"/>
                    <a:pt x="14076" y="131909"/>
                  </a:cubicBezTo>
                  <a:cubicBezTo>
                    <a:pt x="20165" y="137498"/>
                    <a:pt x="27936" y="143020"/>
                    <a:pt x="35941" y="145511"/>
                  </a:cubicBezTo>
                  <a:cubicBezTo>
                    <a:pt x="41122" y="147161"/>
                    <a:pt x="46940" y="149080"/>
                    <a:pt x="52322" y="147666"/>
                  </a:cubicBezTo>
                  <a:cubicBezTo>
                    <a:pt x="56359" y="146622"/>
                    <a:pt x="60059" y="145174"/>
                    <a:pt x="63759" y="143962"/>
                  </a:cubicBezTo>
                  <a:cubicBezTo>
                    <a:pt x="73447" y="140730"/>
                    <a:pt x="82764" y="140697"/>
                    <a:pt x="91611" y="146588"/>
                  </a:cubicBezTo>
                  <a:cubicBezTo>
                    <a:pt x="99045" y="151537"/>
                    <a:pt x="105537" y="160257"/>
                    <a:pt x="110415" y="168203"/>
                  </a:cubicBezTo>
                  <a:cubicBezTo>
                    <a:pt x="122726" y="165577"/>
                    <a:pt x="136113" y="165981"/>
                    <a:pt x="146709" y="172512"/>
                  </a:cubicBezTo>
                  <a:cubicBezTo>
                    <a:pt x="150141" y="162143"/>
                    <a:pt x="154043" y="152009"/>
                    <a:pt x="160938" y="143323"/>
                  </a:cubicBezTo>
                  <a:cubicBezTo>
                    <a:pt x="166926" y="135781"/>
                    <a:pt x="177522" y="131438"/>
                    <a:pt x="182264" y="123223"/>
                  </a:cubicBezTo>
                  <a:cubicBezTo>
                    <a:pt x="186032" y="116725"/>
                    <a:pt x="186368" y="109756"/>
                    <a:pt x="186301" y="102484"/>
                  </a:cubicBezTo>
                  <a:cubicBezTo>
                    <a:pt x="186166" y="89724"/>
                    <a:pt x="183644" y="77368"/>
                    <a:pt x="181558" y="64810"/>
                  </a:cubicBezTo>
                  <a:cubicBezTo>
                    <a:pt x="180650" y="59255"/>
                    <a:pt x="178363" y="52723"/>
                    <a:pt x="180314" y="47067"/>
                  </a:cubicBezTo>
                  <a:cubicBezTo>
                    <a:pt x="181726" y="42758"/>
                    <a:pt x="186066" y="38482"/>
                    <a:pt x="188790" y="3501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0" name="Freeform 1085">
              <a:extLst>
                <a:ext uri="{FF2B5EF4-FFF2-40B4-BE49-F238E27FC236}">
                  <a16:creationId xmlns:a16="http://schemas.microsoft.com/office/drawing/2014/main" id="{CE17FF2B-2911-36D6-C889-CC55525C9EEE}"/>
                </a:ext>
              </a:extLst>
            </p:cNvPr>
            <p:cNvSpPr>
              <a:spLocks/>
            </p:cNvSpPr>
            <p:nvPr/>
          </p:nvSpPr>
          <p:spPr>
            <a:xfrm>
              <a:off x="12733241" y="3937055"/>
              <a:ext cx="508739" cy="336082"/>
            </a:xfrm>
            <a:custGeom>
              <a:avLst/>
              <a:gdLst>
                <a:gd name="connsiteX0" fmla="*/ 10361 w 523658"/>
                <a:gd name="connsiteY0" fmla="*/ 188235 h 346130"/>
                <a:gd name="connsiteX1" fmla="*/ 29366 w 523658"/>
                <a:gd name="connsiteY1" fmla="*/ 213284 h 346130"/>
                <a:gd name="connsiteX2" fmla="*/ 32259 w 523658"/>
                <a:gd name="connsiteY2" fmla="*/ 240992 h 346130"/>
                <a:gd name="connsiteX3" fmla="*/ 18165 w 523658"/>
                <a:gd name="connsiteY3" fmla="*/ 261227 h 346130"/>
                <a:gd name="connsiteX4" fmla="*/ 1211 w 523658"/>
                <a:gd name="connsiteY4" fmla="*/ 277589 h 346130"/>
                <a:gd name="connsiteX5" fmla="*/ 16483 w 523658"/>
                <a:gd name="connsiteY5" fmla="*/ 300618 h 346130"/>
                <a:gd name="connsiteX6" fmla="*/ 46084 w 523658"/>
                <a:gd name="connsiteY6" fmla="*/ 325296 h 346130"/>
                <a:gd name="connsiteX7" fmla="*/ 47194 w 523658"/>
                <a:gd name="connsiteY7" fmla="*/ 326373 h 346130"/>
                <a:gd name="connsiteX8" fmla="*/ 48573 w 523658"/>
                <a:gd name="connsiteY8" fmla="*/ 324858 h 346130"/>
                <a:gd name="connsiteX9" fmla="*/ 67377 w 523658"/>
                <a:gd name="connsiteY9" fmla="*/ 312468 h 346130"/>
                <a:gd name="connsiteX10" fmla="*/ 83085 w 523658"/>
                <a:gd name="connsiteY10" fmla="*/ 310314 h 346130"/>
                <a:gd name="connsiteX11" fmla="*/ 101855 w 523658"/>
                <a:gd name="connsiteY11" fmla="*/ 300314 h 346130"/>
                <a:gd name="connsiteX12" fmla="*/ 120726 w 523658"/>
                <a:gd name="connsiteY12" fmla="*/ 291426 h 346130"/>
                <a:gd name="connsiteX13" fmla="*/ 131288 w 523658"/>
                <a:gd name="connsiteY13" fmla="*/ 289271 h 346130"/>
                <a:gd name="connsiteX14" fmla="*/ 148107 w 523658"/>
                <a:gd name="connsiteY14" fmla="*/ 290854 h 346130"/>
                <a:gd name="connsiteX15" fmla="*/ 173402 w 523658"/>
                <a:gd name="connsiteY15" fmla="*/ 294524 h 346130"/>
                <a:gd name="connsiteX16" fmla="*/ 197183 w 523658"/>
                <a:gd name="connsiteY16" fmla="*/ 298766 h 346130"/>
                <a:gd name="connsiteX17" fmla="*/ 235868 w 523658"/>
                <a:gd name="connsiteY17" fmla="*/ 308933 h 346130"/>
                <a:gd name="connsiteX18" fmla="*/ 260388 w 523658"/>
                <a:gd name="connsiteY18" fmla="*/ 327046 h 346130"/>
                <a:gd name="connsiteX19" fmla="*/ 298567 w 523658"/>
                <a:gd name="connsiteY19" fmla="*/ 343207 h 346130"/>
                <a:gd name="connsiteX20" fmla="*/ 324267 w 523658"/>
                <a:gd name="connsiteY20" fmla="*/ 345395 h 346130"/>
                <a:gd name="connsiteX21" fmla="*/ 344550 w 523658"/>
                <a:gd name="connsiteY21" fmla="*/ 331288 h 346130"/>
                <a:gd name="connsiteX22" fmla="*/ 365439 w 523658"/>
                <a:gd name="connsiteY22" fmla="*/ 324824 h 346130"/>
                <a:gd name="connsiteX23" fmla="*/ 394804 w 523658"/>
                <a:gd name="connsiteY23" fmla="*/ 339032 h 346130"/>
                <a:gd name="connsiteX24" fmla="*/ 434598 w 523658"/>
                <a:gd name="connsiteY24" fmla="*/ 324925 h 346130"/>
                <a:gd name="connsiteX25" fmla="*/ 455487 w 523658"/>
                <a:gd name="connsiteY25" fmla="*/ 290921 h 346130"/>
                <a:gd name="connsiteX26" fmla="*/ 478898 w 523658"/>
                <a:gd name="connsiteY26" fmla="*/ 291460 h 346130"/>
                <a:gd name="connsiteX27" fmla="*/ 492657 w 523658"/>
                <a:gd name="connsiteY27" fmla="*/ 291393 h 346130"/>
                <a:gd name="connsiteX28" fmla="*/ 504766 w 523658"/>
                <a:gd name="connsiteY28" fmla="*/ 287958 h 346130"/>
                <a:gd name="connsiteX29" fmla="*/ 490739 w 523658"/>
                <a:gd name="connsiteY29" fmla="*/ 267893 h 346130"/>
                <a:gd name="connsiteX30" fmla="*/ 476376 w 523658"/>
                <a:gd name="connsiteY30" fmla="*/ 249813 h 346130"/>
                <a:gd name="connsiteX31" fmla="*/ 470254 w 523658"/>
                <a:gd name="connsiteY31" fmla="*/ 233619 h 346130"/>
                <a:gd name="connsiteX32" fmla="*/ 469076 w 523658"/>
                <a:gd name="connsiteY32" fmla="*/ 216348 h 346130"/>
                <a:gd name="connsiteX33" fmla="*/ 475703 w 523658"/>
                <a:gd name="connsiteY33" fmla="*/ 201298 h 346130"/>
                <a:gd name="connsiteX34" fmla="*/ 485795 w 523658"/>
                <a:gd name="connsiteY34" fmla="*/ 203083 h 346130"/>
                <a:gd name="connsiteX35" fmla="*/ 523603 w 523658"/>
                <a:gd name="connsiteY35" fmla="*/ 191938 h 346130"/>
                <a:gd name="connsiteX36" fmla="*/ 502108 w 523658"/>
                <a:gd name="connsiteY36" fmla="*/ 170863 h 346130"/>
                <a:gd name="connsiteX37" fmla="*/ 471935 w 523658"/>
                <a:gd name="connsiteY37" fmla="*/ 157026 h 346130"/>
                <a:gd name="connsiteX38" fmla="*/ 460970 w 523658"/>
                <a:gd name="connsiteY38" fmla="*/ 133862 h 346130"/>
                <a:gd name="connsiteX39" fmla="*/ 457270 w 523658"/>
                <a:gd name="connsiteY39" fmla="*/ 129115 h 346130"/>
                <a:gd name="connsiteX40" fmla="*/ 449768 w 523658"/>
                <a:gd name="connsiteY40" fmla="*/ 126085 h 346130"/>
                <a:gd name="connsiteX41" fmla="*/ 437390 w 523658"/>
                <a:gd name="connsiteY41" fmla="*/ 119385 h 346130"/>
                <a:gd name="connsiteX42" fmla="*/ 418822 w 523658"/>
                <a:gd name="connsiteY42" fmla="*/ 95414 h 346130"/>
                <a:gd name="connsiteX43" fmla="*/ 417880 w 523658"/>
                <a:gd name="connsiteY43" fmla="*/ 70634 h 346130"/>
                <a:gd name="connsiteX44" fmla="*/ 419428 w 523658"/>
                <a:gd name="connsiteY44" fmla="*/ 56461 h 346130"/>
                <a:gd name="connsiteX45" fmla="*/ 410278 w 523658"/>
                <a:gd name="connsiteY45" fmla="*/ 40267 h 346130"/>
                <a:gd name="connsiteX46" fmla="*/ 376506 w 523658"/>
                <a:gd name="connsiteY46" fmla="*/ 21716 h 346130"/>
                <a:gd name="connsiteX47" fmla="*/ 357030 w 523658"/>
                <a:gd name="connsiteY47" fmla="*/ 22524 h 346130"/>
                <a:gd name="connsiteX48" fmla="*/ 345290 w 523658"/>
                <a:gd name="connsiteY48" fmla="*/ 25049 h 346130"/>
                <a:gd name="connsiteX49" fmla="*/ 309298 w 523658"/>
                <a:gd name="connsiteY49" fmla="*/ 22524 h 346130"/>
                <a:gd name="connsiteX50" fmla="*/ 286525 w 523658"/>
                <a:gd name="connsiteY50" fmla="*/ 13871 h 346130"/>
                <a:gd name="connsiteX51" fmla="*/ 279831 w 523658"/>
                <a:gd name="connsiteY51" fmla="*/ 5993 h 346130"/>
                <a:gd name="connsiteX52" fmla="*/ 255007 w 523658"/>
                <a:gd name="connsiteY52" fmla="*/ 1616 h 346130"/>
                <a:gd name="connsiteX53" fmla="*/ 235329 w 523658"/>
                <a:gd name="connsiteY53" fmla="*/ 16800 h 346130"/>
                <a:gd name="connsiteX54" fmla="*/ 226987 w 523658"/>
                <a:gd name="connsiteY54" fmla="*/ 22456 h 346130"/>
                <a:gd name="connsiteX55" fmla="*/ 217131 w 523658"/>
                <a:gd name="connsiteY55" fmla="*/ 28348 h 346130"/>
                <a:gd name="connsiteX56" fmla="*/ 189514 w 523658"/>
                <a:gd name="connsiteY56" fmla="*/ 26631 h 346130"/>
                <a:gd name="connsiteX57" fmla="*/ 172258 w 523658"/>
                <a:gd name="connsiteY57" fmla="*/ 28247 h 346130"/>
                <a:gd name="connsiteX58" fmla="*/ 164286 w 523658"/>
                <a:gd name="connsiteY58" fmla="*/ 43532 h 346130"/>
                <a:gd name="connsiteX59" fmla="*/ 169365 w 523658"/>
                <a:gd name="connsiteY59" fmla="*/ 59659 h 346130"/>
                <a:gd name="connsiteX60" fmla="*/ 163580 w 523658"/>
                <a:gd name="connsiteY60" fmla="*/ 74944 h 346130"/>
                <a:gd name="connsiteX61" fmla="*/ 143296 w 523658"/>
                <a:gd name="connsiteY61" fmla="*/ 82755 h 346130"/>
                <a:gd name="connsiteX62" fmla="*/ 130985 w 523658"/>
                <a:gd name="connsiteY62" fmla="*/ 94673 h 346130"/>
                <a:gd name="connsiteX63" fmla="*/ 129774 w 523658"/>
                <a:gd name="connsiteY63" fmla="*/ 102922 h 346130"/>
                <a:gd name="connsiteX64" fmla="*/ 131523 w 523658"/>
                <a:gd name="connsiteY64" fmla="*/ 111204 h 346130"/>
                <a:gd name="connsiteX65" fmla="*/ 123585 w 523658"/>
                <a:gd name="connsiteY65" fmla="*/ 126085 h 346130"/>
                <a:gd name="connsiteX66" fmla="*/ 108347 w 523658"/>
                <a:gd name="connsiteY66" fmla="*/ 134333 h 346130"/>
                <a:gd name="connsiteX67" fmla="*/ 103504 w 523658"/>
                <a:gd name="connsiteY67" fmla="*/ 134199 h 346130"/>
                <a:gd name="connsiteX68" fmla="*/ 96742 w 523658"/>
                <a:gd name="connsiteY68" fmla="*/ 135512 h 346130"/>
                <a:gd name="connsiteX69" fmla="*/ 88601 w 523658"/>
                <a:gd name="connsiteY69" fmla="*/ 137128 h 346130"/>
                <a:gd name="connsiteX70" fmla="*/ 75416 w 523658"/>
                <a:gd name="connsiteY70" fmla="*/ 143289 h 346130"/>
                <a:gd name="connsiteX71" fmla="*/ 58866 w 523658"/>
                <a:gd name="connsiteY71" fmla="*/ 154567 h 346130"/>
                <a:gd name="connsiteX72" fmla="*/ 44133 w 523658"/>
                <a:gd name="connsiteY72" fmla="*/ 159012 h 346130"/>
                <a:gd name="connsiteX73" fmla="*/ 26137 w 523658"/>
                <a:gd name="connsiteY73" fmla="*/ 159012 h 346130"/>
                <a:gd name="connsiteX74" fmla="*/ 14094 w 523658"/>
                <a:gd name="connsiteY74" fmla="*/ 157295 h 346130"/>
                <a:gd name="connsiteX75" fmla="*/ 2052 w 523658"/>
                <a:gd name="connsiteY75" fmla="*/ 158608 h 346130"/>
                <a:gd name="connsiteX76" fmla="*/ 0 w 523658"/>
                <a:gd name="connsiteY76" fmla="*/ 158978 h 346130"/>
                <a:gd name="connsiteX77" fmla="*/ 10361 w 523658"/>
                <a:gd name="connsiteY77" fmla="*/ 188235 h 34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23658" h="346130">
                  <a:moveTo>
                    <a:pt x="10361" y="188235"/>
                  </a:moveTo>
                  <a:cubicBezTo>
                    <a:pt x="16180" y="197359"/>
                    <a:pt x="25633" y="202678"/>
                    <a:pt x="29366" y="213284"/>
                  </a:cubicBezTo>
                  <a:cubicBezTo>
                    <a:pt x="32360" y="221768"/>
                    <a:pt x="34311" y="232003"/>
                    <a:pt x="32259" y="240992"/>
                  </a:cubicBezTo>
                  <a:cubicBezTo>
                    <a:pt x="30140" y="250251"/>
                    <a:pt x="26406" y="256109"/>
                    <a:pt x="18165" y="261227"/>
                  </a:cubicBezTo>
                  <a:cubicBezTo>
                    <a:pt x="10933" y="265704"/>
                    <a:pt x="2557" y="267859"/>
                    <a:pt x="1211" y="277589"/>
                  </a:cubicBezTo>
                  <a:cubicBezTo>
                    <a:pt x="-303" y="288463"/>
                    <a:pt x="9789" y="294557"/>
                    <a:pt x="16483" y="300618"/>
                  </a:cubicBezTo>
                  <a:cubicBezTo>
                    <a:pt x="26002" y="309236"/>
                    <a:pt x="37507" y="315801"/>
                    <a:pt x="46084" y="325296"/>
                  </a:cubicBezTo>
                  <a:cubicBezTo>
                    <a:pt x="46420" y="325666"/>
                    <a:pt x="46823" y="326003"/>
                    <a:pt x="47194" y="326373"/>
                  </a:cubicBezTo>
                  <a:cubicBezTo>
                    <a:pt x="47766" y="325902"/>
                    <a:pt x="47968" y="325296"/>
                    <a:pt x="48573" y="324858"/>
                  </a:cubicBezTo>
                  <a:cubicBezTo>
                    <a:pt x="54628" y="320347"/>
                    <a:pt x="59740" y="314051"/>
                    <a:pt x="67377" y="312468"/>
                  </a:cubicBezTo>
                  <a:cubicBezTo>
                    <a:pt x="72926" y="311324"/>
                    <a:pt x="77434" y="311222"/>
                    <a:pt x="83085" y="310314"/>
                  </a:cubicBezTo>
                  <a:cubicBezTo>
                    <a:pt x="89880" y="309202"/>
                    <a:pt x="95901" y="303378"/>
                    <a:pt x="101855" y="300314"/>
                  </a:cubicBezTo>
                  <a:cubicBezTo>
                    <a:pt x="108684" y="296813"/>
                    <a:pt x="113494" y="293143"/>
                    <a:pt x="120726" y="291426"/>
                  </a:cubicBezTo>
                  <a:cubicBezTo>
                    <a:pt x="124897" y="290416"/>
                    <a:pt x="126814" y="289204"/>
                    <a:pt x="131288" y="289271"/>
                  </a:cubicBezTo>
                  <a:cubicBezTo>
                    <a:pt x="137410" y="289339"/>
                    <a:pt x="142153" y="289709"/>
                    <a:pt x="148107" y="290854"/>
                  </a:cubicBezTo>
                  <a:cubicBezTo>
                    <a:pt x="156416" y="292470"/>
                    <a:pt x="165026" y="292941"/>
                    <a:pt x="173402" y="294524"/>
                  </a:cubicBezTo>
                  <a:cubicBezTo>
                    <a:pt x="181273" y="296005"/>
                    <a:pt x="189279" y="297419"/>
                    <a:pt x="197183" y="298766"/>
                  </a:cubicBezTo>
                  <a:cubicBezTo>
                    <a:pt x="210774" y="301089"/>
                    <a:pt x="223253" y="303109"/>
                    <a:pt x="235868" y="308933"/>
                  </a:cubicBezTo>
                  <a:cubicBezTo>
                    <a:pt x="245319" y="313310"/>
                    <a:pt x="251878" y="321087"/>
                    <a:pt x="260388" y="327046"/>
                  </a:cubicBezTo>
                  <a:cubicBezTo>
                    <a:pt x="271993" y="335160"/>
                    <a:pt x="284910" y="339807"/>
                    <a:pt x="298567" y="343207"/>
                  </a:cubicBezTo>
                  <a:cubicBezTo>
                    <a:pt x="306808" y="345260"/>
                    <a:pt x="315723" y="347247"/>
                    <a:pt x="324267" y="345395"/>
                  </a:cubicBezTo>
                  <a:cubicBezTo>
                    <a:pt x="332004" y="343712"/>
                    <a:pt x="338596" y="336204"/>
                    <a:pt x="344550" y="331288"/>
                  </a:cubicBezTo>
                  <a:cubicBezTo>
                    <a:pt x="352623" y="324622"/>
                    <a:pt x="354641" y="321525"/>
                    <a:pt x="365439" y="324824"/>
                  </a:cubicBezTo>
                  <a:cubicBezTo>
                    <a:pt x="376136" y="328090"/>
                    <a:pt x="384948" y="333982"/>
                    <a:pt x="394804" y="339032"/>
                  </a:cubicBezTo>
                  <a:cubicBezTo>
                    <a:pt x="409135" y="346371"/>
                    <a:pt x="428275" y="339907"/>
                    <a:pt x="434598" y="324925"/>
                  </a:cubicBezTo>
                  <a:cubicBezTo>
                    <a:pt x="440014" y="312098"/>
                    <a:pt x="439442" y="295769"/>
                    <a:pt x="455487" y="290921"/>
                  </a:cubicBezTo>
                  <a:cubicBezTo>
                    <a:pt x="463963" y="288363"/>
                    <a:pt x="470220" y="290988"/>
                    <a:pt x="478898" y="291460"/>
                  </a:cubicBezTo>
                  <a:cubicBezTo>
                    <a:pt x="483440" y="291729"/>
                    <a:pt x="488082" y="291325"/>
                    <a:pt x="492657" y="291393"/>
                  </a:cubicBezTo>
                  <a:cubicBezTo>
                    <a:pt x="498644" y="291460"/>
                    <a:pt x="500359" y="290517"/>
                    <a:pt x="504766" y="287958"/>
                  </a:cubicBezTo>
                  <a:cubicBezTo>
                    <a:pt x="500965" y="280417"/>
                    <a:pt x="496323" y="273380"/>
                    <a:pt x="490739" y="267893"/>
                  </a:cubicBezTo>
                  <a:cubicBezTo>
                    <a:pt x="485189" y="262438"/>
                    <a:pt x="480210" y="256648"/>
                    <a:pt x="476376" y="249813"/>
                  </a:cubicBezTo>
                  <a:cubicBezTo>
                    <a:pt x="473652" y="244965"/>
                    <a:pt x="471868" y="238972"/>
                    <a:pt x="470254" y="233619"/>
                  </a:cubicBezTo>
                  <a:cubicBezTo>
                    <a:pt x="468505" y="227929"/>
                    <a:pt x="468033" y="222172"/>
                    <a:pt x="469076" y="216348"/>
                  </a:cubicBezTo>
                  <a:cubicBezTo>
                    <a:pt x="470019" y="211163"/>
                    <a:pt x="470153" y="203655"/>
                    <a:pt x="475703" y="201298"/>
                  </a:cubicBezTo>
                  <a:cubicBezTo>
                    <a:pt x="479437" y="199682"/>
                    <a:pt x="481993" y="202140"/>
                    <a:pt x="485795" y="203083"/>
                  </a:cubicBezTo>
                  <a:cubicBezTo>
                    <a:pt x="496020" y="205642"/>
                    <a:pt x="522090" y="207224"/>
                    <a:pt x="523603" y="191938"/>
                  </a:cubicBezTo>
                  <a:cubicBezTo>
                    <a:pt x="524646" y="181468"/>
                    <a:pt x="510787" y="173253"/>
                    <a:pt x="502108" y="170863"/>
                  </a:cubicBezTo>
                  <a:cubicBezTo>
                    <a:pt x="491748" y="168035"/>
                    <a:pt x="479403" y="165678"/>
                    <a:pt x="471935" y="157026"/>
                  </a:cubicBezTo>
                  <a:cubicBezTo>
                    <a:pt x="466318" y="150494"/>
                    <a:pt x="466251" y="140899"/>
                    <a:pt x="460970" y="133862"/>
                  </a:cubicBezTo>
                  <a:cubicBezTo>
                    <a:pt x="459826" y="132313"/>
                    <a:pt x="458918" y="130260"/>
                    <a:pt x="457270" y="129115"/>
                  </a:cubicBezTo>
                  <a:cubicBezTo>
                    <a:pt x="455084" y="127567"/>
                    <a:pt x="452123" y="127297"/>
                    <a:pt x="449768" y="126085"/>
                  </a:cubicBezTo>
                  <a:cubicBezTo>
                    <a:pt x="445531" y="123863"/>
                    <a:pt x="441864" y="121304"/>
                    <a:pt x="437390" y="119385"/>
                  </a:cubicBezTo>
                  <a:cubicBezTo>
                    <a:pt x="427198" y="115076"/>
                    <a:pt x="422859" y="105279"/>
                    <a:pt x="418822" y="95414"/>
                  </a:cubicBezTo>
                  <a:cubicBezTo>
                    <a:pt x="415390" y="87064"/>
                    <a:pt x="416064" y="79186"/>
                    <a:pt x="417880" y="70634"/>
                  </a:cubicBezTo>
                  <a:cubicBezTo>
                    <a:pt x="418889" y="65921"/>
                    <a:pt x="420302" y="61242"/>
                    <a:pt x="419428" y="56461"/>
                  </a:cubicBezTo>
                  <a:cubicBezTo>
                    <a:pt x="418217" y="49929"/>
                    <a:pt x="414079" y="45418"/>
                    <a:pt x="410278" y="40267"/>
                  </a:cubicBezTo>
                  <a:cubicBezTo>
                    <a:pt x="401364" y="28180"/>
                    <a:pt x="390902" y="24174"/>
                    <a:pt x="376506" y="21716"/>
                  </a:cubicBezTo>
                  <a:cubicBezTo>
                    <a:pt x="369644" y="20571"/>
                    <a:pt x="363858" y="20739"/>
                    <a:pt x="357030" y="22524"/>
                  </a:cubicBezTo>
                  <a:cubicBezTo>
                    <a:pt x="353195" y="23534"/>
                    <a:pt x="349327" y="24241"/>
                    <a:pt x="345290" y="25049"/>
                  </a:cubicBezTo>
                  <a:cubicBezTo>
                    <a:pt x="333786" y="27338"/>
                    <a:pt x="320297" y="25352"/>
                    <a:pt x="309298" y="22524"/>
                  </a:cubicBezTo>
                  <a:cubicBezTo>
                    <a:pt x="301629" y="20538"/>
                    <a:pt x="293119" y="18484"/>
                    <a:pt x="286525" y="13871"/>
                  </a:cubicBezTo>
                  <a:cubicBezTo>
                    <a:pt x="283431" y="11716"/>
                    <a:pt x="282422" y="8383"/>
                    <a:pt x="279831" y="5993"/>
                  </a:cubicBezTo>
                  <a:cubicBezTo>
                    <a:pt x="273003" y="-370"/>
                    <a:pt x="263551" y="-1380"/>
                    <a:pt x="255007" y="1616"/>
                  </a:cubicBezTo>
                  <a:cubicBezTo>
                    <a:pt x="246765" y="4512"/>
                    <a:pt x="241148" y="11111"/>
                    <a:pt x="235329" y="16800"/>
                  </a:cubicBezTo>
                  <a:cubicBezTo>
                    <a:pt x="233142" y="18955"/>
                    <a:pt x="229509" y="20605"/>
                    <a:pt x="226987" y="22456"/>
                  </a:cubicBezTo>
                  <a:cubicBezTo>
                    <a:pt x="223757" y="24881"/>
                    <a:pt x="221302" y="27439"/>
                    <a:pt x="217131" y="28348"/>
                  </a:cubicBezTo>
                  <a:cubicBezTo>
                    <a:pt x="208251" y="30267"/>
                    <a:pt x="198193" y="28483"/>
                    <a:pt x="189514" y="26631"/>
                  </a:cubicBezTo>
                  <a:cubicBezTo>
                    <a:pt x="182956" y="25251"/>
                    <a:pt x="177943" y="24207"/>
                    <a:pt x="172258" y="28247"/>
                  </a:cubicBezTo>
                  <a:cubicBezTo>
                    <a:pt x="167583" y="31580"/>
                    <a:pt x="163210" y="37439"/>
                    <a:pt x="164286" y="43532"/>
                  </a:cubicBezTo>
                  <a:cubicBezTo>
                    <a:pt x="165329" y="49458"/>
                    <a:pt x="169164" y="53330"/>
                    <a:pt x="169365" y="59659"/>
                  </a:cubicBezTo>
                  <a:cubicBezTo>
                    <a:pt x="169568" y="66595"/>
                    <a:pt x="169803" y="70836"/>
                    <a:pt x="163580" y="74944"/>
                  </a:cubicBezTo>
                  <a:cubicBezTo>
                    <a:pt x="157828" y="78715"/>
                    <a:pt x="149822" y="80903"/>
                    <a:pt x="143296" y="82755"/>
                  </a:cubicBezTo>
                  <a:cubicBezTo>
                    <a:pt x="136670" y="84640"/>
                    <a:pt x="133810" y="88310"/>
                    <a:pt x="130985" y="94673"/>
                  </a:cubicBezTo>
                  <a:cubicBezTo>
                    <a:pt x="129673" y="97603"/>
                    <a:pt x="129808" y="99790"/>
                    <a:pt x="129774" y="102922"/>
                  </a:cubicBezTo>
                  <a:cubicBezTo>
                    <a:pt x="129741" y="106120"/>
                    <a:pt x="131389" y="108309"/>
                    <a:pt x="131523" y="111204"/>
                  </a:cubicBezTo>
                  <a:cubicBezTo>
                    <a:pt x="131792" y="115817"/>
                    <a:pt x="126646" y="122651"/>
                    <a:pt x="123585" y="126085"/>
                  </a:cubicBezTo>
                  <a:cubicBezTo>
                    <a:pt x="119817" y="130293"/>
                    <a:pt x="113931" y="133223"/>
                    <a:pt x="108347" y="134333"/>
                  </a:cubicBezTo>
                  <a:cubicBezTo>
                    <a:pt x="106934" y="134603"/>
                    <a:pt x="104950" y="134165"/>
                    <a:pt x="103504" y="134199"/>
                  </a:cubicBezTo>
                  <a:cubicBezTo>
                    <a:pt x="100947" y="134266"/>
                    <a:pt x="99131" y="135108"/>
                    <a:pt x="96742" y="135512"/>
                  </a:cubicBezTo>
                  <a:cubicBezTo>
                    <a:pt x="93815" y="136017"/>
                    <a:pt x="91461" y="136185"/>
                    <a:pt x="88601" y="137128"/>
                  </a:cubicBezTo>
                  <a:cubicBezTo>
                    <a:pt x="83388" y="138812"/>
                    <a:pt x="79923" y="140225"/>
                    <a:pt x="75416" y="143289"/>
                  </a:cubicBezTo>
                  <a:cubicBezTo>
                    <a:pt x="69664" y="147194"/>
                    <a:pt x="65291" y="151605"/>
                    <a:pt x="58866" y="154567"/>
                  </a:cubicBezTo>
                  <a:cubicBezTo>
                    <a:pt x="54325" y="156655"/>
                    <a:pt x="49178" y="158743"/>
                    <a:pt x="44133" y="159012"/>
                  </a:cubicBezTo>
                  <a:cubicBezTo>
                    <a:pt x="38213" y="159349"/>
                    <a:pt x="32057" y="159180"/>
                    <a:pt x="26137" y="159012"/>
                  </a:cubicBezTo>
                  <a:cubicBezTo>
                    <a:pt x="21966" y="158911"/>
                    <a:pt x="18198" y="157497"/>
                    <a:pt x="14094" y="157295"/>
                  </a:cubicBezTo>
                  <a:cubicBezTo>
                    <a:pt x="9655" y="157059"/>
                    <a:pt x="6391" y="157833"/>
                    <a:pt x="2052" y="158608"/>
                  </a:cubicBezTo>
                  <a:cubicBezTo>
                    <a:pt x="1279" y="158743"/>
                    <a:pt x="673" y="158877"/>
                    <a:pt x="0" y="158978"/>
                  </a:cubicBezTo>
                  <a:cubicBezTo>
                    <a:pt x="2321" y="169146"/>
                    <a:pt x="4541" y="179078"/>
                    <a:pt x="10361" y="18823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1" name="Freeform 1086">
              <a:extLst>
                <a:ext uri="{FF2B5EF4-FFF2-40B4-BE49-F238E27FC236}">
                  <a16:creationId xmlns:a16="http://schemas.microsoft.com/office/drawing/2014/main" id="{3D45FB77-BF0F-222B-FBC4-BF074C07FE34}"/>
                </a:ext>
              </a:extLst>
            </p:cNvPr>
            <p:cNvSpPr>
              <a:spLocks/>
            </p:cNvSpPr>
            <p:nvPr/>
          </p:nvSpPr>
          <p:spPr>
            <a:xfrm>
              <a:off x="13782342" y="4835067"/>
              <a:ext cx="368931" cy="157397"/>
            </a:xfrm>
            <a:custGeom>
              <a:avLst/>
              <a:gdLst>
                <a:gd name="connsiteX0" fmla="*/ 373008 w 379750"/>
                <a:gd name="connsiteY0" fmla="*/ 127889 h 162103"/>
                <a:gd name="connsiteX1" fmla="*/ 368029 w 379750"/>
                <a:gd name="connsiteY1" fmla="*/ 111122 h 162103"/>
                <a:gd name="connsiteX2" fmla="*/ 359720 w 379750"/>
                <a:gd name="connsiteY2" fmla="*/ 94659 h 162103"/>
                <a:gd name="connsiteX3" fmla="*/ 342498 w 379750"/>
                <a:gd name="connsiteY3" fmla="*/ 83481 h 162103"/>
                <a:gd name="connsiteX4" fmla="*/ 320096 w 379750"/>
                <a:gd name="connsiteY4" fmla="*/ 71765 h 162103"/>
                <a:gd name="connsiteX5" fmla="*/ 311081 w 379750"/>
                <a:gd name="connsiteY5" fmla="*/ 53113 h 162103"/>
                <a:gd name="connsiteX6" fmla="*/ 294565 w 379750"/>
                <a:gd name="connsiteY6" fmla="*/ 42979 h 162103"/>
                <a:gd name="connsiteX7" fmla="*/ 272767 w 379750"/>
                <a:gd name="connsiteY7" fmla="*/ 39983 h 162103"/>
                <a:gd name="connsiteX8" fmla="*/ 251778 w 379750"/>
                <a:gd name="connsiteY8" fmla="*/ 48669 h 162103"/>
                <a:gd name="connsiteX9" fmla="*/ 228131 w 379750"/>
                <a:gd name="connsiteY9" fmla="*/ 50588 h 162103"/>
                <a:gd name="connsiteX10" fmla="*/ 206939 w 379750"/>
                <a:gd name="connsiteY10" fmla="*/ 47962 h 162103"/>
                <a:gd name="connsiteX11" fmla="*/ 192643 w 379750"/>
                <a:gd name="connsiteY11" fmla="*/ 36077 h 162103"/>
                <a:gd name="connsiteX12" fmla="*/ 174210 w 379750"/>
                <a:gd name="connsiteY12" fmla="*/ 23957 h 162103"/>
                <a:gd name="connsiteX13" fmla="*/ 163681 w 379750"/>
                <a:gd name="connsiteY13" fmla="*/ 21735 h 162103"/>
                <a:gd name="connsiteX14" fmla="*/ 154464 w 379750"/>
                <a:gd name="connsiteY14" fmla="*/ 18873 h 162103"/>
                <a:gd name="connsiteX15" fmla="*/ 133407 w 379750"/>
                <a:gd name="connsiteY15" fmla="*/ 15810 h 162103"/>
                <a:gd name="connsiteX16" fmla="*/ 123484 w 379750"/>
                <a:gd name="connsiteY16" fmla="*/ 13184 h 162103"/>
                <a:gd name="connsiteX17" fmla="*/ 120423 w 379750"/>
                <a:gd name="connsiteY17" fmla="*/ 10995 h 162103"/>
                <a:gd name="connsiteX18" fmla="*/ 114873 w 379750"/>
                <a:gd name="connsiteY18" fmla="*/ 11298 h 162103"/>
                <a:gd name="connsiteX19" fmla="*/ 107169 w 379750"/>
                <a:gd name="connsiteY19" fmla="*/ 8605 h 162103"/>
                <a:gd name="connsiteX20" fmla="*/ 96607 w 379750"/>
                <a:gd name="connsiteY20" fmla="*/ 5877 h 162103"/>
                <a:gd name="connsiteX21" fmla="*/ 76896 w 379750"/>
                <a:gd name="connsiteY21" fmla="*/ 3285 h 162103"/>
                <a:gd name="connsiteX22" fmla="*/ 65325 w 379750"/>
                <a:gd name="connsiteY22" fmla="*/ 491 h 162103"/>
                <a:gd name="connsiteX23" fmla="*/ 49078 w 379750"/>
                <a:gd name="connsiteY23" fmla="*/ 626 h 162103"/>
                <a:gd name="connsiteX24" fmla="*/ 28391 w 379750"/>
                <a:gd name="connsiteY24" fmla="*/ 558 h 162103"/>
                <a:gd name="connsiteX25" fmla="*/ 13792 w 379750"/>
                <a:gd name="connsiteY25" fmla="*/ 3352 h 162103"/>
                <a:gd name="connsiteX26" fmla="*/ 976 w 379750"/>
                <a:gd name="connsiteY26" fmla="*/ 3252 h 162103"/>
                <a:gd name="connsiteX27" fmla="*/ 0 w 379750"/>
                <a:gd name="connsiteY27" fmla="*/ 3252 h 162103"/>
                <a:gd name="connsiteX28" fmla="*/ 976 w 379750"/>
                <a:gd name="connsiteY28" fmla="*/ 7157 h 162103"/>
                <a:gd name="connsiteX29" fmla="*/ 38885 w 379750"/>
                <a:gd name="connsiteY29" fmla="*/ 40185 h 162103"/>
                <a:gd name="connsiteX30" fmla="*/ 57722 w 379750"/>
                <a:gd name="connsiteY30" fmla="*/ 51598 h 162103"/>
                <a:gd name="connsiteX31" fmla="*/ 72624 w 379750"/>
                <a:gd name="connsiteY31" fmla="*/ 73751 h 162103"/>
                <a:gd name="connsiteX32" fmla="*/ 70336 w 379750"/>
                <a:gd name="connsiteY32" fmla="*/ 82606 h 162103"/>
                <a:gd name="connsiteX33" fmla="*/ 69967 w 379750"/>
                <a:gd name="connsiteY33" fmla="*/ 100584 h 162103"/>
                <a:gd name="connsiteX34" fmla="*/ 79351 w 379750"/>
                <a:gd name="connsiteY34" fmla="*/ 127922 h 162103"/>
                <a:gd name="connsiteX35" fmla="*/ 79351 w 379750"/>
                <a:gd name="connsiteY35" fmla="*/ 127922 h 162103"/>
                <a:gd name="connsiteX36" fmla="*/ 94152 w 379750"/>
                <a:gd name="connsiteY36" fmla="*/ 129235 h 162103"/>
                <a:gd name="connsiteX37" fmla="*/ 139765 w 379750"/>
                <a:gd name="connsiteY37" fmla="*/ 148291 h 162103"/>
                <a:gd name="connsiteX38" fmla="*/ 164388 w 379750"/>
                <a:gd name="connsiteY38" fmla="*/ 146204 h 162103"/>
                <a:gd name="connsiteX39" fmla="*/ 166406 w 379750"/>
                <a:gd name="connsiteY39" fmla="*/ 145901 h 162103"/>
                <a:gd name="connsiteX40" fmla="*/ 173167 w 379750"/>
                <a:gd name="connsiteY40" fmla="*/ 146641 h 162103"/>
                <a:gd name="connsiteX41" fmla="*/ 177809 w 379750"/>
                <a:gd name="connsiteY41" fmla="*/ 146877 h 162103"/>
                <a:gd name="connsiteX42" fmla="*/ 204685 w 379750"/>
                <a:gd name="connsiteY42" fmla="*/ 153746 h 162103"/>
                <a:gd name="connsiteX43" fmla="*/ 207578 w 379750"/>
                <a:gd name="connsiteY43" fmla="*/ 156574 h 162103"/>
                <a:gd name="connsiteX44" fmla="*/ 227996 w 379750"/>
                <a:gd name="connsiteY44" fmla="*/ 161287 h 162103"/>
                <a:gd name="connsiteX45" fmla="*/ 259784 w 379750"/>
                <a:gd name="connsiteY45" fmla="*/ 159940 h 162103"/>
                <a:gd name="connsiteX46" fmla="*/ 275459 w 379750"/>
                <a:gd name="connsiteY46" fmla="*/ 150648 h 162103"/>
                <a:gd name="connsiteX47" fmla="*/ 319087 w 379750"/>
                <a:gd name="connsiteY47" fmla="*/ 151961 h 162103"/>
                <a:gd name="connsiteX48" fmla="*/ 357535 w 379750"/>
                <a:gd name="connsiteY48" fmla="*/ 155900 h 162103"/>
                <a:gd name="connsiteX49" fmla="*/ 378827 w 379750"/>
                <a:gd name="connsiteY49" fmla="*/ 148089 h 162103"/>
                <a:gd name="connsiteX50" fmla="*/ 373008 w 379750"/>
                <a:gd name="connsiteY50" fmla="*/ 127889 h 16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79750" h="162103">
                  <a:moveTo>
                    <a:pt x="373008" y="127889"/>
                  </a:moveTo>
                  <a:cubicBezTo>
                    <a:pt x="370013" y="122805"/>
                    <a:pt x="369442" y="116846"/>
                    <a:pt x="368029" y="111122"/>
                  </a:cubicBezTo>
                  <a:cubicBezTo>
                    <a:pt x="366348" y="104322"/>
                    <a:pt x="365070" y="99743"/>
                    <a:pt x="359720" y="94659"/>
                  </a:cubicBezTo>
                  <a:cubicBezTo>
                    <a:pt x="354809" y="90013"/>
                    <a:pt x="348486" y="86444"/>
                    <a:pt x="342498" y="83481"/>
                  </a:cubicBezTo>
                  <a:cubicBezTo>
                    <a:pt x="335334" y="79912"/>
                    <a:pt x="326251" y="76849"/>
                    <a:pt x="320096" y="71765"/>
                  </a:cubicBezTo>
                  <a:cubicBezTo>
                    <a:pt x="313234" y="66075"/>
                    <a:pt x="314949" y="59342"/>
                    <a:pt x="311081" y="53113"/>
                  </a:cubicBezTo>
                  <a:cubicBezTo>
                    <a:pt x="308525" y="49006"/>
                    <a:pt x="298938" y="44696"/>
                    <a:pt x="294565" y="42979"/>
                  </a:cubicBezTo>
                  <a:cubicBezTo>
                    <a:pt x="287367" y="40185"/>
                    <a:pt x="280706" y="39545"/>
                    <a:pt x="272767" y="39983"/>
                  </a:cubicBezTo>
                  <a:cubicBezTo>
                    <a:pt x="265098" y="40387"/>
                    <a:pt x="258741" y="45538"/>
                    <a:pt x="251778" y="48669"/>
                  </a:cubicBezTo>
                  <a:cubicBezTo>
                    <a:pt x="244546" y="51935"/>
                    <a:pt x="236036" y="50588"/>
                    <a:pt x="228131" y="50588"/>
                  </a:cubicBezTo>
                  <a:cubicBezTo>
                    <a:pt x="220596" y="50588"/>
                    <a:pt x="213936" y="51026"/>
                    <a:pt x="206939" y="47962"/>
                  </a:cubicBezTo>
                  <a:cubicBezTo>
                    <a:pt x="200379" y="45066"/>
                    <a:pt x="197924" y="41363"/>
                    <a:pt x="192643" y="36077"/>
                  </a:cubicBezTo>
                  <a:cubicBezTo>
                    <a:pt x="186858" y="30287"/>
                    <a:pt x="181744" y="26684"/>
                    <a:pt x="174210" y="23957"/>
                  </a:cubicBezTo>
                  <a:cubicBezTo>
                    <a:pt x="170072" y="22442"/>
                    <a:pt x="167919" y="22341"/>
                    <a:pt x="163681" y="21735"/>
                  </a:cubicBezTo>
                  <a:cubicBezTo>
                    <a:pt x="160384" y="21264"/>
                    <a:pt x="157760" y="19412"/>
                    <a:pt x="154464" y="18873"/>
                  </a:cubicBezTo>
                  <a:cubicBezTo>
                    <a:pt x="147501" y="17729"/>
                    <a:pt x="140370" y="17493"/>
                    <a:pt x="133407" y="15810"/>
                  </a:cubicBezTo>
                  <a:cubicBezTo>
                    <a:pt x="130211" y="15035"/>
                    <a:pt x="126646" y="14126"/>
                    <a:pt x="123484" y="13184"/>
                  </a:cubicBezTo>
                  <a:cubicBezTo>
                    <a:pt x="122172" y="12779"/>
                    <a:pt x="122407" y="11433"/>
                    <a:pt x="120423" y="10995"/>
                  </a:cubicBezTo>
                  <a:cubicBezTo>
                    <a:pt x="118674" y="10591"/>
                    <a:pt x="116622" y="11669"/>
                    <a:pt x="114873" y="11298"/>
                  </a:cubicBezTo>
                  <a:cubicBezTo>
                    <a:pt x="112417" y="10726"/>
                    <a:pt x="109625" y="9379"/>
                    <a:pt x="107169" y="8605"/>
                  </a:cubicBezTo>
                  <a:cubicBezTo>
                    <a:pt x="103402" y="7393"/>
                    <a:pt x="100475" y="6315"/>
                    <a:pt x="96607" y="5877"/>
                  </a:cubicBezTo>
                  <a:cubicBezTo>
                    <a:pt x="89746" y="5103"/>
                    <a:pt x="84094" y="3420"/>
                    <a:pt x="76896" y="3285"/>
                  </a:cubicBezTo>
                  <a:cubicBezTo>
                    <a:pt x="72053" y="3184"/>
                    <a:pt x="69798" y="1568"/>
                    <a:pt x="65325" y="491"/>
                  </a:cubicBezTo>
                  <a:cubicBezTo>
                    <a:pt x="60481" y="-687"/>
                    <a:pt x="54157" y="626"/>
                    <a:pt x="49078" y="626"/>
                  </a:cubicBezTo>
                  <a:cubicBezTo>
                    <a:pt x="42182" y="626"/>
                    <a:pt x="35252" y="390"/>
                    <a:pt x="28391" y="558"/>
                  </a:cubicBezTo>
                  <a:cubicBezTo>
                    <a:pt x="23076" y="693"/>
                    <a:pt x="18871" y="2780"/>
                    <a:pt x="13792" y="3352"/>
                  </a:cubicBezTo>
                  <a:cubicBezTo>
                    <a:pt x="9688" y="3790"/>
                    <a:pt x="5046" y="3252"/>
                    <a:pt x="976" y="3252"/>
                  </a:cubicBezTo>
                  <a:cubicBezTo>
                    <a:pt x="640" y="3252"/>
                    <a:pt x="303" y="3252"/>
                    <a:pt x="0" y="3252"/>
                  </a:cubicBezTo>
                  <a:cubicBezTo>
                    <a:pt x="236" y="4565"/>
                    <a:pt x="404" y="5877"/>
                    <a:pt x="976" y="7157"/>
                  </a:cubicBezTo>
                  <a:cubicBezTo>
                    <a:pt x="8545" y="23957"/>
                    <a:pt x="22638" y="33518"/>
                    <a:pt x="38885" y="40185"/>
                  </a:cubicBezTo>
                  <a:cubicBezTo>
                    <a:pt x="45310" y="42811"/>
                    <a:pt x="52408" y="47322"/>
                    <a:pt x="57722" y="51598"/>
                  </a:cubicBezTo>
                  <a:cubicBezTo>
                    <a:pt x="63307" y="56076"/>
                    <a:pt x="72490" y="65941"/>
                    <a:pt x="72624" y="73751"/>
                  </a:cubicBezTo>
                  <a:cubicBezTo>
                    <a:pt x="72657" y="76579"/>
                    <a:pt x="71110" y="79912"/>
                    <a:pt x="70336" y="82606"/>
                  </a:cubicBezTo>
                  <a:cubicBezTo>
                    <a:pt x="68453" y="89239"/>
                    <a:pt x="68015" y="93784"/>
                    <a:pt x="69967" y="100584"/>
                  </a:cubicBezTo>
                  <a:cubicBezTo>
                    <a:pt x="72624" y="109843"/>
                    <a:pt x="77064" y="118563"/>
                    <a:pt x="79351" y="127922"/>
                  </a:cubicBezTo>
                  <a:lnTo>
                    <a:pt x="79351" y="127922"/>
                  </a:lnTo>
                  <a:cubicBezTo>
                    <a:pt x="85305" y="124892"/>
                    <a:pt x="91225" y="123916"/>
                    <a:pt x="94152" y="129235"/>
                  </a:cubicBezTo>
                  <a:cubicBezTo>
                    <a:pt x="102898" y="145093"/>
                    <a:pt x="122307" y="151624"/>
                    <a:pt x="139765" y="148291"/>
                  </a:cubicBezTo>
                  <a:cubicBezTo>
                    <a:pt x="148342" y="146641"/>
                    <a:pt x="156314" y="146103"/>
                    <a:pt x="164388" y="146204"/>
                  </a:cubicBezTo>
                  <a:cubicBezTo>
                    <a:pt x="165026" y="146103"/>
                    <a:pt x="165834" y="146002"/>
                    <a:pt x="166406" y="145901"/>
                  </a:cubicBezTo>
                  <a:cubicBezTo>
                    <a:pt x="169467" y="145429"/>
                    <a:pt x="171249" y="145968"/>
                    <a:pt x="173167" y="146641"/>
                  </a:cubicBezTo>
                  <a:cubicBezTo>
                    <a:pt x="174747" y="146810"/>
                    <a:pt x="176160" y="146641"/>
                    <a:pt x="177809" y="146877"/>
                  </a:cubicBezTo>
                  <a:cubicBezTo>
                    <a:pt x="186858" y="148257"/>
                    <a:pt x="196679" y="148123"/>
                    <a:pt x="204685" y="153746"/>
                  </a:cubicBezTo>
                  <a:cubicBezTo>
                    <a:pt x="205661" y="154419"/>
                    <a:pt x="206603" y="155664"/>
                    <a:pt x="207578" y="156574"/>
                  </a:cubicBezTo>
                  <a:cubicBezTo>
                    <a:pt x="214373" y="158795"/>
                    <a:pt x="221370" y="160714"/>
                    <a:pt x="227996" y="161287"/>
                  </a:cubicBezTo>
                  <a:cubicBezTo>
                    <a:pt x="236271" y="161994"/>
                    <a:pt x="252215" y="163206"/>
                    <a:pt x="259784" y="159940"/>
                  </a:cubicBezTo>
                  <a:cubicBezTo>
                    <a:pt x="265435" y="157516"/>
                    <a:pt x="269538" y="152870"/>
                    <a:pt x="275459" y="150648"/>
                  </a:cubicBezTo>
                  <a:cubicBezTo>
                    <a:pt x="290091" y="145227"/>
                    <a:pt x="304421" y="148662"/>
                    <a:pt x="319087" y="151961"/>
                  </a:cubicBezTo>
                  <a:cubicBezTo>
                    <a:pt x="332273" y="154924"/>
                    <a:pt x="343944" y="155799"/>
                    <a:pt x="357535" y="155900"/>
                  </a:cubicBezTo>
                  <a:cubicBezTo>
                    <a:pt x="365607" y="155967"/>
                    <a:pt x="374892" y="156641"/>
                    <a:pt x="378827" y="148089"/>
                  </a:cubicBezTo>
                  <a:cubicBezTo>
                    <a:pt x="381955" y="141188"/>
                    <a:pt x="376405" y="133713"/>
                    <a:pt x="373008" y="12788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2" name="Freeform 1087">
              <a:extLst>
                <a:ext uri="{FF2B5EF4-FFF2-40B4-BE49-F238E27FC236}">
                  <a16:creationId xmlns:a16="http://schemas.microsoft.com/office/drawing/2014/main" id="{F9557BF1-61C5-8344-7450-44EF9DBEFC10}"/>
                </a:ext>
              </a:extLst>
            </p:cNvPr>
            <p:cNvSpPr>
              <a:spLocks/>
            </p:cNvSpPr>
            <p:nvPr/>
          </p:nvSpPr>
          <p:spPr>
            <a:xfrm>
              <a:off x="13983909" y="4978587"/>
              <a:ext cx="213199" cy="190006"/>
            </a:xfrm>
            <a:custGeom>
              <a:avLst/>
              <a:gdLst>
                <a:gd name="connsiteX0" fmla="*/ 72321 w 219451"/>
                <a:gd name="connsiteY0" fmla="*/ 115656 h 195687"/>
                <a:gd name="connsiteX1" fmla="*/ 76289 w 219451"/>
                <a:gd name="connsiteY1" fmla="*/ 126632 h 195687"/>
                <a:gd name="connsiteX2" fmla="*/ 102056 w 219451"/>
                <a:gd name="connsiteY2" fmla="*/ 136901 h 195687"/>
                <a:gd name="connsiteX3" fmla="*/ 133608 w 219451"/>
                <a:gd name="connsiteY3" fmla="*/ 177100 h 195687"/>
                <a:gd name="connsiteX4" fmla="*/ 186251 w 219451"/>
                <a:gd name="connsiteY4" fmla="*/ 195078 h 195687"/>
                <a:gd name="connsiteX5" fmla="*/ 219451 w 219451"/>
                <a:gd name="connsiteY5" fmla="*/ 179355 h 195687"/>
                <a:gd name="connsiteX6" fmla="*/ 159946 w 219451"/>
                <a:gd name="connsiteY6" fmla="*/ 86433 h 195687"/>
                <a:gd name="connsiteX7" fmla="*/ 138250 w 219451"/>
                <a:gd name="connsiteY7" fmla="*/ 61418 h 195687"/>
                <a:gd name="connsiteX8" fmla="*/ 121868 w 219451"/>
                <a:gd name="connsiteY8" fmla="*/ 27582 h 195687"/>
                <a:gd name="connsiteX9" fmla="*/ 115443 w 219451"/>
                <a:gd name="connsiteY9" fmla="*/ 6439 h 195687"/>
                <a:gd name="connsiteX10" fmla="*/ 115174 w 219451"/>
                <a:gd name="connsiteY10" fmla="*/ 4722 h 195687"/>
                <a:gd name="connsiteX11" fmla="*/ 111508 w 219451"/>
                <a:gd name="connsiteY11" fmla="*/ 4150 h 195687"/>
                <a:gd name="connsiteX12" fmla="*/ 67880 w 219451"/>
                <a:gd name="connsiteY12" fmla="*/ 2837 h 195687"/>
                <a:gd name="connsiteX13" fmla="*/ 52205 w 219451"/>
                <a:gd name="connsiteY13" fmla="*/ 12129 h 195687"/>
                <a:gd name="connsiteX14" fmla="*/ 20418 w 219451"/>
                <a:gd name="connsiteY14" fmla="*/ 13476 h 195687"/>
                <a:gd name="connsiteX15" fmla="*/ 0 w 219451"/>
                <a:gd name="connsiteY15" fmla="*/ 8762 h 195687"/>
                <a:gd name="connsiteX16" fmla="*/ 10125 w 219451"/>
                <a:gd name="connsiteY16" fmla="*/ 22195 h 195687"/>
                <a:gd name="connsiteX17" fmla="*/ 11503 w 219451"/>
                <a:gd name="connsiteY17" fmla="*/ 39635 h 195687"/>
                <a:gd name="connsiteX18" fmla="*/ 13118 w 219451"/>
                <a:gd name="connsiteY18" fmla="*/ 59196 h 195687"/>
                <a:gd name="connsiteX19" fmla="*/ 16213 w 219451"/>
                <a:gd name="connsiteY19" fmla="*/ 75188 h 195687"/>
                <a:gd name="connsiteX20" fmla="*/ 37337 w 219451"/>
                <a:gd name="connsiteY20" fmla="*/ 97847 h 195687"/>
                <a:gd name="connsiteX21" fmla="*/ 58730 w 219451"/>
                <a:gd name="connsiteY21" fmla="*/ 101988 h 195687"/>
                <a:gd name="connsiteX22" fmla="*/ 72321 w 219451"/>
                <a:gd name="connsiteY22" fmla="*/ 115656 h 195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451" h="195687">
                  <a:moveTo>
                    <a:pt x="72321" y="115656"/>
                  </a:moveTo>
                  <a:cubicBezTo>
                    <a:pt x="73565" y="118922"/>
                    <a:pt x="75079" y="122727"/>
                    <a:pt x="76289" y="126632"/>
                  </a:cubicBezTo>
                  <a:cubicBezTo>
                    <a:pt x="85675" y="129224"/>
                    <a:pt x="94387" y="130504"/>
                    <a:pt x="102056" y="136901"/>
                  </a:cubicBezTo>
                  <a:cubicBezTo>
                    <a:pt x="115646" y="148213"/>
                    <a:pt x="120085" y="166461"/>
                    <a:pt x="133608" y="177100"/>
                  </a:cubicBezTo>
                  <a:cubicBezTo>
                    <a:pt x="147702" y="188143"/>
                    <a:pt x="167481" y="198310"/>
                    <a:pt x="186251" y="195078"/>
                  </a:cubicBezTo>
                  <a:cubicBezTo>
                    <a:pt x="198428" y="192991"/>
                    <a:pt x="209427" y="186594"/>
                    <a:pt x="219451" y="179355"/>
                  </a:cubicBezTo>
                  <a:cubicBezTo>
                    <a:pt x="215953" y="143197"/>
                    <a:pt x="184602" y="109832"/>
                    <a:pt x="159946" y="86433"/>
                  </a:cubicBezTo>
                  <a:cubicBezTo>
                    <a:pt x="152108" y="78993"/>
                    <a:pt x="145112" y="69734"/>
                    <a:pt x="138250" y="61418"/>
                  </a:cubicBezTo>
                  <a:cubicBezTo>
                    <a:pt x="129740" y="51116"/>
                    <a:pt x="125973" y="40208"/>
                    <a:pt x="121868" y="27582"/>
                  </a:cubicBezTo>
                  <a:cubicBezTo>
                    <a:pt x="119581" y="20512"/>
                    <a:pt x="116789" y="13341"/>
                    <a:pt x="115443" y="6439"/>
                  </a:cubicBezTo>
                  <a:cubicBezTo>
                    <a:pt x="115309" y="5799"/>
                    <a:pt x="115275" y="5328"/>
                    <a:pt x="115174" y="4722"/>
                  </a:cubicBezTo>
                  <a:cubicBezTo>
                    <a:pt x="113930" y="4486"/>
                    <a:pt x="112787" y="4419"/>
                    <a:pt x="111508" y="4150"/>
                  </a:cubicBezTo>
                  <a:cubicBezTo>
                    <a:pt x="96843" y="851"/>
                    <a:pt x="82512" y="-2584"/>
                    <a:pt x="67880" y="2837"/>
                  </a:cubicBezTo>
                  <a:cubicBezTo>
                    <a:pt x="61926" y="5059"/>
                    <a:pt x="57823" y="9705"/>
                    <a:pt x="52205" y="12129"/>
                  </a:cubicBezTo>
                  <a:cubicBezTo>
                    <a:pt x="44637" y="15395"/>
                    <a:pt x="28693" y="14183"/>
                    <a:pt x="20418" y="13476"/>
                  </a:cubicBezTo>
                  <a:cubicBezTo>
                    <a:pt x="13758" y="12903"/>
                    <a:pt x="6761" y="10984"/>
                    <a:pt x="0" y="8762"/>
                  </a:cubicBezTo>
                  <a:cubicBezTo>
                    <a:pt x="4137" y="12567"/>
                    <a:pt x="8173" y="17583"/>
                    <a:pt x="10125" y="22195"/>
                  </a:cubicBezTo>
                  <a:cubicBezTo>
                    <a:pt x="12378" y="27582"/>
                    <a:pt x="11571" y="33945"/>
                    <a:pt x="11503" y="39635"/>
                  </a:cubicBezTo>
                  <a:cubicBezTo>
                    <a:pt x="11403" y="46234"/>
                    <a:pt x="12916" y="52597"/>
                    <a:pt x="13118" y="59196"/>
                  </a:cubicBezTo>
                  <a:cubicBezTo>
                    <a:pt x="13286" y="64549"/>
                    <a:pt x="14632" y="70071"/>
                    <a:pt x="16213" y="75188"/>
                  </a:cubicBezTo>
                  <a:cubicBezTo>
                    <a:pt x="19341" y="85490"/>
                    <a:pt x="26270" y="95322"/>
                    <a:pt x="37337" y="97847"/>
                  </a:cubicBezTo>
                  <a:cubicBezTo>
                    <a:pt x="44569" y="99496"/>
                    <a:pt x="51767" y="99092"/>
                    <a:pt x="58730" y="101988"/>
                  </a:cubicBezTo>
                  <a:cubicBezTo>
                    <a:pt x="65963" y="104950"/>
                    <a:pt x="69562" y="108452"/>
                    <a:pt x="72321" y="11565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3" name="Freeform 1088">
              <a:extLst>
                <a:ext uri="{FF2B5EF4-FFF2-40B4-BE49-F238E27FC236}">
                  <a16:creationId xmlns:a16="http://schemas.microsoft.com/office/drawing/2014/main" id="{D7744594-1E3C-8880-F35F-1106F816747A}"/>
                </a:ext>
              </a:extLst>
            </p:cNvPr>
            <p:cNvSpPr>
              <a:spLocks/>
            </p:cNvSpPr>
            <p:nvPr/>
          </p:nvSpPr>
          <p:spPr>
            <a:xfrm>
              <a:off x="14054380" y="3975891"/>
              <a:ext cx="2285590" cy="1053280"/>
            </a:xfrm>
            <a:custGeom>
              <a:avLst/>
              <a:gdLst>
                <a:gd name="connsiteX0" fmla="*/ 2351486 w 2352617"/>
                <a:gd name="connsiteY0" fmla="*/ 473835 h 1084771"/>
                <a:gd name="connsiteX1" fmla="*/ 2321885 w 2352617"/>
                <a:gd name="connsiteY1" fmla="*/ 442626 h 1084771"/>
                <a:gd name="connsiteX2" fmla="*/ 2284312 w 2352617"/>
                <a:gd name="connsiteY2" fmla="*/ 429495 h 1084771"/>
                <a:gd name="connsiteX3" fmla="*/ 2249328 w 2352617"/>
                <a:gd name="connsiteY3" fmla="*/ 427543 h 1084771"/>
                <a:gd name="connsiteX4" fmla="*/ 2215153 w 2352617"/>
                <a:gd name="connsiteY4" fmla="*/ 421752 h 1084771"/>
                <a:gd name="connsiteX5" fmla="*/ 2152048 w 2352617"/>
                <a:gd name="connsiteY5" fmla="*/ 381620 h 1084771"/>
                <a:gd name="connsiteX6" fmla="*/ 2059982 w 2352617"/>
                <a:gd name="connsiteY6" fmla="*/ 328426 h 1084771"/>
                <a:gd name="connsiteX7" fmla="*/ 2028330 w 2352617"/>
                <a:gd name="connsiteY7" fmla="*/ 338122 h 1084771"/>
                <a:gd name="connsiteX8" fmla="*/ 2011915 w 2352617"/>
                <a:gd name="connsiteY8" fmla="*/ 347549 h 1084771"/>
                <a:gd name="connsiteX9" fmla="*/ 2001184 w 2352617"/>
                <a:gd name="connsiteY9" fmla="*/ 357986 h 1084771"/>
                <a:gd name="connsiteX10" fmla="*/ 1973938 w 2352617"/>
                <a:gd name="connsiteY10" fmla="*/ 348794 h 1084771"/>
                <a:gd name="connsiteX11" fmla="*/ 1925634 w 2352617"/>
                <a:gd name="connsiteY11" fmla="*/ 328863 h 1084771"/>
                <a:gd name="connsiteX12" fmla="*/ 1906831 w 2352617"/>
                <a:gd name="connsiteY12" fmla="*/ 341556 h 1084771"/>
                <a:gd name="connsiteX13" fmla="*/ 1876859 w 2352617"/>
                <a:gd name="connsiteY13" fmla="*/ 332634 h 1084771"/>
                <a:gd name="connsiteX14" fmla="*/ 1834375 w 2352617"/>
                <a:gd name="connsiteY14" fmla="*/ 299573 h 1084771"/>
                <a:gd name="connsiteX15" fmla="*/ 1803866 w 2352617"/>
                <a:gd name="connsiteY15" fmla="*/ 275904 h 1084771"/>
                <a:gd name="connsiteX16" fmla="*/ 1791286 w 2352617"/>
                <a:gd name="connsiteY16" fmla="*/ 267487 h 1084771"/>
                <a:gd name="connsiteX17" fmla="*/ 1780891 w 2352617"/>
                <a:gd name="connsiteY17" fmla="*/ 240520 h 1084771"/>
                <a:gd name="connsiteX18" fmla="*/ 1736692 w 2352617"/>
                <a:gd name="connsiteY18" fmla="*/ 205135 h 1084771"/>
                <a:gd name="connsiteX19" fmla="*/ 1708571 w 2352617"/>
                <a:gd name="connsiteY19" fmla="*/ 176653 h 1084771"/>
                <a:gd name="connsiteX20" fmla="*/ 1648662 w 2352617"/>
                <a:gd name="connsiteY20" fmla="*/ 131639 h 1084771"/>
                <a:gd name="connsiteX21" fmla="*/ 1594607 w 2352617"/>
                <a:gd name="connsiteY21" fmla="*/ 96221 h 1084771"/>
                <a:gd name="connsiteX22" fmla="*/ 1550172 w 2352617"/>
                <a:gd name="connsiteY22" fmla="*/ 103762 h 1084771"/>
                <a:gd name="connsiteX23" fmla="*/ 1511455 w 2352617"/>
                <a:gd name="connsiteY23" fmla="*/ 128003 h 1084771"/>
                <a:gd name="connsiteX24" fmla="*/ 1452589 w 2352617"/>
                <a:gd name="connsiteY24" fmla="*/ 139854 h 1084771"/>
                <a:gd name="connsiteX25" fmla="*/ 1437452 w 2352617"/>
                <a:gd name="connsiteY25" fmla="*/ 131370 h 1084771"/>
                <a:gd name="connsiteX26" fmla="*/ 1428000 w 2352617"/>
                <a:gd name="connsiteY26" fmla="*/ 118677 h 1084771"/>
                <a:gd name="connsiteX27" fmla="*/ 1415419 w 2352617"/>
                <a:gd name="connsiteY27" fmla="*/ 106590 h 1084771"/>
                <a:gd name="connsiteX28" fmla="*/ 1399677 w 2352617"/>
                <a:gd name="connsiteY28" fmla="*/ 109351 h 1084771"/>
                <a:gd name="connsiteX29" fmla="*/ 1372263 w 2352617"/>
                <a:gd name="connsiteY29" fmla="*/ 102988 h 1084771"/>
                <a:gd name="connsiteX30" fmla="*/ 1355679 w 2352617"/>
                <a:gd name="connsiteY30" fmla="*/ 85582 h 1084771"/>
                <a:gd name="connsiteX31" fmla="*/ 1322916 w 2352617"/>
                <a:gd name="connsiteY31" fmla="*/ 101103 h 1084771"/>
                <a:gd name="connsiteX32" fmla="*/ 1298663 w 2352617"/>
                <a:gd name="connsiteY32" fmla="*/ 92618 h 1084771"/>
                <a:gd name="connsiteX33" fmla="*/ 1284199 w 2352617"/>
                <a:gd name="connsiteY33" fmla="*/ 63092 h 1084771"/>
                <a:gd name="connsiteX34" fmla="*/ 1263613 w 2352617"/>
                <a:gd name="connsiteY34" fmla="*/ 34542 h 1084771"/>
                <a:gd name="connsiteX35" fmla="*/ 1230379 w 2352617"/>
                <a:gd name="connsiteY35" fmla="*/ 26967 h 1084771"/>
                <a:gd name="connsiteX36" fmla="*/ 1218270 w 2352617"/>
                <a:gd name="connsiteY36" fmla="*/ 33768 h 1084771"/>
                <a:gd name="connsiteX37" fmla="*/ 1185238 w 2352617"/>
                <a:gd name="connsiteY37" fmla="*/ 30704 h 1084771"/>
                <a:gd name="connsiteX38" fmla="*/ 1166939 w 2352617"/>
                <a:gd name="connsiteY38" fmla="*/ 1514 h 1084771"/>
                <a:gd name="connsiteX39" fmla="*/ 1122469 w 2352617"/>
                <a:gd name="connsiteY39" fmla="*/ 13500 h 1084771"/>
                <a:gd name="connsiteX40" fmla="*/ 1084426 w 2352617"/>
                <a:gd name="connsiteY40" fmla="*/ 47639 h 1084771"/>
                <a:gd name="connsiteX41" fmla="*/ 1057785 w 2352617"/>
                <a:gd name="connsiteY41" fmla="*/ 58782 h 1084771"/>
                <a:gd name="connsiteX42" fmla="*/ 957612 w 2352617"/>
                <a:gd name="connsiteY42" fmla="*/ 85144 h 1084771"/>
                <a:gd name="connsiteX43" fmla="*/ 893128 w 2352617"/>
                <a:gd name="connsiteY43" fmla="*/ 94369 h 1084771"/>
                <a:gd name="connsiteX44" fmla="*/ 848660 w 2352617"/>
                <a:gd name="connsiteY44" fmla="*/ 100833 h 1084771"/>
                <a:gd name="connsiteX45" fmla="*/ 751884 w 2352617"/>
                <a:gd name="connsiteY45" fmla="*/ 118677 h 1084771"/>
                <a:gd name="connsiteX46" fmla="*/ 735268 w 2352617"/>
                <a:gd name="connsiteY46" fmla="*/ 137228 h 1084771"/>
                <a:gd name="connsiteX47" fmla="*/ 760496 w 2352617"/>
                <a:gd name="connsiteY47" fmla="*/ 156586 h 1084771"/>
                <a:gd name="connsiteX48" fmla="*/ 774960 w 2352617"/>
                <a:gd name="connsiteY48" fmla="*/ 160829 h 1084771"/>
                <a:gd name="connsiteX49" fmla="*/ 787742 w 2352617"/>
                <a:gd name="connsiteY49" fmla="*/ 162983 h 1084771"/>
                <a:gd name="connsiteX50" fmla="*/ 788785 w 2352617"/>
                <a:gd name="connsiteY50" fmla="*/ 184868 h 1084771"/>
                <a:gd name="connsiteX51" fmla="*/ 756056 w 2352617"/>
                <a:gd name="connsiteY51" fmla="*/ 211162 h 1084771"/>
                <a:gd name="connsiteX52" fmla="*/ 764667 w 2352617"/>
                <a:gd name="connsiteY52" fmla="*/ 238533 h 1084771"/>
                <a:gd name="connsiteX53" fmla="*/ 743374 w 2352617"/>
                <a:gd name="connsiteY53" fmla="*/ 253886 h 1084771"/>
                <a:gd name="connsiteX54" fmla="*/ 741693 w 2352617"/>
                <a:gd name="connsiteY54" fmla="*/ 275904 h 1084771"/>
                <a:gd name="connsiteX55" fmla="*/ 772875 w 2352617"/>
                <a:gd name="connsiteY55" fmla="*/ 286745 h 1084771"/>
                <a:gd name="connsiteX56" fmla="*/ 804359 w 2352617"/>
                <a:gd name="connsiteY56" fmla="*/ 295499 h 1084771"/>
                <a:gd name="connsiteX57" fmla="*/ 831101 w 2352617"/>
                <a:gd name="connsiteY57" fmla="*/ 331355 h 1084771"/>
                <a:gd name="connsiteX58" fmla="*/ 816973 w 2352617"/>
                <a:gd name="connsiteY58" fmla="*/ 353878 h 1084771"/>
                <a:gd name="connsiteX59" fmla="*/ 803787 w 2352617"/>
                <a:gd name="connsiteY59" fmla="*/ 347717 h 1084771"/>
                <a:gd name="connsiteX60" fmla="*/ 779198 w 2352617"/>
                <a:gd name="connsiteY60" fmla="*/ 341724 h 1084771"/>
                <a:gd name="connsiteX61" fmla="*/ 724571 w 2352617"/>
                <a:gd name="connsiteY61" fmla="*/ 354013 h 1084771"/>
                <a:gd name="connsiteX62" fmla="*/ 691337 w 2352617"/>
                <a:gd name="connsiteY62" fmla="*/ 348256 h 1084771"/>
                <a:gd name="connsiteX63" fmla="*/ 666143 w 2352617"/>
                <a:gd name="connsiteY63" fmla="*/ 328796 h 1084771"/>
                <a:gd name="connsiteX64" fmla="*/ 640241 w 2352617"/>
                <a:gd name="connsiteY64" fmla="*/ 312333 h 1084771"/>
                <a:gd name="connsiteX65" fmla="*/ 611078 w 2352617"/>
                <a:gd name="connsiteY65" fmla="*/ 313915 h 1084771"/>
                <a:gd name="connsiteX66" fmla="*/ 569232 w 2352617"/>
                <a:gd name="connsiteY66" fmla="*/ 341926 h 1084771"/>
                <a:gd name="connsiteX67" fmla="*/ 518810 w 2352617"/>
                <a:gd name="connsiteY67" fmla="*/ 345697 h 1084771"/>
                <a:gd name="connsiteX68" fmla="*/ 502193 w 2352617"/>
                <a:gd name="connsiteY68" fmla="*/ 358356 h 1084771"/>
                <a:gd name="connsiteX69" fmla="*/ 476863 w 2352617"/>
                <a:gd name="connsiteY69" fmla="*/ 353474 h 1084771"/>
                <a:gd name="connsiteX70" fmla="*/ 399497 w 2352617"/>
                <a:gd name="connsiteY70" fmla="*/ 318628 h 1084771"/>
                <a:gd name="connsiteX71" fmla="*/ 342313 w 2352617"/>
                <a:gd name="connsiteY71" fmla="*/ 305666 h 1084771"/>
                <a:gd name="connsiteX72" fmla="*/ 321155 w 2352617"/>
                <a:gd name="connsiteY72" fmla="*/ 290853 h 1084771"/>
                <a:gd name="connsiteX73" fmla="*/ 266931 w 2352617"/>
                <a:gd name="connsiteY73" fmla="*/ 278732 h 1084771"/>
                <a:gd name="connsiteX74" fmla="*/ 225456 w 2352617"/>
                <a:gd name="connsiteY74" fmla="*/ 294691 h 1084771"/>
                <a:gd name="connsiteX75" fmla="*/ 178599 w 2352617"/>
                <a:gd name="connsiteY75" fmla="*/ 288328 h 1084771"/>
                <a:gd name="connsiteX76" fmla="*/ 132213 w 2352617"/>
                <a:gd name="connsiteY76" fmla="*/ 333004 h 1084771"/>
                <a:gd name="connsiteX77" fmla="*/ 109844 w 2352617"/>
                <a:gd name="connsiteY77" fmla="*/ 377143 h 1084771"/>
                <a:gd name="connsiteX78" fmla="*/ 117143 w 2352617"/>
                <a:gd name="connsiteY78" fmla="*/ 404447 h 1084771"/>
                <a:gd name="connsiteX79" fmla="*/ 103184 w 2352617"/>
                <a:gd name="connsiteY79" fmla="*/ 423368 h 1084771"/>
                <a:gd name="connsiteX80" fmla="*/ 67461 w 2352617"/>
                <a:gd name="connsiteY80" fmla="*/ 410810 h 1084771"/>
                <a:gd name="connsiteX81" fmla="*/ 55956 w 2352617"/>
                <a:gd name="connsiteY81" fmla="*/ 386536 h 1084771"/>
                <a:gd name="connsiteX82" fmla="*/ 37187 w 2352617"/>
                <a:gd name="connsiteY82" fmla="*/ 378354 h 1084771"/>
                <a:gd name="connsiteX83" fmla="*/ 9806 w 2352617"/>
                <a:gd name="connsiteY83" fmla="*/ 380341 h 1084771"/>
                <a:gd name="connsiteX84" fmla="*/ 17 w 2352617"/>
                <a:gd name="connsiteY84" fmla="*/ 400373 h 1084771"/>
                <a:gd name="connsiteX85" fmla="*/ 9806 w 2352617"/>
                <a:gd name="connsiteY85" fmla="*/ 425489 h 1084771"/>
                <a:gd name="connsiteX86" fmla="*/ 22319 w 2352617"/>
                <a:gd name="connsiteY86" fmla="*/ 449763 h 1084771"/>
                <a:gd name="connsiteX87" fmla="*/ 22319 w 2352617"/>
                <a:gd name="connsiteY87" fmla="*/ 463433 h 1084771"/>
                <a:gd name="connsiteX88" fmla="*/ 18047 w 2352617"/>
                <a:gd name="connsiteY88" fmla="*/ 472657 h 1084771"/>
                <a:gd name="connsiteX89" fmla="*/ 20166 w 2352617"/>
                <a:gd name="connsiteY89" fmla="*/ 493666 h 1084771"/>
                <a:gd name="connsiteX90" fmla="*/ 47547 w 2352617"/>
                <a:gd name="connsiteY90" fmla="*/ 525313 h 1084771"/>
                <a:gd name="connsiteX91" fmla="*/ 84313 w 2352617"/>
                <a:gd name="connsiteY91" fmla="*/ 555782 h 1084771"/>
                <a:gd name="connsiteX92" fmla="*/ 135039 w 2352617"/>
                <a:gd name="connsiteY92" fmla="*/ 571539 h 1084771"/>
                <a:gd name="connsiteX93" fmla="*/ 169449 w 2352617"/>
                <a:gd name="connsiteY93" fmla="*/ 614599 h 1084771"/>
                <a:gd name="connsiteX94" fmla="*/ 181828 w 2352617"/>
                <a:gd name="connsiteY94" fmla="*/ 665033 h 1084771"/>
                <a:gd name="connsiteX95" fmla="*/ 189734 w 2352617"/>
                <a:gd name="connsiteY95" fmla="*/ 687692 h 1084771"/>
                <a:gd name="connsiteX96" fmla="*/ 206485 w 2352617"/>
                <a:gd name="connsiteY96" fmla="*/ 665067 h 1084771"/>
                <a:gd name="connsiteX97" fmla="*/ 240022 w 2352617"/>
                <a:gd name="connsiteY97" fmla="*/ 630154 h 1084771"/>
                <a:gd name="connsiteX98" fmla="*/ 321996 w 2352617"/>
                <a:gd name="connsiteY98" fmla="*/ 616788 h 1084771"/>
                <a:gd name="connsiteX99" fmla="*/ 367037 w 2352617"/>
                <a:gd name="connsiteY99" fmla="*/ 635204 h 1084771"/>
                <a:gd name="connsiteX100" fmla="*/ 387892 w 2352617"/>
                <a:gd name="connsiteY100" fmla="*/ 624161 h 1084771"/>
                <a:gd name="connsiteX101" fmla="*/ 416350 w 2352617"/>
                <a:gd name="connsiteY101" fmla="*/ 629480 h 1084771"/>
                <a:gd name="connsiteX102" fmla="*/ 433404 w 2352617"/>
                <a:gd name="connsiteY102" fmla="*/ 663283 h 1084771"/>
                <a:gd name="connsiteX103" fmla="*/ 431957 w 2352617"/>
                <a:gd name="connsiteY103" fmla="*/ 691395 h 1084771"/>
                <a:gd name="connsiteX104" fmla="*/ 453015 w 2352617"/>
                <a:gd name="connsiteY104" fmla="*/ 714356 h 1084771"/>
                <a:gd name="connsiteX105" fmla="*/ 463476 w 2352617"/>
                <a:gd name="connsiteY105" fmla="*/ 734085 h 1084771"/>
                <a:gd name="connsiteX106" fmla="*/ 438652 w 2352617"/>
                <a:gd name="connsiteY106" fmla="*/ 751222 h 1084771"/>
                <a:gd name="connsiteX107" fmla="*/ 405014 w 2352617"/>
                <a:gd name="connsiteY107" fmla="*/ 751862 h 1084771"/>
                <a:gd name="connsiteX108" fmla="*/ 389776 w 2352617"/>
                <a:gd name="connsiteY108" fmla="*/ 748832 h 1084771"/>
                <a:gd name="connsiteX109" fmla="*/ 376759 w 2352617"/>
                <a:gd name="connsiteY109" fmla="*/ 745734 h 1084771"/>
                <a:gd name="connsiteX110" fmla="*/ 367541 w 2352617"/>
                <a:gd name="connsiteY110" fmla="*/ 748327 h 1084771"/>
                <a:gd name="connsiteX111" fmla="*/ 358291 w 2352617"/>
                <a:gd name="connsiteY111" fmla="*/ 750414 h 1084771"/>
                <a:gd name="connsiteX112" fmla="*/ 341809 w 2352617"/>
                <a:gd name="connsiteY112" fmla="*/ 766406 h 1084771"/>
                <a:gd name="connsiteX113" fmla="*/ 339958 w 2352617"/>
                <a:gd name="connsiteY113" fmla="*/ 784081 h 1084771"/>
                <a:gd name="connsiteX114" fmla="*/ 330439 w 2352617"/>
                <a:gd name="connsiteY114" fmla="*/ 805561 h 1084771"/>
                <a:gd name="connsiteX115" fmla="*/ 313856 w 2352617"/>
                <a:gd name="connsiteY115" fmla="*/ 819500 h 1084771"/>
                <a:gd name="connsiteX116" fmla="*/ 328892 w 2352617"/>
                <a:gd name="connsiteY116" fmla="*/ 832832 h 1084771"/>
                <a:gd name="connsiteX117" fmla="*/ 340531 w 2352617"/>
                <a:gd name="connsiteY117" fmla="*/ 841317 h 1084771"/>
                <a:gd name="connsiteX118" fmla="*/ 370131 w 2352617"/>
                <a:gd name="connsiteY118" fmla="*/ 860372 h 1084771"/>
                <a:gd name="connsiteX119" fmla="*/ 380660 w 2352617"/>
                <a:gd name="connsiteY119" fmla="*/ 889461 h 1084771"/>
                <a:gd name="connsiteX120" fmla="*/ 400406 w 2352617"/>
                <a:gd name="connsiteY120" fmla="*/ 906530 h 1084771"/>
                <a:gd name="connsiteX121" fmla="*/ 431386 w 2352617"/>
                <a:gd name="connsiteY121" fmla="*/ 912287 h 1084771"/>
                <a:gd name="connsiteX122" fmla="*/ 451467 w 2352617"/>
                <a:gd name="connsiteY122" fmla="*/ 932757 h 1084771"/>
                <a:gd name="connsiteX123" fmla="*/ 457051 w 2352617"/>
                <a:gd name="connsiteY123" fmla="*/ 977434 h 1084771"/>
                <a:gd name="connsiteX124" fmla="*/ 478849 w 2352617"/>
                <a:gd name="connsiteY124" fmla="*/ 996995 h 1084771"/>
                <a:gd name="connsiteX125" fmla="*/ 489714 w 2352617"/>
                <a:gd name="connsiteY125" fmla="*/ 976390 h 1084771"/>
                <a:gd name="connsiteX126" fmla="*/ 549757 w 2352617"/>
                <a:gd name="connsiteY126" fmla="*/ 939996 h 1084771"/>
                <a:gd name="connsiteX127" fmla="*/ 604922 w 2352617"/>
                <a:gd name="connsiteY127" fmla="*/ 972889 h 1084771"/>
                <a:gd name="connsiteX128" fmla="*/ 655513 w 2352617"/>
                <a:gd name="connsiteY128" fmla="*/ 1021000 h 1084771"/>
                <a:gd name="connsiteX129" fmla="*/ 686627 w 2352617"/>
                <a:gd name="connsiteY129" fmla="*/ 1029417 h 1084771"/>
                <a:gd name="connsiteX130" fmla="*/ 658170 w 2352617"/>
                <a:gd name="connsiteY130" fmla="*/ 959591 h 1084771"/>
                <a:gd name="connsiteX131" fmla="*/ 632134 w 2352617"/>
                <a:gd name="connsiteY131" fmla="*/ 843774 h 1084771"/>
                <a:gd name="connsiteX132" fmla="*/ 630218 w 2352617"/>
                <a:gd name="connsiteY132" fmla="*/ 799434 h 1084771"/>
                <a:gd name="connsiteX133" fmla="*/ 630822 w 2352617"/>
                <a:gd name="connsiteY133" fmla="*/ 766440 h 1084771"/>
                <a:gd name="connsiteX134" fmla="*/ 667790 w 2352617"/>
                <a:gd name="connsiteY134" fmla="*/ 734388 h 1084771"/>
                <a:gd name="connsiteX135" fmla="*/ 739438 w 2352617"/>
                <a:gd name="connsiteY135" fmla="*/ 720416 h 1084771"/>
                <a:gd name="connsiteX136" fmla="*/ 808631 w 2352617"/>
                <a:gd name="connsiteY136" fmla="*/ 738429 h 1084771"/>
                <a:gd name="connsiteX137" fmla="*/ 892322 w 2352617"/>
                <a:gd name="connsiteY137" fmla="*/ 787145 h 1084771"/>
                <a:gd name="connsiteX138" fmla="*/ 956838 w 2352617"/>
                <a:gd name="connsiteY138" fmla="*/ 841922 h 1084771"/>
                <a:gd name="connsiteX139" fmla="*/ 1052504 w 2352617"/>
                <a:gd name="connsiteY139" fmla="*/ 873435 h 1084771"/>
                <a:gd name="connsiteX140" fmla="*/ 1101648 w 2352617"/>
                <a:gd name="connsiteY140" fmla="*/ 875758 h 1084771"/>
                <a:gd name="connsiteX141" fmla="*/ 1142955 w 2352617"/>
                <a:gd name="connsiteY141" fmla="*/ 860877 h 1084771"/>
                <a:gd name="connsiteX142" fmla="*/ 1255372 w 2352617"/>
                <a:gd name="connsiteY142" fmla="*/ 937639 h 1084771"/>
                <a:gd name="connsiteX143" fmla="*/ 1304416 w 2352617"/>
                <a:gd name="connsiteY143" fmla="*/ 1000530 h 1084771"/>
                <a:gd name="connsiteX144" fmla="*/ 1338389 w 2352617"/>
                <a:gd name="connsiteY144" fmla="*/ 1042345 h 1084771"/>
                <a:gd name="connsiteX145" fmla="*/ 1396414 w 2352617"/>
                <a:gd name="connsiteY145" fmla="*/ 1055543 h 1084771"/>
                <a:gd name="connsiteX146" fmla="*/ 1436073 w 2352617"/>
                <a:gd name="connsiteY146" fmla="*/ 1081433 h 1084771"/>
                <a:gd name="connsiteX147" fmla="*/ 1490599 w 2352617"/>
                <a:gd name="connsiteY147" fmla="*/ 1023155 h 1084771"/>
                <a:gd name="connsiteX148" fmla="*/ 1535976 w 2352617"/>
                <a:gd name="connsiteY148" fmla="*/ 1005513 h 1084771"/>
                <a:gd name="connsiteX149" fmla="*/ 1561204 w 2352617"/>
                <a:gd name="connsiteY149" fmla="*/ 1002348 h 1084771"/>
                <a:gd name="connsiteX150" fmla="*/ 1586163 w 2352617"/>
                <a:gd name="connsiteY150" fmla="*/ 996254 h 1084771"/>
                <a:gd name="connsiteX151" fmla="*/ 1579605 w 2352617"/>
                <a:gd name="connsiteY151" fmla="*/ 953934 h 1084771"/>
                <a:gd name="connsiteX152" fmla="*/ 1603722 w 2352617"/>
                <a:gd name="connsiteY152" fmla="*/ 929458 h 1084771"/>
                <a:gd name="connsiteX153" fmla="*/ 1634333 w 2352617"/>
                <a:gd name="connsiteY153" fmla="*/ 936528 h 1084771"/>
                <a:gd name="connsiteX154" fmla="*/ 1675942 w 2352617"/>
                <a:gd name="connsiteY154" fmla="*/ 945484 h 1084771"/>
                <a:gd name="connsiteX155" fmla="*/ 1704703 w 2352617"/>
                <a:gd name="connsiteY155" fmla="*/ 951241 h 1084771"/>
                <a:gd name="connsiteX156" fmla="*/ 1713482 w 2352617"/>
                <a:gd name="connsiteY156" fmla="*/ 941578 h 1084771"/>
                <a:gd name="connsiteX157" fmla="*/ 1733933 w 2352617"/>
                <a:gd name="connsiteY157" fmla="*/ 900975 h 1084771"/>
                <a:gd name="connsiteX158" fmla="*/ 1788998 w 2352617"/>
                <a:gd name="connsiteY158" fmla="*/ 904241 h 1084771"/>
                <a:gd name="connsiteX159" fmla="*/ 1843390 w 2352617"/>
                <a:gd name="connsiteY159" fmla="*/ 929189 h 1084771"/>
                <a:gd name="connsiteX160" fmla="*/ 1866735 w 2352617"/>
                <a:gd name="connsiteY160" fmla="*/ 928650 h 1084771"/>
                <a:gd name="connsiteX161" fmla="*/ 1888095 w 2352617"/>
                <a:gd name="connsiteY161" fmla="*/ 933734 h 1084771"/>
                <a:gd name="connsiteX162" fmla="*/ 1927652 w 2352617"/>
                <a:gd name="connsiteY162" fmla="*/ 942184 h 1084771"/>
                <a:gd name="connsiteX163" fmla="*/ 1961122 w 2352617"/>
                <a:gd name="connsiteY163" fmla="*/ 938009 h 1084771"/>
                <a:gd name="connsiteX164" fmla="*/ 2028531 w 2352617"/>
                <a:gd name="connsiteY164" fmla="*/ 939019 h 1084771"/>
                <a:gd name="connsiteX165" fmla="*/ 2068191 w 2352617"/>
                <a:gd name="connsiteY165" fmla="*/ 953025 h 1084771"/>
                <a:gd name="connsiteX166" fmla="*/ 2108186 w 2352617"/>
                <a:gd name="connsiteY166" fmla="*/ 951779 h 1084771"/>
                <a:gd name="connsiteX167" fmla="*/ 2122818 w 2352617"/>
                <a:gd name="connsiteY167" fmla="*/ 931848 h 1084771"/>
                <a:gd name="connsiteX168" fmla="*/ 2125004 w 2352617"/>
                <a:gd name="connsiteY168" fmla="*/ 904746 h 1084771"/>
                <a:gd name="connsiteX169" fmla="*/ 2111987 w 2352617"/>
                <a:gd name="connsiteY169" fmla="*/ 864412 h 1084771"/>
                <a:gd name="connsiteX170" fmla="*/ 2082183 w 2352617"/>
                <a:gd name="connsiteY170" fmla="*/ 795831 h 1084771"/>
                <a:gd name="connsiteX171" fmla="*/ 2089718 w 2352617"/>
                <a:gd name="connsiteY171" fmla="*/ 774082 h 1084771"/>
                <a:gd name="connsiteX172" fmla="*/ 2094697 w 2352617"/>
                <a:gd name="connsiteY172" fmla="*/ 770278 h 1084771"/>
                <a:gd name="connsiteX173" fmla="*/ 2095840 w 2352617"/>
                <a:gd name="connsiteY173" fmla="*/ 763780 h 1084771"/>
                <a:gd name="connsiteX174" fmla="*/ 2128166 w 2352617"/>
                <a:gd name="connsiteY174" fmla="*/ 739405 h 1084771"/>
                <a:gd name="connsiteX175" fmla="*/ 2195407 w 2352617"/>
                <a:gd name="connsiteY175" fmla="*/ 728126 h 1084771"/>
                <a:gd name="connsiteX176" fmla="*/ 2192077 w 2352617"/>
                <a:gd name="connsiteY176" fmla="*/ 700788 h 1084771"/>
                <a:gd name="connsiteX177" fmla="*/ 2179800 w 2352617"/>
                <a:gd name="connsiteY177" fmla="*/ 650994 h 1084771"/>
                <a:gd name="connsiteX178" fmla="*/ 2189656 w 2352617"/>
                <a:gd name="connsiteY178" fmla="*/ 603826 h 1084771"/>
                <a:gd name="connsiteX179" fmla="*/ 2221779 w 2352617"/>
                <a:gd name="connsiteY179" fmla="*/ 597732 h 1084771"/>
                <a:gd name="connsiteX180" fmla="*/ 2271765 w 2352617"/>
                <a:gd name="connsiteY180" fmla="*/ 599685 h 1084771"/>
                <a:gd name="connsiteX181" fmla="*/ 2319867 w 2352617"/>
                <a:gd name="connsiteY181" fmla="*/ 603859 h 1084771"/>
                <a:gd name="connsiteX182" fmla="*/ 2315730 w 2352617"/>
                <a:gd name="connsiteY182" fmla="*/ 511408 h 1084771"/>
                <a:gd name="connsiteX183" fmla="*/ 2351486 w 2352617"/>
                <a:gd name="connsiteY183" fmla="*/ 473835 h 108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2352617" h="1084771">
                  <a:moveTo>
                    <a:pt x="2351486" y="473835"/>
                  </a:moveTo>
                  <a:cubicBezTo>
                    <a:pt x="2348190" y="461984"/>
                    <a:pt x="2331572" y="449494"/>
                    <a:pt x="2321885" y="442626"/>
                  </a:cubicBezTo>
                  <a:cubicBezTo>
                    <a:pt x="2311861" y="435522"/>
                    <a:pt x="2296590" y="429933"/>
                    <a:pt x="2284312" y="429495"/>
                  </a:cubicBezTo>
                  <a:cubicBezTo>
                    <a:pt x="2272235" y="429058"/>
                    <a:pt x="2261102" y="430303"/>
                    <a:pt x="2249328" y="427543"/>
                  </a:cubicBezTo>
                  <a:cubicBezTo>
                    <a:pt x="2237657" y="424816"/>
                    <a:pt x="2226557" y="425657"/>
                    <a:pt x="2215153" y="421752"/>
                  </a:cubicBezTo>
                  <a:cubicBezTo>
                    <a:pt x="2191136" y="413571"/>
                    <a:pt x="2172467" y="396299"/>
                    <a:pt x="2152048" y="381620"/>
                  </a:cubicBezTo>
                  <a:cubicBezTo>
                    <a:pt x="2123827" y="361352"/>
                    <a:pt x="2097792" y="327584"/>
                    <a:pt x="2059982" y="328426"/>
                  </a:cubicBezTo>
                  <a:cubicBezTo>
                    <a:pt x="2049219" y="328661"/>
                    <a:pt x="2038387" y="334587"/>
                    <a:pt x="2028330" y="338122"/>
                  </a:cubicBezTo>
                  <a:cubicBezTo>
                    <a:pt x="2022847" y="340041"/>
                    <a:pt x="2016186" y="343710"/>
                    <a:pt x="2011915" y="347549"/>
                  </a:cubicBezTo>
                  <a:cubicBezTo>
                    <a:pt x="2008047" y="351017"/>
                    <a:pt x="2005995" y="356100"/>
                    <a:pt x="2001184" y="357986"/>
                  </a:cubicBezTo>
                  <a:cubicBezTo>
                    <a:pt x="1991060" y="361958"/>
                    <a:pt x="1981573" y="354080"/>
                    <a:pt x="1973938" y="348794"/>
                  </a:cubicBezTo>
                  <a:cubicBezTo>
                    <a:pt x="1963274" y="341421"/>
                    <a:pt x="1939325" y="325699"/>
                    <a:pt x="1925634" y="328863"/>
                  </a:cubicBezTo>
                  <a:cubicBezTo>
                    <a:pt x="1919277" y="330345"/>
                    <a:pt x="1913491" y="339704"/>
                    <a:pt x="1906831" y="341556"/>
                  </a:cubicBezTo>
                  <a:cubicBezTo>
                    <a:pt x="1895361" y="344721"/>
                    <a:pt x="1886211" y="337617"/>
                    <a:pt x="1876859" y="332634"/>
                  </a:cubicBezTo>
                  <a:cubicBezTo>
                    <a:pt x="1861824" y="324587"/>
                    <a:pt x="1847965" y="310313"/>
                    <a:pt x="1834375" y="299573"/>
                  </a:cubicBezTo>
                  <a:cubicBezTo>
                    <a:pt x="1824284" y="291593"/>
                    <a:pt x="1814395" y="283311"/>
                    <a:pt x="1803866" y="275904"/>
                  </a:cubicBezTo>
                  <a:cubicBezTo>
                    <a:pt x="1800536" y="273547"/>
                    <a:pt x="1793674" y="270585"/>
                    <a:pt x="1791286" y="267487"/>
                  </a:cubicBezTo>
                  <a:cubicBezTo>
                    <a:pt x="1785802" y="260215"/>
                    <a:pt x="1787956" y="248970"/>
                    <a:pt x="1780891" y="240520"/>
                  </a:cubicBezTo>
                  <a:cubicBezTo>
                    <a:pt x="1768984" y="226245"/>
                    <a:pt x="1750080" y="218131"/>
                    <a:pt x="1736692" y="205135"/>
                  </a:cubicBezTo>
                  <a:cubicBezTo>
                    <a:pt x="1727139" y="195843"/>
                    <a:pt x="1718326" y="185743"/>
                    <a:pt x="1708571" y="176653"/>
                  </a:cubicBezTo>
                  <a:cubicBezTo>
                    <a:pt x="1690171" y="159448"/>
                    <a:pt x="1667264" y="148271"/>
                    <a:pt x="1648662" y="131639"/>
                  </a:cubicBezTo>
                  <a:cubicBezTo>
                    <a:pt x="1633761" y="118307"/>
                    <a:pt x="1613680" y="102853"/>
                    <a:pt x="1594607" y="96221"/>
                  </a:cubicBezTo>
                  <a:cubicBezTo>
                    <a:pt x="1578831" y="90767"/>
                    <a:pt x="1564400" y="95850"/>
                    <a:pt x="1550172" y="103762"/>
                  </a:cubicBezTo>
                  <a:cubicBezTo>
                    <a:pt x="1536716" y="111270"/>
                    <a:pt x="1525851" y="122077"/>
                    <a:pt x="1511455" y="128003"/>
                  </a:cubicBezTo>
                  <a:cubicBezTo>
                    <a:pt x="1493156" y="135511"/>
                    <a:pt x="1472435" y="140224"/>
                    <a:pt x="1452589" y="139854"/>
                  </a:cubicBezTo>
                  <a:cubicBezTo>
                    <a:pt x="1441454" y="139652"/>
                    <a:pt x="1442060" y="140056"/>
                    <a:pt x="1437452" y="131370"/>
                  </a:cubicBezTo>
                  <a:cubicBezTo>
                    <a:pt x="1434761" y="126286"/>
                    <a:pt x="1432003" y="122852"/>
                    <a:pt x="1428000" y="118677"/>
                  </a:cubicBezTo>
                  <a:cubicBezTo>
                    <a:pt x="1424804" y="115344"/>
                    <a:pt x="1419859" y="108173"/>
                    <a:pt x="1415419" y="106590"/>
                  </a:cubicBezTo>
                  <a:cubicBezTo>
                    <a:pt x="1409432" y="104469"/>
                    <a:pt x="1405395" y="108038"/>
                    <a:pt x="1399677" y="109351"/>
                  </a:cubicBezTo>
                  <a:cubicBezTo>
                    <a:pt x="1388039" y="112011"/>
                    <a:pt x="1379764" y="111910"/>
                    <a:pt x="1372263" y="102988"/>
                  </a:cubicBezTo>
                  <a:cubicBezTo>
                    <a:pt x="1368596" y="98611"/>
                    <a:pt x="1361532" y="86558"/>
                    <a:pt x="1355679" y="85582"/>
                  </a:cubicBezTo>
                  <a:cubicBezTo>
                    <a:pt x="1346193" y="84000"/>
                    <a:pt x="1332604" y="98712"/>
                    <a:pt x="1322916" y="101103"/>
                  </a:cubicBezTo>
                  <a:cubicBezTo>
                    <a:pt x="1315785" y="102887"/>
                    <a:pt x="1304214" y="97769"/>
                    <a:pt x="1298663" y="92618"/>
                  </a:cubicBezTo>
                  <a:cubicBezTo>
                    <a:pt x="1288773" y="83427"/>
                    <a:pt x="1286452" y="75313"/>
                    <a:pt x="1284199" y="63092"/>
                  </a:cubicBezTo>
                  <a:cubicBezTo>
                    <a:pt x="1281542" y="48683"/>
                    <a:pt x="1277741" y="40602"/>
                    <a:pt x="1263613" y="34542"/>
                  </a:cubicBezTo>
                  <a:cubicBezTo>
                    <a:pt x="1254228" y="30502"/>
                    <a:pt x="1240538" y="24038"/>
                    <a:pt x="1230379" y="26967"/>
                  </a:cubicBezTo>
                  <a:cubicBezTo>
                    <a:pt x="1226040" y="28213"/>
                    <a:pt x="1222575" y="32421"/>
                    <a:pt x="1218270" y="33768"/>
                  </a:cubicBezTo>
                  <a:cubicBezTo>
                    <a:pt x="1209793" y="36461"/>
                    <a:pt x="1191561" y="37538"/>
                    <a:pt x="1185238" y="30704"/>
                  </a:cubicBezTo>
                  <a:cubicBezTo>
                    <a:pt x="1176727" y="21547"/>
                    <a:pt x="1181437" y="7238"/>
                    <a:pt x="1166939" y="1514"/>
                  </a:cubicBezTo>
                  <a:cubicBezTo>
                    <a:pt x="1153248" y="-3873"/>
                    <a:pt x="1133570" y="6295"/>
                    <a:pt x="1122469" y="13500"/>
                  </a:cubicBezTo>
                  <a:cubicBezTo>
                    <a:pt x="1107265" y="23364"/>
                    <a:pt x="1098015" y="36394"/>
                    <a:pt x="1084426" y="47639"/>
                  </a:cubicBezTo>
                  <a:cubicBezTo>
                    <a:pt x="1077261" y="53564"/>
                    <a:pt x="1067473" y="56392"/>
                    <a:pt x="1057785" y="58782"/>
                  </a:cubicBezTo>
                  <a:cubicBezTo>
                    <a:pt x="1024383" y="66997"/>
                    <a:pt x="989938" y="72418"/>
                    <a:pt x="957612" y="85144"/>
                  </a:cubicBezTo>
                  <a:cubicBezTo>
                    <a:pt x="936756" y="93359"/>
                    <a:pt x="914589" y="90161"/>
                    <a:pt x="893128" y="94369"/>
                  </a:cubicBezTo>
                  <a:cubicBezTo>
                    <a:pt x="878159" y="97298"/>
                    <a:pt x="863595" y="98005"/>
                    <a:pt x="848660" y="100833"/>
                  </a:cubicBezTo>
                  <a:cubicBezTo>
                    <a:pt x="816872" y="106860"/>
                    <a:pt x="782057" y="107668"/>
                    <a:pt x="751884" y="118677"/>
                  </a:cubicBezTo>
                  <a:cubicBezTo>
                    <a:pt x="743643" y="121707"/>
                    <a:pt x="733215" y="126084"/>
                    <a:pt x="735268" y="137228"/>
                  </a:cubicBezTo>
                  <a:cubicBezTo>
                    <a:pt x="737252" y="148035"/>
                    <a:pt x="751918" y="153725"/>
                    <a:pt x="760496" y="156586"/>
                  </a:cubicBezTo>
                  <a:cubicBezTo>
                    <a:pt x="765441" y="158237"/>
                    <a:pt x="769847" y="160189"/>
                    <a:pt x="774960" y="160829"/>
                  </a:cubicBezTo>
                  <a:cubicBezTo>
                    <a:pt x="780073" y="161502"/>
                    <a:pt x="783033" y="159852"/>
                    <a:pt x="787742" y="162983"/>
                  </a:cubicBezTo>
                  <a:cubicBezTo>
                    <a:pt x="796320" y="168673"/>
                    <a:pt x="795815" y="178639"/>
                    <a:pt x="788785" y="184868"/>
                  </a:cubicBezTo>
                  <a:cubicBezTo>
                    <a:pt x="777348" y="195001"/>
                    <a:pt x="741962" y="186719"/>
                    <a:pt x="756056" y="211162"/>
                  </a:cubicBezTo>
                  <a:cubicBezTo>
                    <a:pt x="760731" y="219275"/>
                    <a:pt x="765878" y="228366"/>
                    <a:pt x="764667" y="238533"/>
                  </a:cubicBezTo>
                  <a:cubicBezTo>
                    <a:pt x="763120" y="251698"/>
                    <a:pt x="753029" y="249139"/>
                    <a:pt x="743374" y="253886"/>
                  </a:cubicBezTo>
                  <a:cubicBezTo>
                    <a:pt x="733249" y="258869"/>
                    <a:pt x="732879" y="269676"/>
                    <a:pt x="741693" y="275904"/>
                  </a:cubicBezTo>
                  <a:cubicBezTo>
                    <a:pt x="749900" y="281695"/>
                    <a:pt x="763388" y="282806"/>
                    <a:pt x="772875" y="286745"/>
                  </a:cubicBezTo>
                  <a:cubicBezTo>
                    <a:pt x="783235" y="291088"/>
                    <a:pt x="794201" y="290819"/>
                    <a:pt x="804359" y="295499"/>
                  </a:cubicBezTo>
                  <a:cubicBezTo>
                    <a:pt x="817309" y="301424"/>
                    <a:pt x="828713" y="317282"/>
                    <a:pt x="831101" y="331355"/>
                  </a:cubicBezTo>
                  <a:cubicBezTo>
                    <a:pt x="832648" y="340512"/>
                    <a:pt x="828208" y="355225"/>
                    <a:pt x="816973" y="353878"/>
                  </a:cubicBezTo>
                  <a:cubicBezTo>
                    <a:pt x="812601" y="353373"/>
                    <a:pt x="807992" y="349199"/>
                    <a:pt x="803787" y="347717"/>
                  </a:cubicBezTo>
                  <a:cubicBezTo>
                    <a:pt x="796252" y="345023"/>
                    <a:pt x="787136" y="342836"/>
                    <a:pt x="779198" y="341724"/>
                  </a:cubicBezTo>
                  <a:cubicBezTo>
                    <a:pt x="759520" y="339031"/>
                    <a:pt x="744080" y="354181"/>
                    <a:pt x="724571" y="354013"/>
                  </a:cubicBezTo>
                  <a:cubicBezTo>
                    <a:pt x="711654" y="353878"/>
                    <a:pt x="702976" y="354821"/>
                    <a:pt x="691337" y="348256"/>
                  </a:cubicBezTo>
                  <a:cubicBezTo>
                    <a:pt x="682255" y="343138"/>
                    <a:pt x="673441" y="336169"/>
                    <a:pt x="666143" y="328796"/>
                  </a:cubicBezTo>
                  <a:cubicBezTo>
                    <a:pt x="657699" y="320278"/>
                    <a:pt x="652721" y="314891"/>
                    <a:pt x="640241" y="312333"/>
                  </a:cubicBezTo>
                  <a:cubicBezTo>
                    <a:pt x="632168" y="310683"/>
                    <a:pt x="618680" y="310380"/>
                    <a:pt x="611078" y="313915"/>
                  </a:cubicBezTo>
                  <a:cubicBezTo>
                    <a:pt x="592611" y="322500"/>
                    <a:pt x="594763" y="350276"/>
                    <a:pt x="569232" y="341926"/>
                  </a:cubicBezTo>
                  <a:cubicBezTo>
                    <a:pt x="547940" y="334957"/>
                    <a:pt x="535998" y="326776"/>
                    <a:pt x="518810" y="345697"/>
                  </a:cubicBezTo>
                  <a:cubicBezTo>
                    <a:pt x="513933" y="351084"/>
                    <a:pt x="509088" y="356909"/>
                    <a:pt x="502193" y="358356"/>
                  </a:cubicBezTo>
                  <a:cubicBezTo>
                    <a:pt x="493514" y="360140"/>
                    <a:pt x="484769" y="356201"/>
                    <a:pt x="476863" y="353474"/>
                  </a:cubicBezTo>
                  <a:cubicBezTo>
                    <a:pt x="449954" y="344216"/>
                    <a:pt x="426407" y="327550"/>
                    <a:pt x="399497" y="318628"/>
                  </a:cubicBezTo>
                  <a:cubicBezTo>
                    <a:pt x="380829" y="312434"/>
                    <a:pt x="360915" y="314049"/>
                    <a:pt x="342313" y="305666"/>
                  </a:cubicBezTo>
                  <a:cubicBezTo>
                    <a:pt x="333231" y="301559"/>
                    <a:pt x="328387" y="296475"/>
                    <a:pt x="321155" y="290853"/>
                  </a:cubicBezTo>
                  <a:cubicBezTo>
                    <a:pt x="309315" y="281628"/>
                    <a:pt x="279008" y="270551"/>
                    <a:pt x="266931" y="278732"/>
                  </a:cubicBezTo>
                  <a:cubicBezTo>
                    <a:pt x="253510" y="287823"/>
                    <a:pt x="243520" y="305498"/>
                    <a:pt x="225456" y="294691"/>
                  </a:cubicBezTo>
                  <a:cubicBezTo>
                    <a:pt x="210185" y="285533"/>
                    <a:pt x="195923" y="274659"/>
                    <a:pt x="178599" y="288328"/>
                  </a:cubicBezTo>
                  <a:cubicBezTo>
                    <a:pt x="162083" y="301323"/>
                    <a:pt x="150612" y="321558"/>
                    <a:pt x="132213" y="333004"/>
                  </a:cubicBezTo>
                  <a:cubicBezTo>
                    <a:pt x="115293" y="343542"/>
                    <a:pt x="105068" y="355191"/>
                    <a:pt x="109844" y="377143"/>
                  </a:cubicBezTo>
                  <a:cubicBezTo>
                    <a:pt x="111728" y="385863"/>
                    <a:pt x="116403" y="395794"/>
                    <a:pt x="117143" y="404447"/>
                  </a:cubicBezTo>
                  <a:cubicBezTo>
                    <a:pt x="117984" y="413941"/>
                    <a:pt x="109777" y="418587"/>
                    <a:pt x="103184" y="423368"/>
                  </a:cubicBezTo>
                  <a:cubicBezTo>
                    <a:pt x="88282" y="434175"/>
                    <a:pt x="75231" y="426936"/>
                    <a:pt x="67461" y="410810"/>
                  </a:cubicBezTo>
                  <a:cubicBezTo>
                    <a:pt x="63323" y="402225"/>
                    <a:pt x="62179" y="393942"/>
                    <a:pt x="55956" y="386536"/>
                  </a:cubicBezTo>
                  <a:cubicBezTo>
                    <a:pt x="49868" y="379264"/>
                    <a:pt x="46034" y="380105"/>
                    <a:pt x="37187" y="378354"/>
                  </a:cubicBezTo>
                  <a:cubicBezTo>
                    <a:pt x="25918" y="376099"/>
                    <a:pt x="18619" y="371352"/>
                    <a:pt x="9806" y="380341"/>
                  </a:cubicBezTo>
                  <a:cubicBezTo>
                    <a:pt x="5197" y="385021"/>
                    <a:pt x="421" y="393471"/>
                    <a:pt x="17" y="400373"/>
                  </a:cubicBezTo>
                  <a:cubicBezTo>
                    <a:pt x="-386" y="407814"/>
                    <a:pt x="6408" y="418655"/>
                    <a:pt x="9806" y="425489"/>
                  </a:cubicBezTo>
                  <a:cubicBezTo>
                    <a:pt x="14044" y="434074"/>
                    <a:pt x="19023" y="440942"/>
                    <a:pt x="22319" y="449763"/>
                  </a:cubicBezTo>
                  <a:cubicBezTo>
                    <a:pt x="24876" y="456531"/>
                    <a:pt x="25414" y="455723"/>
                    <a:pt x="22319" y="463433"/>
                  </a:cubicBezTo>
                  <a:cubicBezTo>
                    <a:pt x="21310" y="465958"/>
                    <a:pt x="18619" y="470570"/>
                    <a:pt x="18047" y="472657"/>
                  </a:cubicBezTo>
                  <a:cubicBezTo>
                    <a:pt x="15827" y="480737"/>
                    <a:pt x="16937" y="486898"/>
                    <a:pt x="20166" y="493666"/>
                  </a:cubicBezTo>
                  <a:cubicBezTo>
                    <a:pt x="26154" y="506257"/>
                    <a:pt x="37759" y="515549"/>
                    <a:pt x="47547" y="525313"/>
                  </a:cubicBezTo>
                  <a:cubicBezTo>
                    <a:pt x="59421" y="537231"/>
                    <a:pt x="67999" y="551877"/>
                    <a:pt x="84313" y="555782"/>
                  </a:cubicBezTo>
                  <a:cubicBezTo>
                    <a:pt x="100627" y="559688"/>
                    <a:pt x="118926" y="562583"/>
                    <a:pt x="135039" y="571539"/>
                  </a:cubicBezTo>
                  <a:cubicBezTo>
                    <a:pt x="152598" y="581336"/>
                    <a:pt x="161780" y="597294"/>
                    <a:pt x="169449" y="614599"/>
                  </a:cubicBezTo>
                  <a:cubicBezTo>
                    <a:pt x="176412" y="630322"/>
                    <a:pt x="178027" y="648873"/>
                    <a:pt x="181828" y="665033"/>
                  </a:cubicBezTo>
                  <a:cubicBezTo>
                    <a:pt x="183578" y="672474"/>
                    <a:pt x="186739" y="680184"/>
                    <a:pt x="189734" y="687692"/>
                  </a:cubicBezTo>
                  <a:cubicBezTo>
                    <a:pt x="195688" y="680521"/>
                    <a:pt x="200396" y="672440"/>
                    <a:pt x="206485" y="665067"/>
                  </a:cubicBezTo>
                  <a:cubicBezTo>
                    <a:pt x="216946" y="652408"/>
                    <a:pt x="228517" y="641803"/>
                    <a:pt x="240022" y="630154"/>
                  </a:cubicBezTo>
                  <a:cubicBezTo>
                    <a:pt x="259531" y="610391"/>
                    <a:pt x="300603" y="588373"/>
                    <a:pt x="321996" y="616788"/>
                  </a:cubicBezTo>
                  <a:cubicBezTo>
                    <a:pt x="332895" y="631265"/>
                    <a:pt x="348335" y="640052"/>
                    <a:pt x="367037" y="635204"/>
                  </a:cubicBezTo>
                  <a:cubicBezTo>
                    <a:pt x="374504" y="633285"/>
                    <a:pt x="380526" y="626888"/>
                    <a:pt x="387892" y="624161"/>
                  </a:cubicBezTo>
                  <a:cubicBezTo>
                    <a:pt x="398286" y="620323"/>
                    <a:pt x="407200" y="623959"/>
                    <a:pt x="416350" y="629480"/>
                  </a:cubicBezTo>
                  <a:cubicBezTo>
                    <a:pt x="427719" y="636315"/>
                    <a:pt x="437541" y="649647"/>
                    <a:pt x="433404" y="663283"/>
                  </a:cubicBezTo>
                  <a:cubicBezTo>
                    <a:pt x="430174" y="673922"/>
                    <a:pt x="427416" y="680588"/>
                    <a:pt x="431957" y="691395"/>
                  </a:cubicBezTo>
                  <a:cubicBezTo>
                    <a:pt x="436230" y="701563"/>
                    <a:pt x="445278" y="706647"/>
                    <a:pt x="453015" y="714356"/>
                  </a:cubicBezTo>
                  <a:cubicBezTo>
                    <a:pt x="457993" y="719305"/>
                    <a:pt x="465461" y="726106"/>
                    <a:pt x="463476" y="734085"/>
                  </a:cubicBezTo>
                  <a:cubicBezTo>
                    <a:pt x="460987" y="744018"/>
                    <a:pt x="446893" y="748529"/>
                    <a:pt x="438652" y="751222"/>
                  </a:cubicBezTo>
                  <a:cubicBezTo>
                    <a:pt x="427181" y="754959"/>
                    <a:pt x="416551" y="754286"/>
                    <a:pt x="405014" y="751862"/>
                  </a:cubicBezTo>
                  <a:cubicBezTo>
                    <a:pt x="400035" y="750818"/>
                    <a:pt x="394721" y="749572"/>
                    <a:pt x="389776" y="748832"/>
                  </a:cubicBezTo>
                  <a:cubicBezTo>
                    <a:pt x="385302" y="748158"/>
                    <a:pt x="381064" y="746273"/>
                    <a:pt x="376759" y="745734"/>
                  </a:cubicBezTo>
                  <a:cubicBezTo>
                    <a:pt x="373126" y="745297"/>
                    <a:pt x="370871" y="747519"/>
                    <a:pt x="367541" y="748327"/>
                  </a:cubicBezTo>
                  <a:cubicBezTo>
                    <a:pt x="364111" y="749169"/>
                    <a:pt x="361554" y="748663"/>
                    <a:pt x="358291" y="750414"/>
                  </a:cubicBezTo>
                  <a:cubicBezTo>
                    <a:pt x="352606" y="753444"/>
                    <a:pt x="344836" y="760649"/>
                    <a:pt x="341809" y="766406"/>
                  </a:cubicBezTo>
                  <a:cubicBezTo>
                    <a:pt x="339017" y="771692"/>
                    <a:pt x="339958" y="777820"/>
                    <a:pt x="339958" y="784081"/>
                  </a:cubicBezTo>
                  <a:cubicBezTo>
                    <a:pt x="339958" y="794619"/>
                    <a:pt x="340901" y="799838"/>
                    <a:pt x="330439" y="805561"/>
                  </a:cubicBezTo>
                  <a:cubicBezTo>
                    <a:pt x="324822" y="808625"/>
                    <a:pt x="311434" y="810915"/>
                    <a:pt x="313856" y="819500"/>
                  </a:cubicBezTo>
                  <a:cubicBezTo>
                    <a:pt x="315470" y="825223"/>
                    <a:pt x="324587" y="829432"/>
                    <a:pt x="328892" y="832832"/>
                  </a:cubicBezTo>
                  <a:cubicBezTo>
                    <a:pt x="332962" y="836030"/>
                    <a:pt x="335990" y="838926"/>
                    <a:pt x="340531" y="841317"/>
                  </a:cubicBezTo>
                  <a:cubicBezTo>
                    <a:pt x="350656" y="846670"/>
                    <a:pt x="362865" y="850979"/>
                    <a:pt x="370131" y="860372"/>
                  </a:cubicBezTo>
                  <a:cubicBezTo>
                    <a:pt x="376590" y="868755"/>
                    <a:pt x="376153" y="880068"/>
                    <a:pt x="380660" y="889461"/>
                  </a:cubicBezTo>
                  <a:cubicBezTo>
                    <a:pt x="384731" y="897945"/>
                    <a:pt x="391794" y="903231"/>
                    <a:pt x="400406" y="906530"/>
                  </a:cubicBezTo>
                  <a:cubicBezTo>
                    <a:pt x="410531" y="910402"/>
                    <a:pt x="421564" y="907204"/>
                    <a:pt x="431386" y="912287"/>
                  </a:cubicBezTo>
                  <a:cubicBezTo>
                    <a:pt x="440670" y="917102"/>
                    <a:pt x="447767" y="923027"/>
                    <a:pt x="451467" y="932757"/>
                  </a:cubicBezTo>
                  <a:cubicBezTo>
                    <a:pt x="456983" y="947201"/>
                    <a:pt x="452476" y="963193"/>
                    <a:pt x="457051" y="977434"/>
                  </a:cubicBezTo>
                  <a:cubicBezTo>
                    <a:pt x="460718" y="988847"/>
                    <a:pt x="468723" y="994369"/>
                    <a:pt x="478849" y="996995"/>
                  </a:cubicBezTo>
                  <a:cubicBezTo>
                    <a:pt x="482077" y="989891"/>
                    <a:pt x="485576" y="982922"/>
                    <a:pt x="489714" y="976390"/>
                  </a:cubicBezTo>
                  <a:cubicBezTo>
                    <a:pt x="501520" y="957671"/>
                    <a:pt x="526378" y="937808"/>
                    <a:pt x="549757" y="939996"/>
                  </a:cubicBezTo>
                  <a:cubicBezTo>
                    <a:pt x="571688" y="942016"/>
                    <a:pt x="592980" y="953901"/>
                    <a:pt x="604922" y="972889"/>
                  </a:cubicBezTo>
                  <a:cubicBezTo>
                    <a:pt x="618343" y="994234"/>
                    <a:pt x="630991" y="1011943"/>
                    <a:pt x="655513" y="1021000"/>
                  </a:cubicBezTo>
                  <a:cubicBezTo>
                    <a:pt x="665906" y="1024838"/>
                    <a:pt x="676233" y="1027498"/>
                    <a:pt x="686627" y="1029417"/>
                  </a:cubicBezTo>
                  <a:cubicBezTo>
                    <a:pt x="679194" y="1005412"/>
                    <a:pt x="666378" y="982013"/>
                    <a:pt x="658170" y="959591"/>
                  </a:cubicBezTo>
                  <a:cubicBezTo>
                    <a:pt x="644748" y="922927"/>
                    <a:pt x="638156" y="882290"/>
                    <a:pt x="632134" y="843774"/>
                  </a:cubicBezTo>
                  <a:cubicBezTo>
                    <a:pt x="629813" y="828927"/>
                    <a:pt x="630184" y="814416"/>
                    <a:pt x="630218" y="799434"/>
                  </a:cubicBezTo>
                  <a:cubicBezTo>
                    <a:pt x="630218" y="789368"/>
                    <a:pt x="627627" y="776203"/>
                    <a:pt x="630822" y="766440"/>
                  </a:cubicBezTo>
                  <a:cubicBezTo>
                    <a:pt x="636138" y="750313"/>
                    <a:pt x="653932" y="741593"/>
                    <a:pt x="667790" y="734388"/>
                  </a:cubicBezTo>
                  <a:cubicBezTo>
                    <a:pt x="690832" y="722369"/>
                    <a:pt x="713033" y="715804"/>
                    <a:pt x="739438" y="720416"/>
                  </a:cubicBezTo>
                  <a:cubicBezTo>
                    <a:pt x="761639" y="724288"/>
                    <a:pt x="787776" y="729978"/>
                    <a:pt x="808631" y="738429"/>
                  </a:cubicBezTo>
                  <a:cubicBezTo>
                    <a:pt x="839308" y="750852"/>
                    <a:pt x="867362" y="764689"/>
                    <a:pt x="892322" y="787145"/>
                  </a:cubicBezTo>
                  <a:cubicBezTo>
                    <a:pt x="913681" y="806369"/>
                    <a:pt x="929693" y="829735"/>
                    <a:pt x="956838" y="841922"/>
                  </a:cubicBezTo>
                  <a:cubicBezTo>
                    <a:pt x="987718" y="855793"/>
                    <a:pt x="1019606" y="865456"/>
                    <a:pt x="1052504" y="873435"/>
                  </a:cubicBezTo>
                  <a:cubicBezTo>
                    <a:pt x="1068347" y="877307"/>
                    <a:pt x="1085569" y="880034"/>
                    <a:pt x="1101648" y="875758"/>
                  </a:cubicBezTo>
                  <a:cubicBezTo>
                    <a:pt x="1115675" y="872021"/>
                    <a:pt x="1128659" y="863571"/>
                    <a:pt x="1142955" y="860877"/>
                  </a:cubicBezTo>
                  <a:cubicBezTo>
                    <a:pt x="1188366" y="852326"/>
                    <a:pt x="1235795" y="902019"/>
                    <a:pt x="1255372" y="937639"/>
                  </a:cubicBezTo>
                  <a:cubicBezTo>
                    <a:pt x="1268524" y="961543"/>
                    <a:pt x="1289816" y="977737"/>
                    <a:pt x="1304416" y="1000530"/>
                  </a:cubicBezTo>
                  <a:cubicBezTo>
                    <a:pt x="1314709" y="1016589"/>
                    <a:pt x="1323353" y="1030023"/>
                    <a:pt x="1338389" y="1042345"/>
                  </a:cubicBezTo>
                  <a:cubicBezTo>
                    <a:pt x="1357361" y="1057900"/>
                    <a:pt x="1374179" y="1054634"/>
                    <a:pt x="1396414" y="1055543"/>
                  </a:cubicBezTo>
                  <a:cubicBezTo>
                    <a:pt x="1416697" y="1056385"/>
                    <a:pt x="1419859" y="1073791"/>
                    <a:pt x="1436073" y="1081433"/>
                  </a:cubicBezTo>
                  <a:cubicBezTo>
                    <a:pt x="1473310" y="1098940"/>
                    <a:pt x="1472704" y="1042850"/>
                    <a:pt x="1490599" y="1023155"/>
                  </a:cubicBezTo>
                  <a:cubicBezTo>
                    <a:pt x="1503213" y="1009250"/>
                    <a:pt x="1518350" y="1005648"/>
                    <a:pt x="1535976" y="1005513"/>
                  </a:cubicBezTo>
                  <a:cubicBezTo>
                    <a:pt x="1544655" y="1005446"/>
                    <a:pt x="1552694" y="1004166"/>
                    <a:pt x="1561204" y="1002348"/>
                  </a:cubicBezTo>
                  <a:cubicBezTo>
                    <a:pt x="1566317" y="1001237"/>
                    <a:pt x="1582564" y="1000328"/>
                    <a:pt x="1586163" y="996254"/>
                  </a:cubicBezTo>
                  <a:cubicBezTo>
                    <a:pt x="1594977" y="986222"/>
                    <a:pt x="1576644" y="966223"/>
                    <a:pt x="1579605" y="953934"/>
                  </a:cubicBezTo>
                  <a:cubicBezTo>
                    <a:pt x="1582498" y="942083"/>
                    <a:pt x="1591210" y="929761"/>
                    <a:pt x="1603722" y="929458"/>
                  </a:cubicBezTo>
                  <a:cubicBezTo>
                    <a:pt x="1613478" y="929222"/>
                    <a:pt x="1625015" y="934003"/>
                    <a:pt x="1634333" y="936528"/>
                  </a:cubicBezTo>
                  <a:cubicBezTo>
                    <a:pt x="1648090" y="940231"/>
                    <a:pt x="1662084" y="942184"/>
                    <a:pt x="1675942" y="945484"/>
                  </a:cubicBezTo>
                  <a:cubicBezTo>
                    <a:pt x="1684957" y="947638"/>
                    <a:pt x="1695284" y="952184"/>
                    <a:pt x="1704703" y="951241"/>
                  </a:cubicBezTo>
                  <a:cubicBezTo>
                    <a:pt x="1714256" y="950298"/>
                    <a:pt x="1712876" y="949625"/>
                    <a:pt x="1713482" y="941578"/>
                  </a:cubicBezTo>
                  <a:cubicBezTo>
                    <a:pt x="1714727" y="925653"/>
                    <a:pt x="1715500" y="906193"/>
                    <a:pt x="1733933" y="900975"/>
                  </a:cubicBezTo>
                  <a:cubicBezTo>
                    <a:pt x="1748969" y="896733"/>
                    <a:pt x="1774803" y="897912"/>
                    <a:pt x="1788998" y="904241"/>
                  </a:cubicBezTo>
                  <a:cubicBezTo>
                    <a:pt x="1804775" y="911244"/>
                    <a:pt x="1825562" y="930670"/>
                    <a:pt x="1843390" y="929189"/>
                  </a:cubicBezTo>
                  <a:cubicBezTo>
                    <a:pt x="1853179" y="928381"/>
                    <a:pt x="1856408" y="926394"/>
                    <a:pt x="1866735" y="928650"/>
                  </a:cubicBezTo>
                  <a:cubicBezTo>
                    <a:pt x="1874135" y="930266"/>
                    <a:pt x="1880863" y="931108"/>
                    <a:pt x="1888095" y="933734"/>
                  </a:cubicBezTo>
                  <a:cubicBezTo>
                    <a:pt x="1900911" y="938413"/>
                    <a:pt x="1913794" y="943935"/>
                    <a:pt x="1927652" y="942184"/>
                  </a:cubicBezTo>
                  <a:cubicBezTo>
                    <a:pt x="1939123" y="940736"/>
                    <a:pt x="1949348" y="938144"/>
                    <a:pt x="1961122" y="938009"/>
                  </a:cubicBezTo>
                  <a:cubicBezTo>
                    <a:pt x="1982516" y="937706"/>
                    <a:pt x="2007339" y="935114"/>
                    <a:pt x="2028531" y="939019"/>
                  </a:cubicBezTo>
                  <a:cubicBezTo>
                    <a:pt x="2042660" y="941612"/>
                    <a:pt x="2054533" y="949153"/>
                    <a:pt x="2068191" y="953025"/>
                  </a:cubicBezTo>
                  <a:cubicBezTo>
                    <a:pt x="2081780" y="956897"/>
                    <a:pt x="2095168" y="955483"/>
                    <a:pt x="2108186" y="951779"/>
                  </a:cubicBezTo>
                  <a:cubicBezTo>
                    <a:pt x="2121271" y="948043"/>
                    <a:pt x="2119656" y="944103"/>
                    <a:pt x="2122818" y="931848"/>
                  </a:cubicBezTo>
                  <a:cubicBezTo>
                    <a:pt x="2125105" y="922927"/>
                    <a:pt x="2125239" y="914207"/>
                    <a:pt x="2125004" y="904746"/>
                  </a:cubicBezTo>
                  <a:cubicBezTo>
                    <a:pt x="2124668" y="889899"/>
                    <a:pt x="2118411" y="877576"/>
                    <a:pt x="2111987" y="864412"/>
                  </a:cubicBezTo>
                  <a:cubicBezTo>
                    <a:pt x="2101963" y="843808"/>
                    <a:pt x="2082385" y="819365"/>
                    <a:pt x="2082183" y="795831"/>
                  </a:cubicBezTo>
                  <a:cubicBezTo>
                    <a:pt x="2082117" y="787448"/>
                    <a:pt x="2085178" y="780143"/>
                    <a:pt x="2089718" y="774082"/>
                  </a:cubicBezTo>
                  <a:cubicBezTo>
                    <a:pt x="2090795" y="772669"/>
                    <a:pt x="2093688" y="772130"/>
                    <a:pt x="2094697" y="770278"/>
                  </a:cubicBezTo>
                  <a:cubicBezTo>
                    <a:pt x="2095706" y="768426"/>
                    <a:pt x="2094899" y="765598"/>
                    <a:pt x="2095840" y="763780"/>
                  </a:cubicBezTo>
                  <a:cubicBezTo>
                    <a:pt x="2101592" y="752401"/>
                    <a:pt x="2116326" y="743916"/>
                    <a:pt x="2128166" y="739405"/>
                  </a:cubicBezTo>
                  <a:cubicBezTo>
                    <a:pt x="2147945" y="731863"/>
                    <a:pt x="2180069" y="745633"/>
                    <a:pt x="2195407" y="728126"/>
                  </a:cubicBezTo>
                  <a:cubicBezTo>
                    <a:pt x="2203616" y="718767"/>
                    <a:pt x="2195475" y="711124"/>
                    <a:pt x="2192077" y="700788"/>
                  </a:cubicBezTo>
                  <a:cubicBezTo>
                    <a:pt x="2186695" y="684392"/>
                    <a:pt x="2181448" y="668299"/>
                    <a:pt x="2179800" y="650994"/>
                  </a:cubicBezTo>
                  <a:cubicBezTo>
                    <a:pt x="2178353" y="635541"/>
                    <a:pt x="2177714" y="615609"/>
                    <a:pt x="2189656" y="603826"/>
                  </a:cubicBezTo>
                  <a:cubicBezTo>
                    <a:pt x="2198368" y="595241"/>
                    <a:pt x="2210477" y="597766"/>
                    <a:pt x="2221779" y="597732"/>
                  </a:cubicBezTo>
                  <a:cubicBezTo>
                    <a:pt x="2238194" y="597732"/>
                    <a:pt x="2255687" y="595981"/>
                    <a:pt x="2271765" y="599685"/>
                  </a:cubicBezTo>
                  <a:cubicBezTo>
                    <a:pt x="2286195" y="603018"/>
                    <a:pt x="2305706" y="611603"/>
                    <a:pt x="2319867" y="603859"/>
                  </a:cubicBezTo>
                  <a:cubicBezTo>
                    <a:pt x="2352192" y="586184"/>
                    <a:pt x="2293529" y="536726"/>
                    <a:pt x="2315730" y="511408"/>
                  </a:cubicBezTo>
                  <a:cubicBezTo>
                    <a:pt x="2328613" y="496797"/>
                    <a:pt x="2358819" y="500063"/>
                    <a:pt x="2351486" y="47383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4" name="Freeform 1089">
              <a:extLst>
                <a:ext uri="{FF2B5EF4-FFF2-40B4-BE49-F238E27FC236}">
                  <a16:creationId xmlns:a16="http://schemas.microsoft.com/office/drawing/2014/main" id="{B915BEE9-4FC7-395B-DFC0-5BEB2AB4A773}"/>
                </a:ext>
              </a:extLst>
            </p:cNvPr>
            <p:cNvSpPr>
              <a:spLocks/>
            </p:cNvSpPr>
            <p:nvPr/>
          </p:nvSpPr>
          <p:spPr>
            <a:xfrm>
              <a:off x="14665582" y="4674053"/>
              <a:ext cx="1049773" cy="624775"/>
            </a:xfrm>
            <a:custGeom>
              <a:avLst/>
              <a:gdLst>
                <a:gd name="connsiteX0" fmla="*/ 248598 w 1080559"/>
                <a:gd name="connsiteY0" fmla="*/ 225842 h 643454"/>
                <a:gd name="connsiteX1" fmla="*/ 261110 w 1080559"/>
                <a:gd name="connsiteY1" fmla="*/ 239512 h 643454"/>
                <a:gd name="connsiteX2" fmla="*/ 290308 w 1080559"/>
                <a:gd name="connsiteY2" fmla="*/ 261227 h 643454"/>
                <a:gd name="connsiteX3" fmla="*/ 318294 w 1080559"/>
                <a:gd name="connsiteY3" fmla="*/ 287353 h 643454"/>
                <a:gd name="connsiteX4" fmla="*/ 327612 w 1080559"/>
                <a:gd name="connsiteY4" fmla="*/ 322502 h 643454"/>
                <a:gd name="connsiteX5" fmla="*/ 420855 w 1080559"/>
                <a:gd name="connsiteY5" fmla="*/ 334824 h 643454"/>
                <a:gd name="connsiteX6" fmla="*/ 445982 w 1080559"/>
                <a:gd name="connsiteY6" fmla="*/ 374384 h 643454"/>
                <a:gd name="connsiteX7" fmla="*/ 453349 w 1080559"/>
                <a:gd name="connsiteY7" fmla="*/ 383810 h 643454"/>
                <a:gd name="connsiteX8" fmla="*/ 461422 w 1080559"/>
                <a:gd name="connsiteY8" fmla="*/ 395493 h 643454"/>
                <a:gd name="connsiteX9" fmla="*/ 473431 w 1080559"/>
                <a:gd name="connsiteY9" fmla="*/ 405863 h 643454"/>
                <a:gd name="connsiteX10" fmla="*/ 485776 w 1080559"/>
                <a:gd name="connsiteY10" fmla="*/ 419229 h 643454"/>
                <a:gd name="connsiteX11" fmla="*/ 497010 w 1080559"/>
                <a:gd name="connsiteY11" fmla="*/ 427578 h 643454"/>
                <a:gd name="connsiteX12" fmla="*/ 508212 w 1080559"/>
                <a:gd name="connsiteY12" fmla="*/ 437577 h 643454"/>
                <a:gd name="connsiteX13" fmla="*/ 540403 w 1080559"/>
                <a:gd name="connsiteY13" fmla="*/ 454647 h 643454"/>
                <a:gd name="connsiteX14" fmla="*/ 573267 w 1080559"/>
                <a:gd name="connsiteY14" fmla="*/ 473299 h 643454"/>
                <a:gd name="connsiteX15" fmla="*/ 609966 w 1080559"/>
                <a:gd name="connsiteY15" fmla="*/ 498718 h 643454"/>
                <a:gd name="connsiteX16" fmla="*/ 739100 w 1080559"/>
                <a:gd name="connsiteY16" fmla="*/ 557871 h 643454"/>
                <a:gd name="connsiteX17" fmla="*/ 753800 w 1080559"/>
                <a:gd name="connsiteY17" fmla="*/ 579082 h 643454"/>
                <a:gd name="connsiteX18" fmla="*/ 725813 w 1080559"/>
                <a:gd name="connsiteY18" fmla="*/ 596892 h 643454"/>
                <a:gd name="connsiteX19" fmla="*/ 703243 w 1080559"/>
                <a:gd name="connsiteY19" fmla="*/ 601808 h 643454"/>
                <a:gd name="connsiteX20" fmla="*/ 714612 w 1080559"/>
                <a:gd name="connsiteY20" fmla="*/ 612211 h 643454"/>
                <a:gd name="connsiteX21" fmla="*/ 750403 w 1080559"/>
                <a:gd name="connsiteY21" fmla="*/ 622614 h 643454"/>
                <a:gd name="connsiteX22" fmla="*/ 794468 w 1080559"/>
                <a:gd name="connsiteY22" fmla="*/ 634061 h 643454"/>
                <a:gd name="connsiteX23" fmla="*/ 810210 w 1080559"/>
                <a:gd name="connsiteY23" fmla="*/ 643454 h 643454"/>
                <a:gd name="connsiteX24" fmla="*/ 813540 w 1080559"/>
                <a:gd name="connsiteY24" fmla="*/ 641064 h 643454"/>
                <a:gd name="connsiteX25" fmla="*/ 827937 w 1080559"/>
                <a:gd name="connsiteY25" fmla="*/ 620291 h 643454"/>
                <a:gd name="connsiteX26" fmla="*/ 844117 w 1080559"/>
                <a:gd name="connsiteY26" fmla="*/ 601606 h 643454"/>
                <a:gd name="connsiteX27" fmla="*/ 849465 w 1080559"/>
                <a:gd name="connsiteY27" fmla="*/ 580395 h 643454"/>
                <a:gd name="connsiteX28" fmla="*/ 841561 w 1080559"/>
                <a:gd name="connsiteY28" fmla="*/ 568106 h 643454"/>
                <a:gd name="connsiteX29" fmla="*/ 830527 w 1080559"/>
                <a:gd name="connsiteY29" fmla="*/ 549084 h 643454"/>
                <a:gd name="connsiteX30" fmla="*/ 811253 w 1080559"/>
                <a:gd name="connsiteY30" fmla="*/ 529254 h 643454"/>
                <a:gd name="connsiteX31" fmla="*/ 794266 w 1080559"/>
                <a:gd name="connsiteY31" fmla="*/ 514306 h 643454"/>
                <a:gd name="connsiteX32" fmla="*/ 781652 w 1080559"/>
                <a:gd name="connsiteY32" fmla="*/ 479527 h 643454"/>
                <a:gd name="connsiteX33" fmla="*/ 811354 w 1080559"/>
                <a:gd name="connsiteY33" fmla="*/ 455691 h 643454"/>
                <a:gd name="connsiteX34" fmla="*/ 834362 w 1080559"/>
                <a:gd name="connsiteY34" fmla="*/ 431416 h 643454"/>
                <a:gd name="connsiteX35" fmla="*/ 881488 w 1080559"/>
                <a:gd name="connsiteY35" fmla="*/ 390443 h 643454"/>
                <a:gd name="connsiteX36" fmla="*/ 904698 w 1080559"/>
                <a:gd name="connsiteY36" fmla="*/ 363139 h 643454"/>
                <a:gd name="connsiteX37" fmla="*/ 933021 w 1080559"/>
                <a:gd name="connsiteY37" fmla="*/ 354654 h 643454"/>
                <a:gd name="connsiteX38" fmla="*/ 966726 w 1080559"/>
                <a:gd name="connsiteY38" fmla="*/ 370512 h 643454"/>
                <a:gd name="connsiteX39" fmla="*/ 992862 w 1080559"/>
                <a:gd name="connsiteY39" fmla="*/ 390477 h 643454"/>
                <a:gd name="connsiteX40" fmla="*/ 1008503 w 1080559"/>
                <a:gd name="connsiteY40" fmla="*/ 395729 h 643454"/>
                <a:gd name="connsiteX41" fmla="*/ 1029797 w 1080559"/>
                <a:gd name="connsiteY41" fmla="*/ 400240 h 643454"/>
                <a:gd name="connsiteX42" fmla="*/ 1042175 w 1080559"/>
                <a:gd name="connsiteY42" fmla="*/ 395729 h 643454"/>
                <a:gd name="connsiteX43" fmla="*/ 1059094 w 1080559"/>
                <a:gd name="connsiteY43" fmla="*/ 391655 h 643454"/>
                <a:gd name="connsiteX44" fmla="*/ 1080152 w 1080559"/>
                <a:gd name="connsiteY44" fmla="*/ 366337 h 643454"/>
                <a:gd name="connsiteX45" fmla="*/ 1062122 w 1080559"/>
                <a:gd name="connsiteY45" fmla="*/ 342164 h 643454"/>
                <a:gd name="connsiteX46" fmla="*/ 995991 w 1080559"/>
                <a:gd name="connsiteY46" fmla="*/ 315802 h 643454"/>
                <a:gd name="connsiteX47" fmla="*/ 975000 w 1080559"/>
                <a:gd name="connsiteY47" fmla="*/ 320179 h 643454"/>
                <a:gd name="connsiteX48" fmla="*/ 958215 w 1080559"/>
                <a:gd name="connsiteY48" fmla="*/ 316812 h 643454"/>
                <a:gd name="connsiteX49" fmla="*/ 938168 w 1080559"/>
                <a:gd name="connsiteY49" fmla="*/ 310819 h 643454"/>
                <a:gd name="connsiteX50" fmla="*/ 927673 w 1080559"/>
                <a:gd name="connsiteY50" fmla="*/ 295804 h 643454"/>
                <a:gd name="connsiteX51" fmla="*/ 920979 w 1080559"/>
                <a:gd name="connsiteY51" fmla="*/ 285367 h 643454"/>
                <a:gd name="connsiteX52" fmla="*/ 906750 w 1080559"/>
                <a:gd name="connsiteY52" fmla="*/ 286579 h 643454"/>
                <a:gd name="connsiteX53" fmla="*/ 861373 w 1080559"/>
                <a:gd name="connsiteY53" fmla="*/ 304221 h 643454"/>
                <a:gd name="connsiteX54" fmla="*/ 806846 w 1080559"/>
                <a:gd name="connsiteY54" fmla="*/ 362499 h 643454"/>
                <a:gd name="connsiteX55" fmla="*/ 767188 w 1080559"/>
                <a:gd name="connsiteY55" fmla="*/ 336609 h 643454"/>
                <a:gd name="connsiteX56" fmla="*/ 709163 w 1080559"/>
                <a:gd name="connsiteY56" fmla="*/ 323411 h 643454"/>
                <a:gd name="connsiteX57" fmla="*/ 675189 w 1080559"/>
                <a:gd name="connsiteY57" fmla="*/ 281596 h 643454"/>
                <a:gd name="connsiteX58" fmla="*/ 626146 w 1080559"/>
                <a:gd name="connsiteY58" fmla="*/ 218705 h 643454"/>
                <a:gd name="connsiteX59" fmla="*/ 513729 w 1080559"/>
                <a:gd name="connsiteY59" fmla="*/ 141943 h 643454"/>
                <a:gd name="connsiteX60" fmla="*/ 472422 w 1080559"/>
                <a:gd name="connsiteY60" fmla="*/ 156824 h 643454"/>
                <a:gd name="connsiteX61" fmla="*/ 423277 w 1080559"/>
                <a:gd name="connsiteY61" fmla="*/ 154501 h 643454"/>
                <a:gd name="connsiteX62" fmla="*/ 327612 w 1080559"/>
                <a:gd name="connsiteY62" fmla="*/ 122988 h 643454"/>
                <a:gd name="connsiteX63" fmla="*/ 263095 w 1080559"/>
                <a:gd name="connsiteY63" fmla="*/ 68211 h 643454"/>
                <a:gd name="connsiteX64" fmla="*/ 179405 w 1080559"/>
                <a:gd name="connsiteY64" fmla="*/ 19494 h 643454"/>
                <a:gd name="connsiteX65" fmla="*/ 110212 w 1080559"/>
                <a:gd name="connsiteY65" fmla="*/ 1482 h 643454"/>
                <a:gd name="connsiteX66" fmla="*/ 38564 w 1080559"/>
                <a:gd name="connsiteY66" fmla="*/ 15454 h 643454"/>
                <a:gd name="connsiteX67" fmla="*/ 1596 w 1080559"/>
                <a:gd name="connsiteY67" fmla="*/ 47506 h 643454"/>
                <a:gd name="connsiteX68" fmla="*/ 991 w 1080559"/>
                <a:gd name="connsiteY68" fmla="*/ 80500 h 643454"/>
                <a:gd name="connsiteX69" fmla="*/ 2908 w 1080559"/>
                <a:gd name="connsiteY69" fmla="*/ 124840 h 643454"/>
                <a:gd name="connsiteX70" fmla="*/ 28943 w 1080559"/>
                <a:gd name="connsiteY70" fmla="*/ 240656 h 643454"/>
                <a:gd name="connsiteX71" fmla="*/ 57233 w 1080559"/>
                <a:gd name="connsiteY71" fmla="*/ 310045 h 643454"/>
                <a:gd name="connsiteX72" fmla="*/ 95983 w 1080559"/>
                <a:gd name="connsiteY72" fmla="*/ 313917 h 643454"/>
                <a:gd name="connsiteX73" fmla="*/ 124307 w 1080559"/>
                <a:gd name="connsiteY73" fmla="*/ 306745 h 643454"/>
                <a:gd name="connsiteX74" fmla="*/ 120943 w 1080559"/>
                <a:gd name="connsiteY74" fmla="*/ 275771 h 643454"/>
                <a:gd name="connsiteX75" fmla="*/ 139376 w 1080559"/>
                <a:gd name="connsiteY75" fmla="*/ 250622 h 643454"/>
                <a:gd name="connsiteX76" fmla="*/ 171028 w 1080559"/>
                <a:gd name="connsiteY76" fmla="*/ 241868 h 643454"/>
                <a:gd name="connsiteX77" fmla="*/ 173552 w 1080559"/>
                <a:gd name="connsiteY77" fmla="*/ 228368 h 643454"/>
                <a:gd name="connsiteX78" fmla="*/ 181355 w 1080559"/>
                <a:gd name="connsiteY78" fmla="*/ 215911 h 643454"/>
                <a:gd name="connsiteX79" fmla="*/ 228650 w 1080559"/>
                <a:gd name="connsiteY79" fmla="*/ 216517 h 643454"/>
                <a:gd name="connsiteX80" fmla="*/ 248598 w 1080559"/>
                <a:gd name="connsiteY80" fmla="*/ 225842 h 64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080559" h="643454">
                  <a:moveTo>
                    <a:pt x="248598" y="225842"/>
                  </a:moveTo>
                  <a:cubicBezTo>
                    <a:pt x="253475" y="229513"/>
                    <a:pt x="256872" y="235202"/>
                    <a:pt x="261110" y="239512"/>
                  </a:cubicBezTo>
                  <a:cubicBezTo>
                    <a:pt x="269453" y="247962"/>
                    <a:pt x="280284" y="254864"/>
                    <a:pt x="290308" y="261227"/>
                  </a:cubicBezTo>
                  <a:cubicBezTo>
                    <a:pt x="301273" y="268197"/>
                    <a:pt x="317049" y="272338"/>
                    <a:pt x="318294" y="287353"/>
                  </a:cubicBezTo>
                  <a:cubicBezTo>
                    <a:pt x="319404" y="300753"/>
                    <a:pt x="314998" y="313176"/>
                    <a:pt x="327612" y="322502"/>
                  </a:cubicBezTo>
                  <a:cubicBezTo>
                    <a:pt x="356203" y="343611"/>
                    <a:pt x="394282" y="307655"/>
                    <a:pt x="420855" y="334824"/>
                  </a:cubicBezTo>
                  <a:cubicBezTo>
                    <a:pt x="432022" y="346238"/>
                    <a:pt x="438616" y="360479"/>
                    <a:pt x="445982" y="374384"/>
                  </a:cubicBezTo>
                  <a:cubicBezTo>
                    <a:pt x="447934" y="378054"/>
                    <a:pt x="451062" y="380444"/>
                    <a:pt x="453349" y="383810"/>
                  </a:cubicBezTo>
                  <a:cubicBezTo>
                    <a:pt x="456175" y="387985"/>
                    <a:pt x="457688" y="391824"/>
                    <a:pt x="461422" y="395493"/>
                  </a:cubicBezTo>
                  <a:cubicBezTo>
                    <a:pt x="465223" y="399230"/>
                    <a:pt x="469697" y="402126"/>
                    <a:pt x="473431" y="405863"/>
                  </a:cubicBezTo>
                  <a:cubicBezTo>
                    <a:pt x="477770" y="410240"/>
                    <a:pt x="480865" y="415458"/>
                    <a:pt x="485776" y="419229"/>
                  </a:cubicBezTo>
                  <a:cubicBezTo>
                    <a:pt x="489644" y="422191"/>
                    <a:pt x="493512" y="424077"/>
                    <a:pt x="497010" y="427578"/>
                  </a:cubicBezTo>
                  <a:cubicBezTo>
                    <a:pt x="500812" y="431316"/>
                    <a:pt x="503738" y="434514"/>
                    <a:pt x="508212" y="437577"/>
                  </a:cubicBezTo>
                  <a:cubicBezTo>
                    <a:pt x="518337" y="444547"/>
                    <a:pt x="529067" y="449934"/>
                    <a:pt x="540403" y="454647"/>
                  </a:cubicBezTo>
                  <a:cubicBezTo>
                    <a:pt x="552345" y="459562"/>
                    <a:pt x="562604" y="466027"/>
                    <a:pt x="573267" y="473299"/>
                  </a:cubicBezTo>
                  <a:cubicBezTo>
                    <a:pt x="585545" y="481648"/>
                    <a:pt x="597419" y="490536"/>
                    <a:pt x="609966" y="498718"/>
                  </a:cubicBezTo>
                  <a:cubicBezTo>
                    <a:pt x="649894" y="524776"/>
                    <a:pt x="701393" y="527807"/>
                    <a:pt x="739100" y="557871"/>
                  </a:cubicBezTo>
                  <a:cubicBezTo>
                    <a:pt x="744012" y="561777"/>
                    <a:pt x="754910" y="571574"/>
                    <a:pt x="753800" y="579082"/>
                  </a:cubicBezTo>
                  <a:cubicBezTo>
                    <a:pt x="752287" y="589149"/>
                    <a:pt x="733214" y="593492"/>
                    <a:pt x="725813" y="596892"/>
                  </a:cubicBezTo>
                  <a:cubicBezTo>
                    <a:pt x="718615" y="600226"/>
                    <a:pt x="710878" y="600562"/>
                    <a:pt x="703243" y="601808"/>
                  </a:cubicBezTo>
                  <a:cubicBezTo>
                    <a:pt x="707380" y="606184"/>
                    <a:pt x="712156" y="610359"/>
                    <a:pt x="714612" y="612211"/>
                  </a:cubicBezTo>
                  <a:cubicBezTo>
                    <a:pt x="725073" y="620224"/>
                    <a:pt x="737385" y="622816"/>
                    <a:pt x="750403" y="622614"/>
                  </a:cubicBezTo>
                  <a:cubicBezTo>
                    <a:pt x="765304" y="622378"/>
                    <a:pt x="780743" y="628237"/>
                    <a:pt x="794468" y="634061"/>
                  </a:cubicBezTo>
                  <a:cubicBezTo>
                    <a:pt x="799849" y="636351"/>
                    <a:pt x="805030" y="639987"/>
                    <a:pt x="810210" y="643454"/>
                  </a:cubicBezTo>
                  <a:cubicBezTo>
                    <a:pt x="811287" y="642646"/>
                    <a:pt x="812531" y="641838"/>
                    <a:pt x="813540" y="641064"/>
                  </a:cubicBezTo>
                  <a:cubicBezTo>
                    <a:pt x="821815" y="634869"/>
                    <a:pt x="821984" y="627597"/>
                    <a:pt x="827937" y="620291"/>
                  </a:cubicBezTo>
                  <a:cubicBezTo>
                    <a:pt x="832848" y="614231"/>
                    <a:pt x="841258" y="609652"/>
                    <a:pt x="844117" y="601606"/>
                  </a:cubicBezTo>
                  <a:cubicBezTo>
                    <a:pt x="845092" y="598879"/>
                    <a:pt x="849667" y="582684"/>
                    <a:pt x="849465" y="580395"/>
                  </a:cubicBezTo>
                  <a:cubicBezTo>
                    <a:pt x="849062" y="575918"/>
                    <a:pt x="843276" y="572551"/>
                    <a:pt x="841561" y="568106"/>
                  </a:cubicBezTo>
                  <a:cubicBezTo>
                    <a:pt x="838331" y="559656"/>
                    <a:pt x="836616" y="556727"/>
                    <a:pt x="830527" y="549084"/>
                  </a:cubicBezTo>
                  <a:cubicBezTo>
                    <a:pt x="823464" y="540263"/>
                    <a:pt x="820537" y="535887"/>
                    <a:pt x="811253" y="529254"/>
                  </a:cubicBezTo>
                  <a:cubicBezTo>
                    <a:pt x="805299" y="524979"/>
                    <a:pt x="799379" y="519490"/>
                    <a:pt x="794266" y="514306"/>
                  </a:cubicBezTo>
                  <a:cubicBezTo>
                    <a:pt x="786159" y="506125"/>
                    <a:pt x="778254" y="492119"/>
                    <a:pt x="781652" y="479527"/>
                  </a:cubicBezTo>
                  <a:cubicBezTo>
                    <a:pt x="785116" y="466733"/>
                    <a:pt x="801397" y="461650"/>
                    <a:pt x="811354" y="455691"/>
                  </a:cubicBezTo>
                  <a:cubicBezTo>
                    <a:pt x="820941" y="449967"/>
                    <a:pt x="827937" y="440574"/>
                    <a:pt x="834362" y="431416"/>
                  </a:cubicBezTo>
                  <a:cubicBezTo>
                    <a:pt x="847481" y="412798"/>
                    <a:pt x="865780" y="405223"/>
                    <a:pt x="881488" y="390443"/>
                  </a:cubicBezTo>
                  <a:cubicBezTo>
                    <a:pt x="890436" y="382026"/>
                    <a:pt x="895213" y="371354"/>
                    <a:pt x="904698" y="363139"/>
                  </a:cubicBezTo>
                  <a:cubicBezTo>
                    <a:pt x="911695" y="357079"/>
                    <a:pt x="923535" y="352197"/>
                    <a:pt x="933021" y="354654"/>
                  </a:cubicBezTo>
                  <a:cubicBezTo>
                    <a:pt x="944223" y="357550"/>
                    <a:pt x="957206" y="363913"/>
                    <a:pt x="966726" y="370512"/>
                  </a:cubicBezTo>
                  <a:cubicBezTo>
                    <a:pt x="976145" y="377010"/>
                    <a:pt x="983141" y="385662"/>
                    <a:pt x="992862" y="390477"/>
                  </a:cubicBezTo>
                  <a:cubicBezTo>
                    <a:pt x="998513" y="393271"/>
                    <a:pt x="1002583" y="394719"/>
                    <a:pt x="1008503" y="395729"/>
                  </a:cubicBezTo>
                  <a:cubicBezTo>
                    <a:pt x="1014256" y="396739"/>
                    <a:pt x="1024010" y="401318"/>
                    <a:pt x="1029797" y="400240"/>
                  </a:cubicBezTo>
                  <a:cubicBezTo>
                    <a:pt x="1033765" y="399500"/>
                    <a:pt x="1038105" y="396873"/>
                    <a:pt x="1042175" y="395729"/>
                  </a:cubicBezTo>
                  <a:cubicBezTo>
                    <a:pt x="1047691" y="394147"/>
                    <a:pt x="1053746" y="393642"/>
                    <a:pt x="1059094" y="391655"/>
                  </a:cubicBezTo>
                  <a:cubicBezTo>
                    <a:pt x="1070901" y="387245"/>
                    <a:pt x="1082944" y="381925"/>
                    <a:pt x="1080152" y="366337"/>
                  </a:cubicBezTo>
                  <a:cubicBezTo>
                    <a:pt x="1078268" y="355833"/>
                    <a:pt x="1069253" y="349268"/>
                    <a:pt x="1062122" y="342164"/>
                  </a:cubicBezTo>
                  <a:cubicBezTo>
                    <a:pt x="1042646" y="322670"/>
                    <a:pt x="1023876" y="314287"/>
                    <a:pt x="995991" y="315802"/>
                  </a:cubicBezTo>
                  <a:cubicBezTo>
                    <a:pt x="988456" y="316206"/>
                    <a:pt x="982535" y="319674"/>
                    <a:pt x="975000" y="320179"/>
                  </a:cubicBezTo>
                  <a:cubicBezTo>
                    <a:pt x="968105" y="320650"/>
                    <a:pt x="964438" y="318361"/>
                    <a:pt x="958215" y="316812"/>
                  </a:cubicBezTo>
                  <a:cubicBezTo>
                    <a:pt x="950917" y="314994"/>
                    <a:pt x="944357" y="316509"/>
                    <a:pt x="938168" y="310819"/>
                  </a:cubicBezTo>
                  <a:cubicBezTo>
                    <a:pt x="933996" y="306981"/>
                    <a:pt x="931003" y="300484"/>
                    <a:pt x="927673" y="295804"/>
                  </a:cubicBezTo>
                  <a:cubicBezTo>
                    <a:pt x="925150" y="292269"/>
                    <a:pt x="923065" y="288834"/>
                    <a:pt x="920979" y="285367"/>
                  </a:cubicBezTo>
                  <a:cubicBezTo>
                    <a:pt x="916303" y="286040"/>
                    <a:pt x="911594" y="286545"/>
                    <a:pt x="906750" y="286579"/>
                  </a:cubicBezTo>
                  <a:cubicBezTo>
                    <a:pt x="889124" y="286747"/>
                    <a:pt x="873987" y="290316"/>
                    <a:pt x="861373" y="304221"/>
                  </a:cubicBezTo>
                  <a:cubicBezTo>
                    <a:pt x="843511" y="323916"/>
                    <a:pt x="844117" y="380006"/>
                    <a:pt x="806846" y="362499"/>
                  </a:cubicBezTo>
                  <a:cubicBezTo>
                    <a:pt x="790599" y="354856"/>
                    <a:pt x="787437" y="337450"/>
                    <a:pt x="767188" y="336609"/>
                  </a:cubicBezTo>
                  <a:cubicBezTo>
                    <a:pt x="744953" y="335700"/>
                    <a:pt x="728101" y="338965"/>
                    <a:pt x="709163" y="323411"/>
                  </a:cubicBezTo>
                  <a:cubicBezTo>
                    <a:pt x="694127" y="311089"/>
                    <a:pt x="685482" y="297622"/>
                    <a:pt x="675189" y="281596"/>
                  </a:cubicBezTo>
                  <a:cubicBezTo>
                    <a:pt x="660590" y="258803"/>
                    <a:pt x="639264" y="242609"/>
                    <a:pt x="626146" y="218705"/>
                  </a:cubicBezTo>
                  <a:cubicBezTo>
                    <a:pt x="606569" y="183085"/>
                    <a:pt x="559140" y="133391"/>
                    <a:pt x="513729" y="141943"/>
                  </a:cubicBezTo>
                  <a:cubicBezTo>
                    <a:pt x="499466" y="144636"/>
                    <a:pt x="486448" y="153087"/>
                    <a:pt x="472422" y="156824"/>
                  </a:cubicBezTo>
                  <a:cubicBezTo>
                    <a:pt x="456343" y="161100"/>
                    <a:pt x="439154" y="158373"/>
                    <a:pt x="423277" y="154501"/>
                  </a:cubicBezTo>
                  <a:cubicBezTo>
                    <a:pt x="390380" y="146488"/>
                    <a:pt x="358458" y="136860"/>
                    <a:pt x="327612" y="122988"/>
                  </a:cubicBezTo>
                  <a:cubicBezTo>
                    <a:pt x="300467" y="110767"/>
                    <a:pt x="284455" y="87436"/>
                    <a:pt x="263095" y="68211"/>
                  </a:cubicBezTo>
                  <a:cubicBezTo>
                    <a:pt x="238136" y="45755"/>
                    <a:pt x="210082" y="31918"/>
                    <a:pt x="179405" y="19494"/>
                  </a:cubicBezTo>
                  <a:cubicBezTo>
                    <a:pt x="158516" y="11044"/>
                    <a:pt x="132413" y="5354"/>
                    <a:pt x="110212" y="1482"/>
                  </a:cubicBezTo>
                  <a:cubicBezTo>
                    <a:pt x="83807" y="-3130"/>
                    <a:pt x="61606" y="3435"/>
                    <a:pt x="38564" y="15454"/>
                  </a:cubicBezTo>
                  <a:cubicBezTo>
                    <a:pt x="24706" y="22659"/>
                    <a:pt x="6911" y="31379"/>
                    <a:pt x="1596" y="47506"/>
                  </a:cubicBezTo>
                  <a:cubicBezTo>
                    <a:pt x="-1599" y="57270"/>
                    <a:pt x="991" y="70433"/>
                    <a:pt x="991" y="80500"/>
                  </a:cubicBezTo>
                  <a:cubicBezTo>
                    <a:pt x="991" y="95482"/>
                    <a:pt x="587" y="109993"/>
                    <a:pt x="2908" y="124840"/>
                  </a:cubicBezTo>
                  <a:cubicBezTo>
                    <a:pt x="8896" y="163355"/>
                    <a:pt x="15522" y="203992"/>
                    <a:pt x="28943" y="240656"/>
                  </a:cubicBezTo>
                  <a:cubicBezTo>
                    <a:pt x="37084" y="262910"/>
                    <a:pt x="49766" y="286175"/>
                    <a:pt x="57233" y="310045"/>
                  </a:cubicBezTo>
                  <a:cubicBezTo>
                    <a:pt x="69814" y="312402"/>
                    <a:pt x="82529" y="313917"/>
                    <a:pt x="95983" y="313917"/>
                  </a:cubicBezTo>
                  <a:cubicBezTo>
                    <a:pt x="105907" y="313917"/>
                    <a:pt x="117815" y="316206"/>
                    <a:pt x="124307" y="306745"/>
                  </a:cubicBezTo>
                  <a:cubicBezTo>
                    <a:pt x="130227" y="298161"/>
                    <a:pt x="120674" y="285670"/>
                    <a:pt x="120943" y="275771"/>
                  </a:cubicBezTo>
                  <a:cubicBezTo>
                    <a:pt x="121212" y="265638"/>
                    <a:pt x="128343" y="252406"/>
                    <a:pt x="139376" y="250622"/>
                  </a:cubicBezTo>
                  <a:cubicBezTo>
                    <a:pt x="150275" y="248871"/>
                    <a:pt x="163561" y="251868"/>
                    <a:pt x="171028" y="241868"/>
                  </a:cubicBezTo>
                  <a:cubicBezTo>
                    <a:pt x="174359" y="237390"/>
                    <a:pt x="173349" y="233856"/>
                    <a:pt x="173552" y="228368"/>
                  </a:cubicBezTo>
                  <a:cubicBezTo>
                    <a:pt x="173787" y="221769"/>
                    <a:pt x="176041" y="219681"/>
                    <a:pt x="181355" y="215911"/>
                  </a:cubicBezTo>
                  <a:cubicBezTo>
                    <a:pt x="194206" y="206753"/>
                    <a:pt x="214455" y="212073"/>
                    <a:pt x="228650" y="216517"/>
                  </a:cubicBezTo>
                  <a:cubicBezTo>
                    <a:pt x="235478" y="218503"/>
                    <a:pt x="242879" y="221567"/>
                    <a:pt x="248598" y="22584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5" name="Freeform 1090">
              <a:extLst>
                <a:ext uri="{FF2B5EF4-FFF2-40B4-BE49-F238E27FC236}">
                  <a16:creationId xmlns:a16="http://schemas.microsoft.com/office/drawing/2014/main" id="{4114D30C-967F-5BC5-8289-26531DEA3B88}"/>
                </a:ext>
              </a:extLst>
            </p:cNvPr>
            <p:cNvSpPr>
              <a:spLocks/>
            </p:cNvSpPr>
            <p:nvPr/>
          </p:nvSpPr>
          <p:spPr>
            <a:xfrm>
              <a:off x="15099930" y="5208362"/>
              <a:ext cx="656618" cy="656705"/>
            </a:xfrm>
            <a:custGeom>
              <a:avLst/>
              <a:gdLst>
                <a:gd name="connsiteX0" fmla="*/ 674373 w 675874"/>
                <a:gd name="connsiteY0" fmla="*/ 126098 h 676339"/>
                <a:gd name="connsiteX1" fmla="*/ 674138 w 675874"/>
                <a:gd name="connsiteY1" fmla="*/ 106773 h 676339"/>
                <a:gd name="connsiteX2" fmla="*/ 637002 w 675874"/>
                <a:gd name="connsiteY2" fmla="*/ 94451 h 676339"/>
                <a:gd name="connsiteX3" fmla="*/ 617156 w 675874"/>
                <a:gd name="connsiteY3" fmla="*/ 71355 h 676339"/>
                <a:gd name="connsiteX4" fmla="*/ 611639 w 675874"/>
                <a:gd name="connsiteY4" fmla="*/ 24288 h 676339"/>
                <a:gd name="connsiteX5" fmla="*/ 578405 w 675874"/>
                <a:gd name="connsiteY5" fmla="*/ 653 h 676339"/>
                <a:gd name="connsiteX6" fmla="*/ 524855 w 675874"/>
                <a:gd name="connsiteY6" fmla="*/ 48125 h 676339"/>
                <a:gd name="connsiteX7" fmla="*/ 504066 w 675874"/>
                <a:gd name="connsiteY7" fmla="*/ 81725 h 676339"/>
                <a:gd name="connsiteX8" fmla="*/ 465046 w 675874"/>
                <a:gd name="connsiteY8" fmla="*/ 86775 h 676339"/>
                <a:gd name="connsiteX9" fmla="*/ 423067 w 675874"/>
                <a:gd name="connsiteY9" fmla="*/ 101925 h 676339"/>
                <a:gd name="connsiteX10" fmla="*/ 380852 w 675874"/>
                <a:gd name="connsiteY10" fmla="*/ 101925 h 676339"/>
                <a:gd name="connsiteX11" fmla="*/ 347449 w 675874"/>
                <a:gd name="connsiteY11" fmla="*/ 83745 h 676339"/>
                <a:gd name="connsiteX12" fmla="*/ 303384 w 675874"/>
                <a:gd name="connsiteY12" fmla="*/ 72298 h 676339"/>
                <a:gd name="connsiteX13" fmla="*/ 267594 w 675874"/>
                <a:gd name="connsiteY13" fmla="*/ 61894 h 676339"/>
                <a:gd name="connsiteX14" fmla="*/ 256224 w 675874"/>
                <a:gd name="connsiteY14" fmla="*/ 51491 h 676339"/>
                <a:gd name="connsiteX15" fmla="*/ 244821 w 675874"/>
                <a:gd name="connsiteY15" fmla="*/ 54555 h 676339"/>
                <a:gd name="connsiteX16" fmla="*/ 215489 w 675874"/>
                <a:gd name="connsiteY16" fmla="*/ 83981 h 676339"/>
                <a:gd name="connsiteX17" fmla="*/ 208056 w 675874"/>
                <a:gd name="connsiteY17" fmla="*/ 102329 h 676339"/>
                <a:gd name="connsiteX18" fmla="*/ 211150 w 675874"/>
                <a:gd name="connsiteY18" fmla="*/ 121621 h 676339"/>
                <a:gd name="connsiteX19" fmla="*/ 209098 w 675874"/>
                <a:gd name="connsiteY19" fmla="*/ 155524 h 676339"/>
                <a:gd name="connsiteX20" fmla="*/ 176234 w 675874"/>
                <a:gd name="connsiteY20" fmla="*/ 173165 h 676339"/>
                <a:gd name="connsiteX21" fmla="*/ 143505 w 675874"/>
                <a:gd name="connsiteY21" fmla="*/ 181347 h 676339"/>
                <a:gd name="connsiteX22" fmla="*/ 121035 w 675874"/>
                <a:gd name="connsiteY22" fmla="*/ 190571 h 676339"/>
                <a:gd name="connsiteX23" fmla="*/ 111617 w 675874"/>
                <a:gd name="connsiteY23" fmla="*/ 207069 h 676339"/>
                <a:gd name="connsiteX24" fmla="*/ 49488 w 675874"/>
                <a:gd name="connsiteY24" fmla="*/ 202557 h 676339"/>
                <a:gd name="connsiteX25" fmla="*/ 28868 w 675874"/>
                <a:gd name="connsiteY25" fmla="*/ 195689 h 676339"/>
                <a:gd name="connsiteX26" fmla="*/ 28868 w 675874"/>
                <a:gd name="connsiteY26" fmla="*/ 195689 h 676339"/>
                <a:gd name="connsiteX27" fmla="*/ 26984 w 675874"/>
                <a:gd name="connsiteY27" fmla="*/ 215620 h 676339"/>
                <a:gd name="connsiteX28" fmla="*/ 14169 w 675874"/>
                <a:gd name="connsiteY28" fmla="*/ 273023 h 676339"/>
                <a:gd name="connsiteX29" fmla="*/ 2026 w 675874"/>
                <a:gd name="connsiteY29" fmla="*/ 314300 h 676339"/>
                <a:gd name="connsiteX30" fmla="*/ 2630 w 675874"/>
                <a:gd name="connsiteY30" fmla="*/ 343052 h 676339"/>
                <a:gd name="connsiteX31" fmla="*/ 10771 w 675874"/>
                <a:gd name="connsiteY31" fmla="*/ 366350 h 676339"/>
                <a:gd name="connsiteX32" fmla="*/ 9998 w 675874"/>
                <a:gd name="connsiteY32" fmla="*/ 388065 h 676339"/>
                <a:gd name="connsiteX33" fmla="*/ 12486 w 675874"/>
                <a:gd name="connsiteY33" fmla="*/ 429510 h 676339"/>
                <a:gd name="connsiteX34" fmla="*/ 39700 w 675874"/>
                <a:gd name="connsiteY34" fmla="*/ 474860 h 676339"/>
                <a:gd name="connsiteX35" fmla="*/ 55879 w 675874"/>
                <a:gd name="connsiteY35" fmla="*/ 507888 h 676339"/>
                <a:gd name="connsiteX36" fmla="*/ 73841 w 675874"/>
                <a:gd name="connsiteY36" fmla="*/ 513106 h 676339"/>
                <a:gd name="connsiteX37" fmla="*/ 89617 w 675874"/>
                <a:gd name="connsiteY37" fmla="*/ 515564 h 676339"/>
                <a:gd name="connsiteX38" fmla="*/ 102198 w 675874"/>
                <a:gd name="connsiteY38" fmla="*/ 545730 h 676339"/>
                <a:gd name="connsiteX39" fmla="*/ 86624 w 675874"/>
                <a:gd name="connsiteY39" fmla="*/ 574213 h 676339"/>
                <a:gd name="connsiteX40" fmla="*/ 83025 w 675874"/>
                <a:gd name="connsiteY40" fmla="*/ 584717 h 676339"/>
                <a:gd name="connsiteX41" fmla="*/ 73472 w 675874"/>
                <a:gd name="connsiteY41" fmla="*/ 600002 h 676339"/>
                <a:gd name="connsiteX42" fmla="*/ 66071 w 675874"/>
                <a:gd name="connsiteY42" fmla="*/ 637306 h 676339"/>
                <a:gd name="connsiteX43" fmla="*/ 107344 w 675874"/>
                <a:gd name="connsiteY43" fmla="*/ 674239 h 676339"/>
                <a:gd name="connsiteX44" fmla="*/ 109665 w 675874"/>
                <a:gd name="connsiteY44" fmla="*/ 676259 h 676339"/>
                <a:gd name="connsiteX45" fmla="*/ 132236 w 675874"/>
                <a:gd name="connsiteY45" fmla="*/ 668987 h 676339"/>
                <a:gd name="connsiteX46" fmla="*/ 163822 w 675874"/>
                <a:gd name="connsiteY46" fmla="*/ 669088 h 676339"/>
                <a:gd name="connsiteX47" fmla="*/ 203481 w 675874"/>
                <a:gd name="connsiteY47" fmla="*/ 674306 h 676339"/>
                <a:gd name="connsiteX48" fmla="*/ 241391 w 675874"/>
                <a:gd name="connsiteY48" fmla="*/ 674306 h 676339"/>
                <a:gd name="connsiteX49" fmla="*/ 284513 w 675874"/>
                <a:gd name="connsiteY49" fmla="*/ 661748 h 676339"/>
                <a:gd name="connsiteX50" fmla="*/ 317108 w 675874"/>
                <a:gd name="connsiteY50" fmla="*/ 648921 h 676339"/>
                <a:gd name="connsiteX51" fmla="*/ 376916 w 675874"/>
                <a:gd name="connsiteY51" fmla="*/ 652355 h 676339"/>
                <a:gd name="connsiteX52" fmla="*/ 402211 w 675874"/>
                <a:gd name="connsiteY52" fmla="*/ 645015 h 676339"/>
                <a:gd name="connsiteX53" fmla="*/ 411529 w 675874"/>
                <a:gd name="connsiteY53" fmla="*/ 622863 h 676339"/>
                <a:gd name="connsiteX54" fmla="*/ 407358 w 675874"/>
                <a:gd name="connsiteY54" fmla="*/ 601854 h 676339"/>
                <a:gd name="connsiteX55" fmla="*/ 402111 w 675874"/>
                <a:gd name="connsiteY55" fmla="*/ 578388 h 676339"/>
                <a:gd name="connsiteX56" fmla="*/ 418795 w 675874"/>
                <a:gd name="connsiteY56" fmla="*/ 525833 h 676339"/>
                <a:gd name="connsiteX57" fmla="*/ 465147 w 675874"/>
                <a:gd name="connsiteY57" fmla="*/ 542161 h 676339"/>
                <a:gd name="connsiteX58" fmla="*/ 480756 w 675874"/>
                <a:gd name="connsiteY58" fmla="*/ 522129 h 676339"/>
                <a:gd name="connsiteX59" fmla="*/ 498684 w 675874"/>
                <a:gd name="connsiteY59" fmla="*/ 506171 h 676339"/>
                <a:gd name="connsiteX60" fmla="*/ 548938 w 675874"/>
                <a:gd name="connsiteY60" fmla="*/ 496912 h 676339"/>
                <a:gd name="connsiteX61" fmla="*/ 568987 w 675874"/>
                <a:gd name="connsiteY61" fmla="*/ 474860 h 676339"/>
                <a:gd name="connsiteX62" fmla="*/ 570198 w 675874"/>
                <a:gd name="connsiteY62" fmla="*/ 441260 h 676339"/>
                <a:gd name="connsiteX63" fmla="*/ 566599 w 675874"/>
                <a:gd name="connsiteY63" fmla="*/ 383150 h 676339"/>
                <a:gd name="connsiteX64" fmla="*/ 591053 w 675874"/>
                <a:gd name="connsiteY64" fmla="*/ 370861 h 676339"/>
                <a:gd name="connsiteX65" fmla="*/ 611505 w 675874"/>
                <a:gd name="connsiteY65" fmla="*/ 357192 h 676339"/>
                <a:gd name="connsiteX66" fmla="*/ 599665 w 675874"/>
                <a:gd name="connsiteY66" fmla="*/ 340392 h 676339"/>
                <a:gd name="connsiteX67" fmla="*/ 587588 w 675874"/>
                <a:gd name="connsiteY67" fmla="*/ 328608 h 676339"/>
                <a:gd name="connsiteX68" fmla="*/ 584224 w 675874"/>
                <a:gd name="connsiteY68" fmla="*/ 319181 h 676339"/>
                <a:gd name="connsiteX69" fmla="*/ 633032 w 675874"/>
                <a:gd name="connsiteY69" fmla="*/ 320393 h 676339"/>
                <a:gd name="connsiteX70" fmla="*/ 649818 w 675874"/>
                <a:gd name="connsiteY70" fmla="*/ 282585 h 676339"/>
                <a:gd name="connsiteX71" fmla="*/ 657251 w 675874"/>
                <a:gd name="connsiteY71" fmla="*/ 235316 h 676339"/>
                <a:gd name="connsiteX72" fmla="*/ 657353 w 675874"/>
                <a:gd name="connsiteY72" fmla="*/ 211041 h 676339"/>
                <a:gd name="connsiteX73" fmla="*/ 645411 w 675874"/>
                <a:gd name="connsiteY73" fmla="*/ 185825 h 676339"/>
                <a:gd name="connsiteX74" fmla="*/ 654864 w 675874"/>
                <a:gd name="connsiteY74" fmla="*/ 139700 h 676339"/>
                <a:gd name="connsiteX75" fmla="*/ 674373 w 675874"/>
                <a:gd name="connsiteY75" fmla="*/ 126098 h 676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75874" h="676339">
                  <a:moveTo>
                    <a:pt x="674373" y="126098"/>
                  </a:moveTo>
                  <a:cubicBezTo>
                    <a:pt x="676526" y="123270"/>
                    <a:pt x="676290" y="110174"/>
                    <a:pt x="674138" y="106773"/>
                  </a:cubicBezTo>
                  <a:cubicBezTo>
                    <a:pt x="667309" y="95966"/>
                    <a:pt x="647127" y="100578"/>
                    <a:pt x="637002" y="94451"/>
                  </a:cubicBezTo>
                  <a:cubicBezTo>
                    <a:pt x="629736" y="90074"/>
                    <a:pt x="619376" y="79065"/>
                    <a:pt x="617156" y="71355"/>
                  </a:cubicBezTo>
                  <a:cubicBezTo>
                    <a:pt x="612817" y="56204"/>
                    <a:pt x="618468" y="39135"/>
                    <a:pt x="611639" y="24288"/>
                  </a:cubicBezTo>
                  <a:cubicBezTo>
                    <a:pt x="606526" y="13177"/>
                    <a:pt x="590212" y="2707"/>
                    <a:pt x="578405" y="653"/>
                  </a:cubicBezTo>
                  <a:cubicBezTo>
                    <a:pt x="543994" y="-5306"/>
                    <a:pt x="542346" y="31021"/>
                    <a:pt x="524855" y="48125"/>
                  </a:cubicBezTo>
                  <a:cubicBezTo>
                    <a:pt x="514426" y="58326"/>
                    <a:pt x="511231" y="70143"/>
                    <a:pt x="504066" y="81725"/>
                  </a:cubicBezTo>
                  <a:cubicBezTo>
                    <a:pt x="495220" y="96033"/>
                    <a:pt x="478266" y="86842"/>
                    <a:pt x="465046" y="86775"/>
                  </a:cubicBezTo>
                  <a:cubicBezTo>
                    <a:pt x="448631" y="86673"/>
                    <a:pt x="438440" y="99333"/>
                    <a:pt x="423067" y="101925"/>
                  </a:cubicBezTo>
                  <a:cubicBezTo>
                    <a:pt x="412169" y="103777"/>
                    <a:pt x="391548" y="104349"/>
                    <a:pt x="380852" y="101925"/>
                  </a:cubicBezTo>
                  <a:cubicBezTo>
                    <a:pt x="369146" y="99265"/>
                    <a:pt x="358785" y="88559"/>
                    <a:pt x="347449" y="83745"/>
                  </a:cubicBezTo>
                  <a:cubicBezTo>
                    <a:pt x="333726" y="77920"/>
                    <a:pt x="318286" y="72062"/>
                    <a:pt x="303384" y="72298"/>
                  </a:cubicBezTo>
                  <a:cubicBezTo>
                    <a:pt x="290367" y="72500"/>
                    <a:pt x="278056" y="69874"/>
                    <a:pt x="267594" y="61894"/>
                  </a:cubicBezTo>
                  <a:cubicBezTo>
                    <a:pt x="265139" y="60009"/>
                    <a:pt x="260328" y="55868"/>
                    <a:pt x="256224" y="51491"/>
                  </a:cubicBezTo>
                  <a:cubicBezTo>
                    <a:pt x="252356" y="52131"/>
                    <a:pt x="248521" y="52905"/>
                    <a:pt x="244821" y="54555"/>
                  </a:cubicBezTo>
                  <a:cubicBezTo>
                    <a:pt x="232376" y="60042"/>
                    <a:pt x="221040" y="71792"/>
                    <a:pt x="215489" y="83981"/>
                  </a:cubicBezTo>
                  <a:cubicBezTo>
                    <a:pt x="212899" y="89670"/>
                    <a:pt x="208997" y="96100"/>
                    <a:pt x="208056" y="102329"/>
                  </a:cubicBezTo>
                  <a:cubicBezTo>
                    <a:pt x="207080" y="108692"/>
                    <a:pt x="209569" y="115527"/>
                    <a:pt x="211150" y="121621"/>
                  </a:cubicBezTo>
                  <a:cubicBezTo>
                    <a:pt x="214009" y="132562"/>
                    <a:pt x="214917" y="145356"/>
                    <a:pt x="209098" y="155524"/>
                  </a:cubicBezTo>
                  <a:cubicBezTo>
                    <a:pt x="202000" y="167947"/>
                    <a:pt x="188579" y="169125"/>
                    <a:pt x="176234" y="173165"/>
                  </a:cubicBezTo>
                  <a:cubicBezTo>
                    <a:pt x="165436" y="176701"/>
                    <a:pt x="154505" y="178721"/>
                    <a:pt x="143505" y="181347"/>
                  </a:cubicBezTo>
                  <a:cubicBezTo>
                    <a:pt x="134759" y="183434"/>
                    <a:pt x="127830" y="184646"/>
                    <a:pt x="121035" y="190571"/>
                  </a:cubicBezTo>
                  <a:cubicBezTo>
                    <a:pt x="115451" y="195453"/>
                    <a:pt x="115888" y="201177"/>
                    <a:pt x="111617" y="207069"/>
                  </a:cubicBezTo>
                  <a:cubicBezTo>
                    <a:pt x="96547" y="227976"/>
                    <a:pt x="67417" y="209661"/>
                    <a:pt x="49488" y="202557"/>
                  </a:cubicBezTo>
                  <a:cubicBezTo>
                    <a:pt x="42727" y="199898"/>
                    <a:pt x="35831" y="197608"/>
                    <a:pt x="28868" y="195689"/>
                  </a:cubicBezTo>
                  <a:lnTo>
                    <a:pt x="28868" y="195689"/>
                  </a:lnTo>
                  <a:cubicBezTo>
                    <a:pt x="28566" y="202355"/>
                    <a:pt x="28027" y="209021"/>
                    <a:pt x="26984" y="215620"/>
                  </a:cubicBezTo>
                  <a:cubicBezTo>
                    <a:pt x="23856" y="235316"/>
                    <a:pt x="19752" y="253900"/>
                    <a:pt x="14169" y="273023"/>
                  </a:cubicBezTo>
                  <a:cubicBezTo>
                    <a:pt x="10098" y="286928"/>
                    <a:pt x="5019" y="300126"/>
                    <a:pt x="2026" y="314300"/>
                  </a:cubicBezTo>
                  <a:cubicBezTo>
                    <a:pt x="-128" y="324534"/>
                    <a:pt x="-1406" y="333490"/>
                    <a:pt x="2630" y="343052"/>
                  </a:cubicBezTo>
                  <a:cubicBezTo>
                    <a:pt x="5523" y="349920"/>
                    <a:pt x="10401" y="358943"/>
                    <a:pt x="10771" y="366350"/>
                  </a:cubicBezTo>
                  <a:cubicBezTo>
                    <a:pt x="11141" y="373352"/>
                    <a:pt x="11208" y="381231"/>
                    <a:pt x="9998" y="388065"/>
                  </a:cubicBezTo>
                  <a:cubicBezTo>
                    <a:pt x="7407" y="402576"/>
                    <a:pt x="7340" y="415134"/>
                    <a:pt x="12486" y="429510"/>
                  </a:cubicBezTo>
                  <a:cubicBezTo>
                    <a:pt x="18407" y="445974"/>
                    <a:pt x="33443" y="457993"/>
                    <a:pt x="39700" y="474860"/>
                  </a:cubicBezTo>
                  <a:cubicBezTo>
                    <a:pt x="44207" y="487081"/>
                    <a:pt x="42525" y="500683"/>
                    <a:pt x="55879" y="507888"/>
                  </a:cubicBezTo>
                  <a:cubicBezTo>
                    <a:pt x="60555" y="510413"/>
                    <a:pt x="68695" y="512231"/>
                    <a:pt x="73841" y="513106"/>
                  </a:cubicBezTo>
                  <a:cubicBezTo>
                    <a:pt x="79223" y="514015"/>
                    <a:pt x="84403" y="513207"/>
                    <a:pt x="89617" y="515564"/>
                  </a:cubicBezTo>
                  <a:cubicBezTo>
                    <a:pt x="100684" y="520547"/>
                    <a:pt x="104418" y="534553"/>
                    <a:pt x="102198" y="545730"/>
                  </a:cubicBezTo>
                  <a:cubicBezTo>
                    <a:pt x="99776" y="557985"/>
                    <a:pt x="91602" y="563607"/>
                    <a:pt x="86624" y="574213"/>
                  </a:cubicBezTo>
                  <a:cubicBezTo>
                    <a:pt x="85043" y="577546"/>
                    <a:pt x="84606" y="581384"/>
                    <a:pt x="83025" y="584717"/>
                  </a:cubicBezTo>
                  <a:cubicBezTo>
                    <a:pt x="80469" y="590104"/>
                    <a:pt x="76162" y="594649"/>
                    <a:pt x="73472" y="600002"/>
                  </a:cubicBezTo>
                  <a:cubicBezTo>
                    <a:pt x="67787" y="611213"/>
                    <a:pt x="62505" y="624411"/>
                    <a:pt x="66071" y="637306"/>
                  </a:cubicBezTo>
                  <a:cubicBezTo>
                    <a:pt x="71151" y="655756"/>
                    <a:pt x="93789" y="663904"/>
                    <a:pt x="107344" y="674239"/>
                  </a:cubicBezTo>
                  <a:cubicBezTo>
                    <a:pt x="108185" y="674879"/>
                    <a:pt x="108859" y="675620"/>
                    <a:pt x="109665" y="676259"/>
                  </a:cubicBezTo>
                  <a:cubicBezTo>
                    <a:pt x="116528" y="672622"/>
                    <a:pt x="123491" y="669323"/>
                    <a:pt x="132236" y="668987"/>
                  </a:cubicBezTo>
                  <a:cubicBezTo>
                    <a:pt x="142731" y="668583"/>
                    <a:pt x="153327" y="669189"/>
                    <a:pt x="163822" y="669088"/>
                  </a:cubicBezTo>
                  <a:cubicBezTo>
                    <a:pt x="177647" y="668953"/>
                    <a:pt x="189958" y="671646"/>
                    <a:pt x="203481" y="674306"/>
                  </a:cubicBezTo>
                  <a:cubicBezTo>
                    <a:pt x="217978" y="677134"/>
                    <a:pt x="226893" y="676899"/>
                    <a:pt x="241391" y="674306"/>
                  </a:cubicBezTo>
                  <a:cubicBezTo>
                    <a:pt x="256864" y="671546"/>
                    <a:pt x="269847" y="667337"/>
                    <a:pt x="284513" y="661748"/>
                  </a:cubicBezTo>
                  <a:cubicBezTo>
                    <a:pt x="294941" y="657776"/>
                    <a:pt x="306210" y="651311"/>
                    <a:pt x="317108" y="648921"/>
                  </a:cubicBezTo>
                  <a:cubicBezTo>
                    <a:pt x="337392" y="644510"/>
                    <a:pt x="357239" y="651176"/>
                    <a:pt x="376916" y="652355"/>
                  </a:cubicBezTo>
                  <a:cubicBezTo>
                    <a:pt x="386873" y="652961"/>
                    <a:pt x="394307" y="651210"/>
                    <a:pt x="402211" y="645015"/>
                  </a:cubicBezTo>
                  <a:cubicBezTo>
                    <a:pt x="410183" y="638754"/>
                    <a:pt x="409645" y="632121"/>
                    <a:pt x="411529" y="622863"/>
                  </a:cubicBezTo>
                  <a:cubicBezTo>
                    <a:pt x="413447" y="613536"/>
                    <a:pt x="412269" y="611213"/>
                    <a:pt x="407358" y="601854"/>
                  </a:cubicBezTo>
                  <a:cubicBezTo>
                    <a:pt x="402885" y="593269"/>
                    <a:pt x="402044" y="587915"/>
                    <a:pt x="402111" y="578388"/>
                  </a:cubicBezTo>
                  <a:cubicBezTo>
                    <a:pt x="402211" y="564517"/>
                    <a:pt x="399318" y="529334"/>
                    <a:pt x="418795" y="525833"/>
                  </a:cubicBezTo>
                  <a:cubicBezTo>
                    <a:pt x="436219" y="522668"/>
                    <a:pt x="445672" y="548828"/>
                    <a:pt x="465147" y="542161"/>
                  </a:cubicBezTo>
                  <a:cubicBezTo>
                    <a:pt x="473624" y="539266"/>
                    <a:pt x="476449" y="529536"/>
                    <a:pt x="480756" y="522129"/>
                  </a:cubicBezTo>
                  <a:cubicBezTo>
                    <a:pt x="485398" y="514116"/>
                    <a:pt x="489333" y="509437"/>
                    <a:pt x="498684" y="506171"/>
                  </a:cubicBezTo>
                  <a:cubicBezTo>
                    <a:pt x="515469" y="500246"/>
                    <a:pt x="533062" y="503780"/>
                    <a:pt x="548938" y="496912"/>
                  </a:cubicBezTo>
                  <a:cubicBezTo>
                    <a:pt x="559905" y="492165"/>
                    <a:pt x="564446" y="485903"/>
                    <a:pt x="568987" y="474860"/>
                  </a:cubicBezTo>
                  <a:cubicBezTo>
                    <a:pt x="574166" y="462234"/>
                    <a:pt x="572384" y="454289"/>
                    <a:pt x="570198" y="441260"/>
                  </a:cubicBezTo>
                  <a:cubicBezTo>
                    <a:pt x="567271" y="423786"/>
                    <a:pt x="555835" y="399613"/>
                    <a:pt x="566599" y="383150"/>
                  </a:cubicBezTo>
                  <a:cubicBezTo>
                    <a:pt x="571779" y="375238"/>
                    <a:pt x="583115" y="372545"/>
                    <a:pt x="591053" y="370861"/>
                  </a:cubicBezTo>
                  <a:cubicBezTo>
                    <a:pt x="596367" y="369750"/>
                    <a:pt x="610832" y="363892"/>
                    <a:pt x="611505" y="357192"/>
                  </a:cubicBezTo>
                  <a:cubicBezTo>
                    <a:pt x="612144" y="350930"/>
                    <a:pt x="603667" y="344196"/>
                    <a:pt x="599665" y="340392"/>
                  </a:cubicBezTo>
                  <a:cubicBezTo>
                    <a:pt x="595325" y="336284"/>
                    <a:pt x="590750" y="334063"/>
                    <a:pt x="587588" y="328608"/>
                  </a:cubicBezTo>
                  <a:cubicBezTo>
                    <a:pt x="585906" y="325713"/>
                    <a:pt x="586310" y="322178"/>
                    <a:pt x="584224" y="319181"/>
                  </a:cubicBezTo>
                  <a:cubicBezTo>
                    <a:pt x="595258" y="307095"/>
                    <a:pt x="618905" y="321168"/>
                    <a:pt x="633032" y="320393"/>
                  </a:cubicBezTo>
                  <a:cubicBezTo>
                    <a:pt x="656007" y="319148"/>
                    <a:pt x="656647" y="299923"/>
                    <a:pt x="649818" y="282585"/>
                  </a:cubicBezTo>
                  <a:cubicBezTo>
                    <a:pt x="641981" y="262688"/>
                    <a:pt x="652475" y="253496"/>
                    <a:pt x="657251" y="235316"/>
                  </a:cubicBezTo>
                  <a:cubicBezTo>
                    <a:pt x="659001" y="228616"/>
                    <a:pt x="659405" y="217910"/>
                    <a:pt x="657353" y="211041"/>
                  </a:cubicBezTo>
                  <a:cubicBezTo>
                    <a:pt x="654729" y="202221"/>
                    <a:pt x="646925" y="195083"/>
                    <a:pt x="645411" y="185825"/>
                  </a:cubicBezTo>
                  <a:cubicBezTo>
                    <a:pt x="642888" y="170742"/>
                    <a:pt x="645646" y="151685"/>
                    <a:pt x="654864" y="139700"/>
                  </a:cubicBezTo>
                  <a:cubicBezTo>
                    <a:pt x="660111" y="132899"/>
                    <a:pt x="669865" y="132024"/>
                    <a:pt x="674373" y="12609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6" name="Freeform 1091">
              <a:extLst>
                <a:ext uri="{FF2B5EF4-FFF2-40B4-BE49-F238E27FC236}">
                  <a16:creationId xmlns:a16="http://schemas.microsoft.com/office/drawing/2014/main" id="{916DAC5A-4636-9CD3-DDD0-0DB2F4951F84}"/>
                </a:ext>
              </a:extLst>
            </p:cNvPr>
            <p:cNvSpPr>
              <a:spLocks/>
            </p:cNvSpPr>
            <p:nvPr/>
          </p:nvSpPr>
          <p:spPr>
            <a:xfrm>
              <a:off x="15204282" y="5274004"/>
              <a:ext cx="906129" cy="983854"/>
            </a:xfrm>
            <a:custGeom>
              <a:avLst/>
              <a:gdLst>
                <a:gd name="connsiteX0" fmla="*/ 920358 w 932702"/>
                <a:gd name="connsiteY0" fmla="*/ 165354 h 1013269"/>
                <a:gd name="connsiteX1" fmla="*/ 895802 w 932702"/>
                <a:gd name="connsiteY1" fmla="*/ 143100 h 1013269"/>
                <a:gd name="connsiteX2" fmla="*/ 857287 w 932702"/>
                <a:gd name="connsiteY2" fmla="*/ 129835 h 1013269"/>
                <a:gd name="connsiteX3" fmla="*/ 819310 w 932702"/>
                <a:gd name="connsiteY3" fmla="*/ 101352 h 1013269"/>
                <a:gd name="connsiteX4" fmla="*/ 808075 w 932702"/>
                <a:gd name="connsiteY4" fmla="*/ 63442 h 1013269"/>
                <a:gd name="connsiteX5" fmla="*/ 778878 w 932702"/>
                <a:gd name="connsiteY5" fmla="*/ 35061 h 1013269"/>
                <a:gd name="connsiteX6" fmla="*/ 750252 w 932702"/>
                <a:gd name="connsiteY6" fmla="*/ 30448 h 1013269"/>
                <a:gd name="connsiteX7" fmla="*/ 714462 w 932702"/>
                <a:gd name="connsiteY7" fmla="*/ 17284 h 1013269"/>
                <a:gd name="connsiteX8" fmla="*/ 708508 w 932702"/>
                <a:gd name="connsiteY8" fmla="*/ 13783 h 1013269"/>
                <a:gd name="connsiteX9" fmla="*/ 687249 w 932702"/>
                <a:gd name="connsiteY9" fmla="*/ 13143 h 1013269"/>
                <a:gd name="connsiteX10" fmla="*/ 655798 w 932702"/>
                <a:gd name="connsiteY10" fmla="*/ 5635 h 1013269"/>
                <a:gd name="connsiteX11" fmla="*/ 639955 w 932702"/>
                <a:gd name="connsiteY11" fmla="*/ 3783 h 1013269"/>
                <a:gd name="connsiteX12" fmla="*/ 622228 w 932702"/>
                <a:gd name="connsiteY12" fmla="*/ 282 h 1013269"/>
                <a:gd name="connsiteX13" fmla="*/ 595049 w 932702"/>
                <a:gd name="connsiteY13" fmla="*/ 15668 h 1013269"/>
                <a:gd name="connsiteX14" fmla="*/ 559258 w 932702"/>
                <a:gd name="connsiteY14" fmla="*/ 29909 h 1013269"/>
                <a:gd name="connsiteX15" fmla="*/ 566792 w 932702"/>
                <a:gd name="connsiteY15" fmla="*/ 39168 h 1013269"/>
                <a:gd name="connsiteX16" fmla="*/ 567029 w 932702"/>
                <a:gd name="connsiteY16" fmla="*/ 58493 h 1013269"/>
                <a:gd name="connsiteX17" fmla="*/ 547518 w 932702"/>
                <a:gd name="connsiteY17" fmla="*/ 72061 h 1013269"/>
                <a:gd name="connsiteX18" fmla="*/ 538067 w 932702"/>
                <a:gd name="connsiteY18" fmla="*/ 118185 h 1013269"/>
                <a:gd name="connsiteX19" fmla="*/ 550008 w 932702"/>
                <a:gd name="connsiteY19" fmla="*/ 143403 h 1013269"/>
                <a:gd name="connsiteX20" fmla="*/ 549907 w 932702"/>
                <a:gd name="connsiteY20" fmla="*/ 167677 h 1013269"/>
                <a:gd name="connsiteX21" fmla="*/ 542473 w 932702"/>
                <a:gd name="connsiteY21" fmla="*/ 214946 h 1013269"/>
                <a:gd name="connsiteX22" fmla="*/ 525688 w 932702"/>
                <a:gd name="connsiteY22" fmla="*/ 252755 h 1013269"/>
                <a:gd name="connsiteX23" fmla="*/ 476880 w 932702"/>
                <a:gd name="connsiteY23" fmla="*/ 251542 h 1013269"/>
                <a:gd name="connsiteX24" fmla="*/ 480243 w 932702"/>
                <a:gd name="connsiteY24" fmla="*/ 260970 h 1013269"/>
                <a:gd name="connsiteX25" fmla="*/ 492319 w 932702"/>
                <a:gd name="connsiteY25" fmla="*/ 272753 h 1013269"/>
                <a:gd name="connsiteX26" fmla="*/ 504159 w 932702"/>
                <a:gd name="connsiteY26" fmla="*/ 289553 h 1013269"/>
                <a:gd name="connsiteX27" fmla="*/ 483709 w 932702"/>
                <a:gd name="connsiteY27" fmla="*/ 303222 h 1013269"/>
                <a:gd name="connsiteX28" fmla="*/ 459253 w 932702"/>
                <a:gd name="connsiteY28" fmla="*/ 315511 h 1013269"/>
                <a:gd name="connsiteX29" fmla="*/ 462852 w 932702"/>
                <a:gd name="connsiteY29" fmla="*/ 373621 h 1013269"/>
                <a:gd name="connsiteX30" fmla="*/ 461642 w 932702"/>
                <a:gd name="connsiteY30" fmla="*/ 407221 h 1013269"/>
                <a:gd name="connsiteX31" fmla="*/ 441594 w 932702"/>
                <a:gd name="connsiteY31" fmla="*/ 429273 h 1013269"/>
                <a:gd name="connsiteX32" fmla="*/ 391340 w 932702"/>
                <a:gd name="connsiteY32" fmla="*/ 438532 h 1013269"/>
                <a:gd name="connsiteX33" fmla="*/ 373410 w 932702"/>
                <a:gd name="connsiteY33" fmla="*/ 454490 h 1013269"/>
                <a:gd name="connsiteX34" fmla="*/ 357803 w 932702"/>
                <a:gd name="connsiteY34" fmla="*/ 474522 h 1013269"/>
                <a:gd name="connsiteX35" fmla="*/ 311450 w 932702"/>
                <a:gd name="connsiteY35" fmla="*/ 458194 h 1013269"/>
                <a:gd name="connsiteX36" fmla="*/ 294766 w 932702"/>
                <a:gd name="connsiteY36" fmla="*/ 510749 h 1013269"/>
                <a:gd name="connsiteX37" fmla="*/ 300013 w 932702"/>
                <a:gd name="connsiteY37" fmla="*/ 534215 h 1013269"/>
                <a:gd name="connsiteX38" fmla="*/ 304185 w 932702"/>
                <a:gd name="connsiteY38" fmla="*/ 555223 h 1013269"/>
                <a:gd name="connsiteX39" fmla="*/ 294867 w 932702"/>
                <a:gd name="connsiteY39" fmla="*/ 577377 h 1013269"/>
                <a:gd name="connsiteX40" fmla="*/ 269571 w 932702"/>
                <a:gd name="connsiteY40" fmla="*/ 584716 h 1013269"/>
                <a:gd name="connsiteX41" fmla="*/ 209764 w 932702"/>
                <a:gd name="connsiteY41" fmla="*/ 581282 h 1013269"/>
                <a:gd name="connsiteX42" fmla="*/ 177169 w 932702"/>
                <a:gd name="connsiteY42" fmla="*/ 594110 h 1013269"/>
                <a:gd name="connsiteX43" fmla="*/ 134045 w 932702"/>
                <a:gd name="connsiteY43" fmla="*/ 606667 h 1013269"/>
                <a:gd name="connsiteX44" fmla="*/ 96136 w 932702"/>
                <a:gd name="connsiteY44" fmla="*/ 606667 h 1013269"/>
                <a:gd name="connsiteX45" fmla="*/ 56477 w 932702"/>
                <a:gd name="connsiteY45" fmla="*/ 601449 h 1013269"/>
                <a:gd name="connsiteX46" fmla="*/ 24891 w 932702"/>
                <a:gd name="connsiteY46" fmla="*/ 601348 h 1013269"/>
                <a:gd name="connsiteX47" fmla="*/ 2321 w 932702"/>
                <a:gd name="connsiteY47" fmla="*/ 608621 h 1013269"/>
                <a:gd name="connsiteX48" fmla="*/ 0 w 932702"/>
                <a:gd name="connsiteY48" fmla="*/ 606601 h 1013269"/>
                <a:gd name="connsiteX49" fmla="*/ 10865 w 932702"/>
                <a:gd name="connsiteY49" fmla="*/ 619664 h 1013269"/>
                <a:gd name="connsiteX50" fmla="*/ 14296 w 932702"/>
                <a:gd name="connsiteY50" fmla="*/ 637540 h 1013269"/>
                <a:gd name="connsiteX51" fmla="*/ 45175 w 932702"/>
                <a:gd name="connsiteY51" fmla="*/ 670501 h 1013269"/>
                <a:gd name="connsiteX52" fmla="*/ 74170 w 932702"/>
                <a:gd name="connsiteY52" fmla="*/ 680197 h 1013269"/>
                <a:gd name="connsiteX53" fmla="*/ 87322 w 932702"/>
                <a:gd name="connsiteY53" fmla="*/ 721844 h 1013269"/>
                <a:gd name="connsiteX54" fmla="*/ 92335 w 932702"/>
                <a:gd name="connsiteY54" fmla="*/ 745781 h 1013269"/>
                <a:gd name="connsiteX55" fmla="*/ 111710 w 932702"/>
                <a:gd name="connsiteY55" fmla="*/ 758811 h 1013269"/>
                <a:gd name="connsiteX56" fmla="*/ 128193 w 932702"/>
                <a:gd name="connsiteY56" fmla="*/ 763390 h 1013269"/>
                <a:gd name="connsiteX57" fmla="*/ 129740 w 932702"/>
                <a:gd name="connsiteY57" fmla="*/ 785510 h 1013269"/>
                <a:gd name="connsiteX58" fmla="*/ 101956 w 932702"/>
                <a:gd name="connsiteY58" fmla="*/ 806552 h 1013269"/>
                <a:gd name="connsiteX59" fmla="*/ 76728 w 932702"/>
                <a:gd name="connsiteY59" fmla="*/ 812949 h 1013269"/>
                <a:gd name="connsiteX60" fmla="*/ 50489 w 932702"/>
                <a:gd name="connsiteY60" fmla="*/ 871833 h 1013269"/>
                <a:gd name="connsiteX61" fmla="*/ 42954 w 932702"/>
                <a:gd name="connsiteY61" fmla="*/ 909406 h 1013269"/>
                <a:gd name="connsiteX62" fmla="*/ 42922 w 932702"/>
                <a:gd name="connsiteY62" fmla="*/ 909440 h 1013269"/>
                <a:gd name="connsiteX63" fmla="*/ 85001 w 932702"/>
                <a:gd name="connsiteY63" fmla="*/ 920953 h 1013269"/>
                <a:gd name="connsiteX64" fmla="*/ 126679 w 932702"/>
                <a:gd name="connsiteY64" fmla="*/ 920853 h 1013269"/>
                <a:gd name="connsiteX65" fmla="*/ 175049 w 932702"/>
                <a:gd name="connsiteY65" fmla="*/ 912436 h 1013269"/>
                <a:gd name="connsiteX66" fmla="*/ 215045 w 932702"/>
                <a:gd name="connsiteY66" fmla="*/ 908261 h 1013269"/>
                <a:gd name="connsiteX67" fmla="*/ 235933 w 932702"/>
                <a:gd name="connsiteY67" fmla="*/ 904995 h 1013269"/>
                <a:gd name="connsiteX68" fmla="*/ 259043 w 932702"/>
                <a:gd name="connsiteY68" fmla="*/ 903682 h 1013269"/>
                <a:gd name="connsiteX69" fmla="*/ 278889 w 932702"/>
                <a:gd name="connsiteY69" fmla="*/ 899844 h 1013269"/>
                <a:gd name="connsiteX70" fmla="*/ 303142 w 932702"/>
                <a:gd name="connsiteY70" fmla="*/ 899810 h 1013269"/>
                <a:gd name="connsiteX71" fmla="*/ 324131 w 932702"/>
                <a:gd name="connsiteY71" fmla="*/ 896343 h 1013269"/>
                <a:gd name="connsiteX72" fmla="*/ 334627 w 932702"/>
                <a:gd name="connsiteY72" fmla="*/ 899945 h 1013269"/>
                <a:gd name="connsiteX73" fmla="*/ 350335 w 932702"/>
                <a:gd name="connsiteY73" fmla="*/ 902975 h 1013269"/>
                <a:gd name="connsiteX74" fmla="*/ 379835 w 932702"/>
                <a:gd name="connsiteY74" fmla="*/ 920684 h 1013269"/>
                <a:gd name="connsiteX75" fmla="*/ 395511 w 932702"/>
                <a:gd name="connsiteY75" fmla="*/ 958425 h 1013269"/>
                <a:gd name="connsiteX76" fmla="*/ 419527 w 932702"/>
                <a:gd name="connsiteY76" fmla="*/ 993305 h 1013269"/>
                <a:gd name="connsiteX77" fmla="*/ 454276 w 932702"/>
                <a:gd name="connsiteY77" fmla="*/ 1013270 h 1013269"/>
                <a:gd name="connsiteX78" fmla="*/ 489561 w 932702"/>
                <a:gd name="connsiteY78" fmla="*/ 1000610 h 1013269"/>
                <a:gd name="connsiteX79" fmla="*/ 525654 w 932702"/>
                <a:gd name="connsiteY79" fmla="*/ 984788 h 1013269"/>
                <a:gd name="connsiteX80" fmla="*/ 625692 w 932702"/>
                <a:gd name="connsiteY80" fmla="*/ 992464 h 1013269"/>
                <a:gd name="connsiteX81" fmla="*/ 658085 w 932702"/>
                <a:gd name="connsiteY81" fmla="*/ 977717 h 1013269"/>
                <a:gd name="connsiteX82" fmla="*/ 639012 w 932702"/>
                <a:gd name="connsiteY82" fmla="*/ 925701 h 1013269"/>
                <a:gd name="connsiteX83" fmla="*/ 612675 w 932702"/>
                <a:gd name="connsiteY83" fmla="*/ 899979 h 1013269"/>
                <a:gd name="connsiteX84" fmla="*/ 605509 w 932702"/>
                <a:gd name="connsiteY84" fmla="*/ 857760 h 1013269"/>
                <a:gd name="connsiteX85" fmla="*/ 570796 w 932702"/>
                <a:gd name="connsiteY85" fmla="*/ 828435 h 1013269"/>
                <a:gd name="connsiteX86" fmla="*/ 559225 w 932702"/>
                <a:gd name="connsiteY86" fmla="*/ 790526 h 1013269"/>
                <a:gd name="connsiteX87" fmla="*/ 554852 w 932702"/>
                <a:gd name="connsiteY87" fmla="*/ 748407 h 1013269"/>
                <a:gd name="connsiteX88" fmla="*/ 584453 w 932702"/>
                <a:gd name="connsiteY88" fmla="*/ 714605 h 1013269"/>
                <a:gd name="connsiteX89" fmla="*/ 625491 w 932702"/>
                <a:gd name="connsiteY89" fmla="*/ 718175 h 1013269"/>
                <a:gd name="connsiteX90" fmla="*/ 664443 w 932702"/>
                <a:gd name="connsiteY90" fmla="*/ 699051 h 1013269"/>
                <a:gd name="connsiteX91" fmla="*/ 686139 w 932702"/>
                <a:gd name="connsiteY91" fmla="*/ 668784 h 1013269"/>
                <a:gd name="connsiteX92" fmla="*/ 710526 w 932702"/>
                <a:gd name="connsiteY92" fmla="*/ 622457 h 1013269"/>
                <a:gd name="connsiteX93" fmla="*/ 731718 w 932702"/>
                <a:gd name="connsiteY93" fmla="*/ 601214 h 1013269"/>
                <a:gd name="connsiteX94" fmla="*/ 747359 w 932702"/>
                <a:gd name="connsiteY94" fmla="*/ 587881 h 1013269"/>
                <a:gd name="connsiteX95" fmla="*/ 752506 w 932702"/>
                <a:gd name="connsiteY95" fmla="*/ 564550 h 1013269"/>
                <a:gd name="connsiteX96" fmla="*/ 762497 w 932702"/>
                <a:gd name="connsiteY96" fmla="*/ 536639 h 1013269"/>
                <a:gd name="connsiteX97" fmla="*/ 781065 w 932702"/>
                <a:gd name="connsiteY97" fmla="*/ 517280 h 1013269"/>
                <a:gd name="connsiteX98" fmla="*/ 793544 w 932702"/>
                <a:gd name="connsiteY98" fmla="*/ 500682 h 1013269"/>
                <a:gd name="connsiteX99" fmla="*/ 786245 w 932702"/>
                <a:gd name="connsiteY99" fmla="*/ 456780 h 1013269"/>
                <a:gd name="connsiteX100" fmla="*/ 798556 w 932702"/>
                <a:gd name="connsiteY100" fmla="*/ 445030 h 1013269"/>
                <a:gd name="connsiteX101" fmla="*/ 811136 w 932702"/>
                <a:gd name="connsiteY101" fmla="*/ 424930 h 1013269"/>
                <a:gd name="connsiteX102" fmla="*/ 819848 w 932702"/>
                <a:gd name="connsiteY102" fmla="*/ 401834 h 1013269"/>
                <a:gd name="connsiteX103" fmla="*/ 806225 w 932702"/>
                <a:gd name="connsiteY103" fmla="*/ 373486 h 1013269"/>
                <a:gd name="connsiteX104" fmla="*/ 747999 w 932702"/>
                <a:gd name="connsiteY104" fmla="*/ 325241 h 1013269"/>
                <a:gd name="connsiteX105" fmla="*/ 735351 w 932702"/>
                <a:gd name="connsiteY105" fmla="*/ 287196 h 1013269"/>
                <a:gd name="connsiteX106" fmla="*/ 731213 w 932702"/>
                <a:gd name="connsiteY106" fmla="*/ 255044 h 1013269"/>
                <a:gd name="connsiteX107" fmla="*/ 731483 w 932702"/>
                <a:gd name="connsiteY107" fmla="*/ 244136 h 1013269"/>
                <a:gd name="connsiteX108" fmla="*/ 728119 w 932702"/>
                <a:gd name="connsiteY108" fmla="*/ 234877 h 1013269"/>
                <a:gd name="connsiteX109" fmla="*/ 723780 w 932702"/>
                <a:gd name="connsiteY109" fmla="*/ 211445 h 1013269"/>
                <a:gd name="connsiteX110" fmla="*/ 786211 w 932702"/>
                <a:gd name="connsiteY110" fmla="*/ 206630 h 1013269"/>
                <a:gd name="connsiteX111" fmla="*/ 824759 w 932702"/>
                <a:gd name="connsiteY111" fmla="*/ 206395 h 1013269"/>
                <a:gd name="connsiteX112" fmla="*/ 871617 w 932702"/>
                <a:gd name="connsiteY112" fmla="*/ 205452 h 1013269"/>
                <a:gd name="connsiteX113" fmla="*/ 932703 w 932702"/>
                <a:gd name="connsiteY113" fmla="*/ 188719 h 1013269"/>
                <a:gd name="connsiteX114" fmla="*/ 920358 w 932702"/>
                <a:gd name="connsiteY114" fmla="*/ 165354 h 101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932702" h="1013269">
                  <a:moveTo>
                    <a:pt x="920358" y="165354"/>
                  </a:moveTo>
                  <a:cubicBezTo>
                    <a:pt x="913832" y="154614"/>
                    <a:pt x="906667" y="149126"/>
                    <a:pt x="895802" y="143100"/>
                  </a:cubicBezTo>
                  <a:cubicBezTo>
                    <a:pt x="882987" y="135996"/>
                    <a:pt x="871079" y="134312"/>
                    <a:pt x="857287" y="129835"/>
                  </a:cubicBezTo>
                  <a:cubicBezTo>
                    <a:pt x="840940" y="124515"/>
                    <a:pt x="829973" y="114381"/>
                    <a:pt x="819310" y="101352"/>
                  </a:cubicBezTo>
                  <a:cubicBezTo>
                    <a:pt x="809354" y="89198"/>
                    <a:pt x="813726" y="76640"/>
                    <a:pt x="808075" y="63442"/>
                  </a:cubicBezTo>
                  <a:cubicBezTo>
                    <a:pt x="802121" y="49571"/>
                    <a:pt x="794283" y="38764"/>
                    <a:pt x="778878" y="35061"/>
                  </a:cubicBezTo>
                  <a:cubicBezTo>
                    <a:pt x="769763" y="32872"/>
                    <a:pt x="759469" y="31862"/>
                    <a:pt x="750252" y="30448"/>
                  </a:cubicBezTo>
                  <a:cubicBezTo>
                    <a:pt x="735720" y="28226"/>
                    <a:pt x="727210" y="24724"/>
                    <a:pt x="714462" y="17284"/>
                  </a:cubicBezTo>
                  <a:cubicBezTo>
                    <a:pt x="712444" y="16106"/>
                    <a:pt x="710492" y="14961"/>
                    <a:pt x="708508" y="13783"/>
                  </a:cubicBezTo>
                  <a:cubicBezTo>
                    <a:pt x="701041" y="14187"/>
                    <a:pt x="693136" y="13379"/>
                    <a:pt x="687249" y="13143"/>
                  </a:cubicBezTo>
                  <a:cubicBezTo>
                    <a:pt x="676788" y="12705"/>
                    <a:pt x="666293" y="8295"/>
                    <a:pt x="655798" y="5635"/>
                  </a:cubicBezTo>
                  <a:cubicBezTo>
                    <a:pt x="650416" y="4255"/>
                    <a:pt x="645269" y="4928"/>
                    <a:pt x="639955" y="3783"/>
                  </a:cubicBezTo>
                  <a:cubicBezTo>
                    <a:pt x="634539" y="2605"/>
                    <a:pt x="629628" y="-1031"/>
                    <a:pt x="622228" y="282"/>
                  </a:cubicBezTo>
                  <a:cubicBezTo>
                    <a:pt x="610556" y="2336"/>
                    <a:pt x="603962" y="8934"/>
                    <a:pt x="595049" y="15668"/>
                  </a:cubicBezTo>
                  <a:cubicBezTo>
                    <a:pt x="582165" y="25398"/>
                    <a:pt x="575707" y="30011"/>
                    <a:pt x="559258" y="29909"/>
                  </a:cubicBezTo>
                  <a:cubicBezTo>
                    <a:pt x="552228" y="29875"/>
                    <a:pt x="561310" y="30482"/>
                    <a:pt x="566792" y="39168"/>
                  </a:cubicBezTo>
                  <a:cubicBezTo>
                    <a:pt x="568946" y="42569"/>
                    <a:pt x="569147" y="55665"/>
                    <a:pt x="567029" y="58493"/>
                  </a:cubicBezTo>
                  <a:cubicBezTo>
                    <a:pt x="562521" y="64418"/>
                    <a:pt x="552766" y="65260"/>
                    <a:pt x="547518" y="72061"/>
                  </a:cubicBezTo>
                  <a:cubicBezTo>
                    <a:pt x="538302" y="84013"/>
                    <a:pt x="535544" y="103102"/>
                    <a:pt x="538067" y="118185"/>
                  </a:cubicBezTo>
                  <a:cubicBezTo>
                    <a:pt x="539614" y="127444"/>
                    <a:pt x="547384" y="134581"/>
                    <a:pt x="550008" y="143403"/>
                  </a:cubicBezTo>
                  <a:cubicBezTo>
                    <a:pt x="552060" y="150271"/>
                    <a:pt x="551656" y="160977"/>
                    <a:pt x="549907" y="167677"/>
                  </a:cubicBezTo>
                  <a:cubicBezTo>
                    <a:pt x="545097" y="185891"/>
                    <a:pt x="534635" y="195082"/>
                    <a:pt x="542473" y="214946"/>
                  </a:cubicBezTo>
                  <a:cubicBezTo>
                    <a:pt x="549301" y="232285"/>
                    <a:pt x="548663" y="251475"/>
                    <a:pt x="525688" y="252755"/>
                  </a:cubicBezTo>
                  <a:cubicBezTo>
                    <a:pt x="511560" y="253529"/>
                    <a:pt x="487913" y="239456"/>
                    <a:pt x="476880" y="251542"/>
                  </a:cubicBezTo>
                  <a:cubicBezTo>
                    <a:pt x="478931" y="254539"/>
                    <a:pt x="478562" y="258040"/>
                    <a:pt x="480243" y="260970"/>
                  </a:cubicBezTo>
                  <a:cubicBezTo>
                    <a:pt x="483406" y="266423"/>
                    <a:pt x="487980" y="268646"/>
                    <a:pt x="492319" y="272753"/>
                  </a:cubicBezTo>
                  <a:cubicBezTo>
                    <a:pt x="496323" y="276558"/>
                    <a:pt x="504799" y="283291"/>
                    <a:pt x="504159" y="289553"/>
                  </a:cubicBezTo>
                  <a:cubicBezTo>
                    <a:pt x="503487" y="296253"/>
                    <a:pt x="489023" y="302111"/>
                    <a:pt x="483709" y="303222"/>
                  </a:cubicBezTo>
                  <a:cubicBezTo>
                    <a:pt x="475769" y="304872"/>
                    <a:pt x="464433" y="307599"/>
                    <a:pt x="459253" y="315511"/>
                  </a:cubicBezTo>
                  <a:cubicBezTo>
                    <a:pt x="448489" y="331974"/>
                    <a:pt x="459927" y="356148"/>
                    <a:pt x="462852" y="373621"/>
                  </a:cubicBezTo>
                  <a:cubicBezTo>
                    <a:pt x="465039" y="386650"/>
                    <a:pt x="466856" y="394596"/>
                    <a:pt x="461642" y="407221"/>
                  </a:cubicBezTo>
                  <a:cubicBezTo>
                    <a:pt x="457101" y="418230"/>
                    <a:pt x="452559" y="424526"/>
                    <a:pt x="441594" y="429273"/>
                  </a:cubicBezTo>
                  <a:cubicBezTo>
                    <a:pt x="425717" y="436175"/>
                    <a:pt x="408091" y="432640"/>
                    <a:pt x="391340" y="438532"/>
                  </a:cubicBezTo>
                  <a:cubicBezTo>
                    <a:pt x="381988" y="441831"/>
                    <a:pt x="378018" y="446477"/>
                    <a:pt x="373410" y="454490"/>
                  </a:cubicBezTo>
                  <a:cubicBezTo>
                    <a:pt x="369139" y="461897"/>
                    <a:pt x="366313" y="471627"/>
                    <a:pt x="357803" y="474522"/>
                  </a:cubicBezTo>
                  <a:cubicBezTo>
                    <a:pt x="338360" y="481189"/>
                    <a:pt x="328874" y="455029"/>
                    <a:pt x="311450" y="458194"/>
                  </a:cubicBezTo>
                  <a:cubicBezTo>
                    <a:pt x="291974" y="461729"/>
                    <a:pt x="294867" y="496878"/>
                    <a:pt x="294766" y="510749"/>
                  </a:cubicBezTo>
                  <a:cubicBezTo>
                    <a:pt x="294698" y="520310"/>
                    <a:pt x="295539" y="525664"/>
                    <a:pt x="300013" y="534215"/>
                  </a:cubicBezTo>
                  <a:cubicBezTo>
                    <a:pt x="304891" y="543575"/>
                    <a:pt x="306068" y="545898"/>
                    <a:pt x="304185" y="555223"/>
                  </a:cubicBezTo>
                  <a:cubicBezTo>
                    <a:pt x="302301" y="564448"/>
                    <a:pt x="302839" y="571114"/>
                    <a:pt x="294867" y="577377"/>
                  </a:cubicBezTo>
                  <a:cubicBezTo>
                    <a:pt x="286962" y="583571"/>
                    <a:pt x="279528" y="585322"/>
                    <a:pt x="269571" y="584716"/>
                  </a:cubicBezTo>
                  <a:cubicBezTo>
                    <a:pt x="249893" y="583505"/>
                    <a:pt x="230047" y="576838"/>
                    <a:pt x="209764" y="581282"/>
                  </a:cubicBezTo>
                  <a:cubicBezTo>
                    <a:pt x="198865" y="583639"/>
                    <a:pt x="187597" y="590137"/>
                    <a:pt x="177169" y="594110"/>
                  </a:cubicBezTo>
                  <a:cubicBezTo>
                    <a:pt x="162503" y="599732"/>
                    <a:pt x="149518" y="603907"/>
                    <a:pt x="134045" y="606667"/>
                  </a:cubicBezTo>
                  <a:cubicBezTo>
                    <a:pt x="119547" y="609260"/>
                    <a:pt x="110634" y="609529"/>
                    <a:pt x="96136" y="606667"/>
                  </a:cubicBezTo>
                  <a:cubicBezTo>
                    <a:pt x="82614" y="604007"/>
                    <a:pt x="70302" y="601314"/>
                    <a:pt x="56477" y="601449"/>
                  </a:cubicBezTo>
                  <a:cubicBezTo>
                    <a:pt x="45983" y="601550"/>
                    <a:pt x="35387" y="600911"/>
                    <a:pt x="24891" y="601348"/>
                  </a:cubicBezTo>
                  <a:cubicBezTo>
                    <a:pt x="16145" y="601684"/>
                    <a:pt x="9182" y="604984"/>
                    <a:pt x="2321" y="608621"/>
                  </a:cubicBezTo>
                  <a:cubicBezTo>
                    <a:pt x="1513" y="607980"/>
                    <a:pt x="807" y="607206"/>
                    <a:pt x="0" y="606601"/>
                  </a:cubicBezTo>
                  <a:cubicBezTo>
                    <a:pt x="4642" y="610135"/>
                    <a:pt x="9284" y="613974"/>
                    <a:pt x="10865" y="619664"/>
                  </a:cubicBezTo>
                  <a:cubicBezTo>
                    <a:pt x="12480" y="625454"/>
                    <a:pt x="12917" y="631649"/>
                    <a:pt x="14296" y="637540"/>
                  </a:cubicBezTo>
                  <a:cubicBezTo>
                    <a:pt x="18164" y="654038"/>
                    <a:pt x="30408" y="663734"/>
                    <a:pt x="45175" y="670501"/>
                  </a:cubicBezTo>
                  <a:cubicBezTo>
                    <a:pt x="54593" y="674811"/>
                    <a:pt x="66098" y="673665"/>
                    <a:pt x="74170" y="680197"/>
                  </a:cubicBezTo>
                  <a:cubicBezTo>
                    <a:pt x="87457" y="690937"/>
                    <a:pt x="87592" y="706020"/>
                    <a:pt x="87322" y="721844"/>
                  </a:cubicBezTo>
                  <a:cubicBezTo>
                    <a:pt x="87188" y="730564"/>
                    <a:pt x="86583" y="738375"/>
                    <a:pt x="92335" y="745781"/>
                  </a:cubicBezTo>
                  <a:cubicBezTo>
                    <a:pt x="96472" y="751101"/>
                    <a:pt x="105016" y="756757"/>
                    <a:pt x="111710" y="758811"/>
                  </a:cubicBezTo>
                  <a:cubicBezTo>
                    <a:pt x="117463" y="760595"/>
                    <a:pt x="122844" y="759787"/>
                    <a:pt x="128193" y="763390"/>
                  </a:cubicBezTo>
                  <a:cubicBezTo>
                    <a:pt x="137375" y="769618"/>
                    <a:pt x="134583" y="776924"/>
                    <a:pt x="129740" y="785510"/>
                  </a:cubicBezTo>
                  <a:cubicBezTo>
                    <a:pt x="123551" y="796485"/>
                    <a:pt x="113896" y="803117"/>
                    <a:pt x="101956" y="806552"/>
                  </a:cubicBezTo>
                  <a:cubicBezTo>
                    <a:pt x="93748" y="808908"/>
                    <a:pt x="84531" y="809245"/>
                    <a:pt x="76728" y="812949"/>
                  </a:cubicBezTo>
                  <a:cubicBezTo>
                    <a:pt x="54829" y="823352"/>
                    <a:pt x="50422" y="850387"/>
                    <a:pt x="50489" y="871833"/>
                  </a:cubicBezTo>
                  <a:cubicBezTo>
                    <a:pt x="50523" y="882876"/>
                    <a:pt x="51869" y="900854"/>
                    <a:pt x="42954" y="909406"/>
                  </a:cubicBezTo>
                  <a:cubicBezTo>
                    <a:pt x="42954" y="909406"/>
                    <a:pt x="42922" y="909440"/>
                    <a:pt x="42922" y="909440"/>
                  </a:cubicBezTo>
                  <a:cubicBezTo>
                    <a:pt x="56410" y="915331"/>
                    <a:pt x="69797" y="920348"/>
                    <a:pt x="85001" y="920953"/>
                  </a:cubicBezTo>
                  <a:cubicBezTo>
                    <a:pt x="98827" y="921526"/>
                    <a:pt x="112821" y="920684"/>
                    <a:pt x="126679" y="920853"/>
                  </a:cubicBezTo>
                  <a:cubicBezTo>
                    <a:pt x="143834" y="921055"/>
                    <a:pt x="158533" y="913076"/>
                    <a:pt x="175049" y="912436"/>
                  </a:cubicBezTo>
                  <a:cubicBezTo>
                    <a:pt x="189715" y="911863"/>
                    <a:pt x="200311" y="908093"/>
                    <a:pt x="215045" y="908261"/>
                  </a:cubicBezTo>
                  <a:cubicBezTo>
                    <a:pt x="223790" y="908362"/>
                    <a:pt x="227827" y="907117"/>
                    <a:pt x="235933" y="904995"/>
                  </a:cubicBezTo>
                  <a:cubicBezTo>
                    <a:pt x="243570" y="903009"/>
                    <a:pt x="251373" y="905231"/>
                    <a:pt x="259043" y="903682"/>
                  </a:cubicBezTo>
                  <a:cubicBezTo>
                    <a:pt x="266375" y="902201"/>
                    <a:pt x="270984" y="899744"/>
                    <a:pt x="278889" y="899844"/>
                  </a:cubicBezTo>
                  <a:cubicBezTo>
                    <a:pt x="286962" y="899945"/>
                    <a:pt x="295069" y="899676"/>
                    <a:pt x="303142" y="899810"/>
                  </a:cubicBezTo>
                  <a:cubicBezTo>
                    <a:pt x="310676" y="899911"/>
                    <a:pt x="317404" y="895871"/>
                    <a:pt x="324131" y="896343"/>
                  </a:cubicBezTo>
                  <a:cubicBezTo>
                    <a:pt x="326486" y="896511"/>
                    <a:pt x="331801" y="899373"/>
                    <a:pt x="334627" y="899945"/>
                  </a:cubicBezTo>
                  <a:cubicBezTo>
                    <a:pt x="340075" y="901056"/>
                    <a:pt x="344684" y="901460"/>
                    <a:pt x="350335" y="902975"/>
                  </a:cubicBezTo>
                  <a:cubicBezTo>
                    <a:pt x="363117" y="906476"/>
                    <a:pt x="371661" y="909406"/>
                    <a:pt x="379835" y="920684"/>
                  </a:cubicBezTo>
                  <a:cubicBezTo>
                    <a:pt x="388211" y="932233"/>
                    <a:pt x="390128" y="946137"/>
                    <a:pt x="395511" y="958425"/>
                  </a:cubicBezTo>
                  <a:cubicBezTo>
                    <a:pt x="401565" y="972263"/>
                    <a:pt x="409503" y="981757"/>
                    <a:pt x="419527" y="993305"/>
                  </a:cubicBezTo>
                  <a:cubicBezTo>
                    <a:pt x="430830" y="1006300"/>
                    <a:pt x="436649" y="1013270"/>
                    <a:pt x="454276" y="1013270"/>
                  </a:cubicBezTo>
                  <a:cubicBezTo>
                    <a:pt x="470758" y="1013270"/>
                    <a:pt x="475837" y="1008153"/>
                    <a:pt x="489561" y="1000610"/>
                  </a:cubicBezTo>
                  <a:cubicBezTo>
                    <a:pt x="501637" y="993978"/>
                    <a:pt x="511997" y="988288"/>
                    <a:pt x="525654" y="984788"/>
                  </a:cubicBezTo>
                  <a:cubicBezTo>
                    <a:pt x="559998" y="976000"/>
                    <a:pt x="591584" y="999634"/>
                    <a:pt x="625692" y="992464"/>
                  </a:cubicBezTo>
                  <a:cubicBezTo>
                    <a:pt x="636254" y="990241"/>
                    <a:pt x="652603" y="987413"/>
                    <a:pt x="658085" y="977717"/>
                  </a:cubicBezTo>
                  <a:cubicBezTo>
                    <a:pt x="667672" y="960849"/>
                    <a:pt x="650517" y="936777"/>
                    <a:pt x="639012" y="925701"/>
                  </a:cubicBezTo>
                  <a:cubicBezTo>
                    <a:pt x="630603" y="917587"/>
                    <a:pt x="619032" y="910516"/>
                    <a:pt x="612675" y="899979"/>
                  </a:cubicBezTo>
                  <a:cubicBezTo>
                    <a:pt x="604837" y="886983"/>
                    <a:pt x="612944" y="870957"/>
                    <a:pt x="605509" y="857760"/>
                  </a:cubicBezTo>
                  <a:cubicBezTo>
                    <a:pt x="597471" y="843552"/>
                    <a:pt x="582636" y="836852"/>
                    <a:pt x="570796" y="828435"/>
                  </a:cubicBezTo>
                  <a:cubicBezTo>
                    <a:pt x="557105" y="818672"/>
                    <a:pt x="559023" y="805743"/>
                    <a:pt x="559225" y="790526"/>
                  </a:cubicBezTo>
                  <a:cubicBezTo>
                    <a:pt x="559393" y="776284"/>
                    <a:pt x="551791" y="763188"/>
                    <a:pt x="554852" y="748407"/>
                  </a:cubicBezTo>
                  <a:cubicBezTo>
                    <a:pt x="557408" y="735950"/>
                    <a:pt x="571805" y="717097"/>
                    <a:pt x="584453" y="714605"/>
                  </a:cubicBezTo>
                  <a:cubicBezTo>
                    <a:pt x="599017" y="711710"/>
                    <a:pt x="612137" y="720834"/>
                    <a:pt x="625491" y="718175"/>
                  </a:cubicBezTo>
                  <a:cubicBezTo>
                    <a:pt x="638138" y="715649"/>
                    <a:pt x="653275" y="707435"/>
                    <a:pt x="664443" y="699051"/>
                  </a:cubicBezTo>
                  <a:cubicBezTo>
                    <a:pt x="676351" y="690095"/>
                    <a:pt x="681531" y="682756"/>
                    <a:pt x="686139" y="668784"/>
                  </a:cubicBezTo>
                  <a:cubicBezTo>
                    <a:pt x="691858" y="651479"/>
                    <a:pt x="700132" y="636867"/>
                    <a:pt x="710526" y="622457"/>
                  </a:cubicBezTo>
                  <a:cubicBezTo>
                    <a:pt x="716985" y="613502"/>
                    <a:pt x="722468" y="607846"/>
                    <a:pt x="731718" y="601214"/>
                  </a:cubicBezTo>
                  <a:cubicBezTo>
                    <a:pt x="735889" y="598217"/>
                    <a:pt x="744669" y="592291"/>
                    <a:pt x="747359" y="587881"/>
                  </a:cubicBezTo>
                  <a:cubicBezTo>
                    <a:pt x="751127" y="581754"/>
                    <a:pt x="752439" y="571350"/>
                    <a:pt x="752506" y="564550"/>
                  </a:cubicBezTo>
                  <a:cubicBezTo>
                    <a:pt x="752641" y="552126"/>
                    <a:pt x="755600" y="547783"/>
                    <a:pt x="762497" y="536639"/>
                  </a:cubicBezTo>
                  <a:cubicBezTo>
                    <a:pt x="768080" y="527616"/>
                    <a:pt x="773563" y="524317"/>
                    <a:pt x="781065" y="517280"/>
                  </a:cubicBezTo>
                  <a:cubicBezTo>
                    <a:pt x="785404" y="513206"/>
                    <a:pt x="791492" y="506574"/>
                    <a:pt x="793544" y="500682"/>
                  </a:cubicBezTo>
                  <a:cubicBezTo>
                    <a:pt x="798925" y="485027"/>
                    <a:pt x="781400" y="470684"/>
                    <a:pt x="786245" y="456780"/>
                  </a:cubicBezTo>
                  <a:cubicBezTo>
                    <a:pt x="788061" y="451561"/>
                    <a:pt x="794889" y="448733"/>
                    <a:pt x="798556" y="445030"/>
                  </a:cubicBezTo>
                  <a:cubicBezTo>
                    <a:pt x="804745" y="438801"/>
                    <a:pt x="808209" y="433111"/>
                    <a:pt x="811136" y="424930"/>
                  </a:cubicBezTo>
                  <a:cubicBezTo>
                    <a:pt x="813726" y="417658"/>
                    <a:pt x="819848" y="409645"/>
                    <a:pt x="819848" y="401834"/>
                  </a:cubicBezTo>
                  <a:cubicBezTo>
                    <a:pt x="819814" y="392340"/>
                    <a:pt x="812247" y="380354"/>
                    <a:pt x="806225" y="373486"/>
                  </a:cubicBezTo>
                  <a:cubicBezTo>
                    <a:pt x="789003" y="353959"/>
                    <a:pt x="762665" y="346350"/>
                    <a:pt x="747999" y="325241"/>
                  </a:cubicBezTo>
                  <a:cubicBezTo>
                    <a:pt x="740868" y="314972"/>
                    <a:pt x="736528" y="299856"/>
                    <a:pt x="735351" y="287196"/>
                  </a:cubicBezTo>
                  <a:cubicBezTo>
                    <a:pt x="734342" y="276490"/>
                    <a:pt x="731819" y="265717"/>
                    <a:pt x="731213" y="255044"/>
                  </a:cubicBezTo>
                  <a:cubicBezTo>
                    <a:pt x="731012" y="251509"/>
                    <a:pt x="732021" y="247637"/>
                    <a:pt x="731483" y="244136"/>
                  </a:cubicBezTo>
                  <a:cubicBezTo>
                    <a:pt x="730743" y="239523"/>
                    <a:pt x="728960" y="238311"/>
                    <a:pt x="728119" y="234877"/>
                  </a:cubicBezTo>
                  <a:cubicBezTo>
                    <a:pt x="726773" y="229524"/>
                    <a:pt x="721762" y="215788"/>
                    <a:pt x="723780" y="211445"/>
                  </a:cubicBezTo>
                  <a:cubicBezTo>
                    <a:pt x="732862" y="191817"/>
                    <a:pt x="771881" y="205687"/>
                    <a:pt x="786211" y="206630"/>
                  </a:cubicBezTo>
                  <a:cubicBezTo>
                    <a:pt x="798859" y="207438"/>
                    <a:pt x="812112" y="206428"/>
                    <a:pt x="824759" y="206395"/>
                  </a:cubicBezTo>
                  <a:cubicBezTo>
                    <a:pt x="840065" y="206395"/>
                    <a:pt x="856648" y="208751"/>
                    <a:pt x="871617" y="205452"/>
                  </a:cubicBezTo>
                  <a:cubicBezTo>
                    <a:pt x="893346" y="200705"/>
                    <a:pt x="912419" y="199796"/>
                    <a:pt x="932703" y="188719"/>
                  </a:cubicBezTo>
                  <a:cubicBezTo>
                    <a:pt x="932434" y="181110"/>
                    <a:pt x="924327" y="171919"/>
                    <a:pt x="920358" y="16535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7" name="Freeform 1092">
              <a:extLst>
                <a:ext uri="{FF2B5EF4-FFF2-40B4-BE49-F238E27FC236}">
                  <a16:creationId xmlns:a16="http://schemas.microsoft.com/office/drawing/2014/main" id="{84C6E407-9B9C-173A-F438-298DEC9D10A2}"/>
                </a:ext>
              </a:extLst>
            </p:cNvPr>
            <p:cNvSpPr>
              <a:spLocks/>
            </p:cNvSpPr>
            <p:nvPr/>
          </p:nvSpPr>
          <p:spPr>
            <a:xfrm>
              <a:off x="15657118" y="5409227"/>
              <a:ext cx="1791969" cy="2000707"/>
            </a:xfrm>
            <a:custGeom>
              <a:avLst/>
              <a:gdLst>
                <a:gd name="connsiteX0" fmla="*/ 1831700 w 1844520"/>
                <a:gd name="connsiteY0" fmla="*/ 541874 h 2060523"/>
                <a:gd name="connsiteX1" fmla="*/ 1798869 w 1844520"/>
                <a:gd name="connsiteY1" fmla="*/ 529653 h 2060523"/>
                <a:gd name="connsiteX2" fmla="*/ 1770178 w 1844520"/>
                <a:gd name="connsiteY2" fmla="*/ 497837 h 2060523"/>
                <a:gd name="connsiteX3" fmla="*/ 1743336 w 1844520"/>
                <a:gd name="connsiteY3" fmla="*/ 475515 h 2060523"/>
                <a:gd name="connsiteX4" fmla="*/ 1706200 w 1844520"/>
                <a:gd name="connsiteY4" fmla="*/ 487837 h 2060523"/>
                <a:gd name="connsiteX5" fmla="*/ 1628832 w 1844520"/>
                <a:gd name="connsiteY5" fmla="*/ 477804 h 2060523"/>
                <a:gd name="connsiteX6" fmla="*/ 1616421 w 1844520"/>
                <a:gd name="connsiteY6" fmla="*/ 495817 h 2060523"/>
                <a:gd name="connsiteX7" fmla="*/ 1585777 w 1844520"/>
                <a:gd name="connsiteY7" fmla="*/ 512853 h 2060523"/>
                <a:gd name="connsiteX8" fmla="*/ 1552375 w 1844520"/>
                <a:gd name="connsiteY8" fmla="*/ 519250 h 2060523"/>
                <a:gd name="connsiteX9" fmla="*/ 1536328 w 1844520"/>
                <a:gd name="connsiteY9" fmla="*/ 542784 h 2060523"/>
                <a:gd name="connsiteX10" fmla="*/ 1521630 w 1844520"/>
                <a:gd name="connsiteY10" fmla="*/ 575979 h 2060523"/>
                <a:gd name="connsiteX11" fmla="*/ 1507368 w 1844520"/>
                <a:gd name="connsiteY11" fmla="*/ 596483 h 2060523"/>
                <a:gd name="connsiteX12" fmla="*/ 1475444 w 1844520"/>
                <a:gd name="connsiteY12" fmla="*/ 643987 h 2060523"/>
                <a:gd name="connsiteX13" fmla="*/ 1428353 w 1844520"/>
                <a:gd name="connsiteY13" fmla="*/ 655569 h 2060523"/>
                <a:gd name="connsiteX14" fmla="*/ 1407362 w 1844520"/>
                <a:gd name="connsiteY14" fmla="*/ 655569 h 2060523"/>
                <a:gd name="connsiteX15" fmla="*/ 1390780 w 1844520"/>
                <a:gd name="connsiteY15" fmla="*/ 651159 h 2060523"/>
                <a:gd name="connsiteX16" fmla="*/ 1369553 w 1844520"/>
                <a:gd name="connsiteY16" fmla="*/ 651597 h 2060523"/>
                <a:gd name="connsiteX17" fmla="*/ 1342274 w 1844520"/>
                <a:gd name="connsiteY17" fmla="*/ 643011 h 2060523"/>
                <a:gd name="connsiteX18" fmla="*/ 1289799 w 1844520"/>
                <a:gd name="connsiteY18" fmla="*/ 572478 h 2060523"/>
                <a:gd name="connsiteX19" fmla="*/ 1260299 w 1844520"/>
                <a:gd name="connsiteY19" fmla="*/ 564095 h 2060523"/>
                <a:gd name="connsiteX20" fmla="*/ 1243615 w 1844520"/>
                <a:gd name="connsiteY20" fmla="*/ 598873 h 2060523"/>
                <a:gd name="connsiteX21" fmla="*/ 1247820 w 1844520"/>
                <a:gd name="connsiteY21" fmla="*/ 638803 h 2060523"/>
                <a:gd name="connsiteX22" fmla="*/ 1247182 w 1844520"/>
                <a:gd name="connsiteY22" fmla="*/ 659811 h 2060523"/>
                <a:gd name="connsiteX23" fmla="*/ 1227031 w 1844520"/>
                <a:gd name="connsiteY23" fmla="*/ 679877 h 2060523"/>
                <a:gd name="connsiteX24" fmla="*/ 1176441 w 1844520"/>
                <a:gd name="connsiteY24" fmla="*/ 685230 h 2060523"/>
                <a:gd name="connsiteX25" fmla="*/ 1151245 w 1844520"/>
                <a:gd name="connsiteY25" fmla="*/ 680819 h 2060523"/>
                <a:gd name="connsiteX26" fmla="*/ 1142735 w 1844520"/>
                <a:gd name="connsiteY26" fmla="*/ 680719 h 2060523"/>
                <a:gd name="connsiteX27" fmla="*/ 1130458 w 1844520"/>
                <a:gd name="connsiteY27" fmla="*/ 685466 h 2060523"/>
                <a:gd name="connsiteX28" fmla="*/ 1109031 w 1844520"/>
                <a:gd name="connsiteY28" fmla="*/ 677891 h 2060523"/>
                <a:gd name="connsiteX29" fmla="*/ 1095408 w 1844520"/>
                <a:gd name="connsiteY29" fmla="*/ 659845 h 2060523"/>
                <a:gd name="connsiteX30" fmla="*/ 1089521 w 1844520"/>
                <a:gd name="connsiteY30" fmla="*/ 638937 h 2060523"/>
                <a:gd name="connsiteX31" fmla="*/ 1072635 w 1844520"/>
                <a:gd name="connsiteY31" fmla="*/ 613653 h 2060523"/>
                <a:gd name="connsiteX32" fmla="*/ 1031261 w 1844520"/>
                <a:gd name="connsiteY32" fmla="*/ 600859 h 2060523"/>
                <a:gd name="connsiteX33" fmla="*/ 996715 w 1844520"/>
                <a:gd name="connsiteY33" fmla="*/ 605203 h 2060523"/>
                <a:gd name="connsiteX34" fmla="*/ 970679 w 1844520"/>
                <a:gd name="connsiteY34" fmla="*/ 605203 h 2060523"/>
                <a:gd name="connsiteX35" fmla="*/ 920223 w 1844520"/>
                <a:gd name="connsiteY35" fmla="*/ 596887 h 2060523"/>
                <a:gd name="connsiteX36" fmla="*/ 899300 w 1844520"/>
                <a:gd name="connsiteY36" fmla="*/ 583252 h 2060523"/>
                <a:gd name="connsiteX37" fmla="*/ 869801 w 1844520"/>
                <a:gd name="connsiteY37" fmla="*/ 564229 h 2060523"/>
                <a:gd name="connsiteX38" fmla="*/ 817427 w 1844520"/>
                <a:gd name="connsiteY38" fmla="*/ 545948 h 2060523"/>
                <a:gd name="connsiteX39" fmla="*/ 770065 w 1844520"/>
                <a:gd name="connsiteY39" fmla="*/ 528508 h 2060523"/>
                <a:gd name="connsiteX40" fmla="*/ 742920 w 1844520"/>
                <a:gd name="connsiteY40" fmla="*/ 505480 h 2060523"/>
                <a:gd name="connsiteX41" fmla="*/ 739758 w 1844520"/>
                <a:gd name="connsiteY41" fmla="*/ 459052 h 2060523"/>
                <a:gd name="connsiteX42" fmla="*/ 750723 w 1844520"/>
                <a:gd name="connsiteY42" fmla="*/ 437101 h 2060523"/>
                <a:gd name="connsiteX43" fmla="*/ 761151 w 1844520"/>
                <a:gd name="connsiteY43" fmla="*/ 416395 h 2060523"/>
                <a:gd name="connsiteX44" fmla="*/ 711200 w 1844520"/>
                <a:gd name="connsiteY44" fmla="*/ 364648 h 2060523"/>
                <a:gd name="connsiteX45" fmla="*/ 672583 w 1844520"/>
                <a:gd name="connsiteY45" fmla="*/ 340441 h 2060523"/>
                <a:gd name="connsiteX46" fmla="*/ 654655 w 1844520"/>
                <a:gd name="connsiteY46" fmla="*/ 319332 h 2060523"/>
                <a:gd name="connsiteX47" fmla="*/ 634607 w 1844520"/>
                <a:gd name="connsiteY47" fmla="*/ 306505 h 2060523"/>
                <a:gd name="connsiteX48" fmla="*/ 615770 w 1844520"/>
                <a:gd name="connsiteY48" fmla="*/ 308727 h 2060523"/>
                <a:gd name="connsiteX49" fmla="*/ 608941 w 1844520"/>
                <a:gd name="connsiteY49" fmla="*/ 298694 h 2060523"/>
                <a:gd name="connsiteX50" fmla="*/ 592324 w 1844520"/>
                <a:gd name="connsiteY50" fmla="*/ 278325 h 2060523"/>
                <a:gd name="connsiteX51" fmla="*/ 584251 w 1844520"/>
                <a:gd name="connsiteY51" fmla="*/ 251256 h 2060523"/>
                <a:gd name="connsiteX52" fmla="*/ 592626 w 1844520"/>
                <a:gd name="connsiteY52" fmla="*/ 227891 h 2060523"/>
                <a:gd name="connsiteX53" fmla="*/ 612977 w 1844520"/>
                <a:gd name="connsiteY53" fmla="*/ 196614 h 2060523"/>
                <a:gd name="connsiteX54" fmla="*/ 571637 w 1844520"/>
                <a:gd name="connsiteY54" fmla="*/ 153822 h 2060523"/>
                <a:gd name="connsiteX55" fmla="*/ 576110 w 1844520"/>
                <a:gd name="connsiteY55" fmla="*/ 105072 h 2060523"/>
                <a:gd name="connsiteX56" fmla="*/ 550916 w 1844520"/>
                <a:gd name="connsiteY56" fmla="*/ 67196 h 2060523"/>
                <a:gd name="connsiteX57" fmla="*/ 523501 w 1844520"/>
                <a:gd name="connsiteY57" fmla="*/ 63560 h 2060523"/>
                <a:gd name="connsiteX58" fmla="*/ 501469 w 1844520"/>
                <a:gd name="connsiteY58" fmla="*/ 24135 h 2060523"/>
                <a:gd name="connsiteX59" fmla="*/ 476072 w 1844520"/>
                <a:gd name="connsiteY59" fmla="*/ 904 h 2060523"/>
                <a:gd name="connsiteX60" fmla="*/ 446875 w 1844520"/>
                <a:gd name="connsiteY60" fmla="*/ 5113 h 2060523"/>
                <a:gd name="connsiteX61" fmla="*/ 439676 w 1844520"/>
                <a:gd name="connsiteY61" fmla="*/ 10298 h 2060523"/>
                <a:gd name="connsiteX62" fmla="*/ 454309 w 1844520"/>
                <a:gd name="connsiteY62" fmla="*/ 26222 h 2060523"/>
                <a:gd name="connsiteX63" fmla="*/ 466587 w 1844520"/>
                <a:gd name="connsiteY63" fmla="*/ 49622 h 2060523"/>
                <a:gd name="connsiteX64" fmla="*/ 405501 w 1844520"/>
                <a:gd name="connsiteY64" fmla="*/ 66354 h 2060523"/>
                <a:gd name="connsiteX65" fmla="*/ 358643 w 1844520"/>
                <a:gd name="connsiteY65" fmla="*/ 67297 h 2060523"/>
                <a:gd name="connsiteX66" fmla="*/ 320095 w 1844520"/>
                <a:gd name="connsiteY66" fmla="*/ 67533 h 2060523"/>
                <a:gd name="connsiteX67" fmla="*/ 257664 w 1844520"/>
                <a:gd name="connsiteY67" fmla="*/ 72347 h 2060523"/>
                <a:gd name="connsiteX68" fmla="*/ 262003 w 1844520"/>
                <a:gd name="connsiteY68" fmla="*/ 95780 h 2060523"/>
                <a:gd name="connsiteX69" fmla="*/ 265367 w 1844520"/>
                <a:gd name="connsiteY69" fmla="*/ 105038 h 2060523"/>
                <a:gd name="connsiteX70" fmla="*/ 265097 w 1844520"/>
                <a:gd name="connsiteY70" fmla="*/ 115947 h 2060523"/>
                <a:gd name="connsiteX71" fmla="*/ 269235 w 1844520"/>
                <a:gd name="connsiteY71" fmla="*/ 148099 h 2060523"/>
                <a:gd name="connsiteX72" fmla="*/ 281883 w 1844520"/>
                <a:gd name="connsiteY72" fmla="*/ 186143 h 2060523"/>
                <a:gd name="connsiteX73" fmla="*/ 340109 w 1844520"/>
                <a:gd name="connsiteY73" fmla="*/ 234389 h 2060523"/>
                <a:gd name="connsiteX74" fmla="*/ 353733 w 1844520"/>
                <a:gd name="connsiteY74" fmla="*/ 262737 h 2060523"/>
                <a:gd name="connsiteX75" fmla="*/ 345020 w 1844520"/>
                <a:gd name="connsiteY75" fmla="*/ 285833 h 2060523"/>
                <a:gd name="connsiteX76" fmla="*/ 332440 w 1844520"/>
                <a:gd name="connsiteY76" fmla="*/ 305932 h 2060523"/>
                <a:gd name="connsiteX77" fmla="*/ 320129 w 1844520"/>
                <a:gd name="connsiteY77" fmla="*/ 317682 h 2060523"/>
                <a:gd name="connsiteX78" fmla="*/ 327429 w 1844520"/>
                <a:gd name="connsiteY78" fmla="*/ 361585 h 2060523"/>
                <a:gd name="connsiteX79" fmla="*/ 314949 w 1844520"/>
                <a:gd name="connsiteY79" fmla="*/ 378183 h 2060523"/>
                <a:gd name="connsiteX80" fmla="*/ 296381 w 1844520"/>
                <a:gd name="connsiteY80" fmla="*/ 397542 h 2060523"/>
                <a:gd name="connsiteX81" fmla="*/ 286391 w 1844520"/>
                <a:gd name="connsiteY81" fmla="*/ 425452 h 2060523"/>
                <a:gd name="connsiteX82" fmla="*/ 281244 w 1844520"/>
                <a:gd name="connsiteY82" fmla="*/ 448783 h 2060523"/>
                <a:gd name="connsiteX83" fmla="*/ 265602 w 1844520"/>
                <a:gd name="connsiteY83" fmla="*/ 462116 h 2060523"/>
                <a:gd name="connsiteX84" fmla="*/ 244410 w 1844520"/>
                <a:gd name="connsiteY84" fmla="*/ 483360 h 2060523"/>
                <a:gd name="connsiteX85" fmla="*/ 220023 w 1844520"/>
                <a:gd name="connsiteY85" fmla="*/ 529687 h 2060523"/>
                <a:gd name="connsiteX86" fmla="*/ 198327 w 1844520"/>
                <a:gd name="connsiteY86" fmla="*/ 559953 h 2060523"/>
                <a:gd name="connsiteX87" fmla="*/ 159375 w 1844520"/>
                <a:gd name="connsiteY87" fmla="*/ 579077 h 2060523"/>
                <a:gd name="connsiteX88" fmla="*/ 118337 w 1844520"/>
                <a:gd name="connsiteY88" fmla="*/ 575508 h 2060523"/>
                <a:gd name="connsiteX89" fmla="*/ 88736 w 1844520"/>
                <a:gd name="connsiteY89" fmla="*/ 609310 h 2060523"/>
                <a:gd name="connsiteX90" fmla="*/ 93109 w 1844520"/>
                <a:gd name="connsiteY90" fmla="*/ 651428 h 2060523"/>
                <a:gd name="connsiteX91" fmla="*/ 104680 w 1844520"/>
                <a:gd name="connsiteY91" fmla="*/ 689338 h 2060523"/>
                <a:gd name="connsiteX92" fmla="*/ 139394 w 1844520"/>
                <a:gd name="connsiteY92" fmla="*/ 718663 h 2060523"/>
                <a:gd name="connsiteX93" fmla="*/ 146559 w 1844520"/>
                <a:gd name="connsiteY93" fmla="*/ 760882 h 2060523"/>
                <a:gd name="connsiteX94" fmla="*/ 172897 w 1844520"/>
                <a:gd name="connsiteY94" fmla="*/ 786604 h 2060523"/>
                <a:gd name="connsiteX95" fmla="*/ 191970 w 1844520"/>
                <a:gd name="connsiteY95" fmla="*/ 838619 h 2060523"/>
                <a:gd name="connsiteX96" fmla="*/ 159576 w 1844520"/>
                <a:gd name="connsiteY96" fmla="*/ 853365 h 2060523"/>
                <a:gd name="connsiteX97" fmla="*/ 59538 w 1844520"/>
                <a:gd name="connsiteY97" fmla="*/ 845689 h 2060523"/>
                <a:gd name="connsiteX98" fmla="*/ 23445 w 1844520"/>
                <a:gd name="connsiteY98" fmla="*/ 861513 h 2060523"/>
                <a:gd name="connsiteX99" fmla="*/ 0 w 1844520"/>
                <a:gd name="connsiteY99" fmla="*/ 872859 h 2060523"/>
                <a:gd name="connsiteX100" fmla="*/ 13253 w 1844520"/>
                <a:gd name="connsiteY100" fmla="*/ 920533 h 2060523"/>
                <a:gd name="connsiteX101" fmla="*/ 80562 w 1844520"/>
                <a:gd name="connsiteY101" fmla="*/ 958240 h 2060523"/>
                <a:gd name="connsiteX102" fmla="*/ 122777 w 1844520"/>
                <a:gd name="connsiteY102" fmla="*/ 958038 h 2060523"/>
                <a:gd name="connsiteX103" fmla="*/ 123483 w 1844520"/>
                <a:gd name="connsiteY103" fmla="*/ 988810 h 2060523"/>
                <a:gd name="connsiteX104" fmla="*/ 110096 w 1844520"/>
                <a:gd name="connsiteY104" fmla="*/ 997126 h 2060523"/>
                <a:gd name="connsiteX105" fmla="*/ 101451 w 1844520"/>
                <a:gd name="connsiteY105" fmla="*/ 1017159 h 2060523"/>
                <a:gd name="connsiteX106" fmla="*/ 135156 w 1844520"/>
                <a:gd name="connsiteY106" fmla="*/ 1051735 h 2060523"/>
                <a:gd name="connsiteX107" fmla="*/ 169769 w 1844520"/>
                <a:gd name="connsiteY107" fmla="*/ 1079073 h 2060523"/>
                <a:gd name="connsiteX108" fmla="*/ 172729 w 1844520"/>
                <a:gd name="connsiteY108" fmla="*/ 1097119 h 2060523"/>
                <a:gd name="connsiteX109" fmla="*/ 189749 w 1844520"/>
                <a:gd name="connsiteY109" fmla="*/ 1117049 h 2060523"/>
                <a:gd name="connsiteX110" fmla="*/ 214002 w 1844520"/>
                <a:gd name="connsiteY110" fmla="*/ 1123009 h 2060523"/>
                <a:gd name="connsiteX111" fmla="*/ 218913 w 1844520"/>
                <a:gd name="connsiteY111" fmla="*/ 1126713 h 2060523"/>
                <a:gd name="connsiteX112" fmla="*/ 231730 w 1844520"/>
                <a:gd name="connsiteY112" fmla="*/ 1121966 h 2060523"/>
                <a:gd name="connsiteX113" fmla="*/ 274852 w 1844520"/>
                <a:gd name="connsiteY113" fmla="*/ 1101260 h 2060523"/>
                <a:gd name="connsiteX114" fmla="*/ 270446 w 1844520"/>
                <a:gd name="connsiteY114" fmla="*/ 1062307 h 2060523"/>
                <a:gd name="connsiteX115" fmla="*/ 272666 w 1844520"/>
                <a:gd name="connsiteY115" fmla="*/ 1015980 h 2060523"/>
                <a:gd name="connsiteX116" fmla="*/ 298903 w 1844520"/>
                <a:gd name="connsiteY116" fmla="*/ 1003254 h 2060523"/>
                <a:gd name="connsiteX117" fmla="*/ 318817 w 1844520"/>
                <a:gd name="connsiteY117" fmla="*/ 1025407 h 2060523"/>
                <a:gd name="connsiteX118" fmla="*/ 324098 w 1844520"/>
                <a:gd name="connsiteY118" fmla="*/ 1054798 h 2060523"/>
                <a:gd name="connsiteX119" fmla="*/ 324098 w 1844520"/>
                <a:gd name="connsiteY119" fmla="*/ 1075808 h 2060523"/>
                <a:gd name="connsiteX120" fmla="*/ 323896 w 1844520"/>
                <a:gd name="connsiteY120" fmla="*/ 1088634 h 2060523"/>
                <a:gd name="connsiteX121" fmla="*/ 328538 w 1844520"/>
                <a:gd name="connsiteY121" fmla="*/ 1096613 h 2060523"/>
                <a:gd name="connsiteX122" fmla="*/ 332642 w 1844520"/>
                <a:gd name="connsiteY122" fmla="*/ 1117959 h 2060523"/>
                <a:gd name="connsiteX123" fmla="*/ 337654 w 1844520"/>
                <a:gd name="connsiteY123" fmla="*/ 1138900 h 2060523"/>
                <a:gd name="connsiteX124" fmla="*/ 340917 w 1844520"/>
                <a:gd name="connsiteY124" fmla="*/ 1189536 h 2060523"/>
                <a:gd name="connsiteX125" fmla="*/ 341018 w 1844520"/>
                <a:gd name="connsiteY125" fmla="*/ 1210107 h 2060523"/>
                <a:gd name="connsiteX126" fmla="*/ 337688 w 1844520"/>
                <a:gd name="connsiteY126" fmla="*/ 1239297 h 2060523"/>
                <a:gd name="connsiteX127" fmla="*/ 345223 w 1844520"/>
                <a:gd name="connsiteY127" fmla="*/ 1273368 h 2060523"/>
                <a:gd name="connsiteX128" fmla="*/ 349327 w 1844520"/>
                <a:gd name="connsiteY128" fmla="*/ 1294410 h 2060523"/>
                <a:gd name="connsiteX129" fmla="*/ 353598 w 1844520"/>
                <a:gd name="connsiteY129" fmla="*/ 1320671 h 2060523"/>
                <a:gd name="connsiteX130" fmla="*/ 349158 w 1844520"/>
                <a:gd name="connsiteY130" fmla="*/ 1355551 h 2060523"/>
                <a:gd name="connsiteX131" fmla="*/ 377750 w 1844520"/>
                <a:gd name="connsiteY131" fmla="*/ 1416523 h 2060523"/>
                <a:gd name="connsiteX132" fmla="*/ 397563 w 1844520"/>
                <a:gd name="connsiteY132" fmla="*/ 1439382 h 2060523"/>
                <a:gd name="connsiteX133" fmla="*/ 428341 w 1844520"/>
                <a:gd name="connsiteY133" fmla="*/ 1487123 h 2060523"/>
                <a:gd name="connsiteX134" fmla="*/ 442603 w 1844520"/>
                <a:gd name="connsiteY134" fmla="*/ 1546580 h 2060523"/>
                <a:gd name="connsiteX135" fmla="*/ 466890 w 1844520"/>
                <a:gd name="connsiteY135" fmla="*/ 1606475 h 2060523"/>
                <a:gd name="connsiteX136" fmla="*/ 510114 w 1844520"/>
                <a:gd name="connsiteY136" fmla="*/ 1651993 h 2060523"/>
                <a:gd name="connsiteX137" fmla="*/ 520642 w 1844520"/>
                <a:gd name="connsiteY137" fmla="*/ 1670476 h 2060523"/>
                <a:gd name="connsiteX138" fmla="*/ 521483 w 1844520"/>
                <a:gd name="connsiteY138" fmla="*/ 1701989 h 2060523"/>
                <a:gd name="connsiteX139" fmla="*/ 542507 w 1844520"/>
                <a:gd name="connsiteY139" fmla="*/ 1782960 h 2060523"/>
                <a:gd name="connsiteX140" fmla="*/ 560334 w 1844520"/>
                <a:gd name="connsiteY140" fmla="*/ 1815684 h 2060523"/>
                <a:gd name="connsiteX141" fmla="*/ 577119 w 1844520"/>
                <a:gd name="connsiteY141" fmla="*/ 1851136 h 2060523"/>
                <a:gd name="connsiteX142" fmla="*/ 588355 w 1844520"/>
                <a:gd name="connsiteY142" fmla="*/ 1891201 h 2060523"/>
                <a:gd name="connsiteX143" fmla="*/ 609581 w 1844520"/>
                <a:gd name="connsiteY143" fmla="*/ 1923690 h 2060523"/>
                <a:gd name="connsiteX144" fmla="*/ 631680 w 1844520"/>
                <a:gd name="connsiteY144" fmla="*/ 1959377 h 2060523"/>
                <a:gd name="connsiteX145" fmla="*/ 642545 w 1844520"/>
                <a:gd name="connsiteY145" fmla="*/ 1983786 h 2060523"/>
                <a:gd name="connsiteX146" fmla="*/ 647321 w 1844520"/>
                <a:gd name="connsiteY146" fmla="*/ 2009811 h 2060523"/>
                <a:gd name="connsiteX147" fmla="*/ 690176 w 1844520"/>
                <a:gd name="connsiteY147" fmla="*/ 2056272 h 2060523"/>
                <a:gd name="connsiteX148" fmla="*/ 753717 w 1844520"/>
                <a:gd name="connsiteY148" fmla="*/ 2041661 h 2060523"/>
                <a:gd name="connsiteX149" fmla="*/ 761824 w 1844520"/>
                <a:gd name="connsiteY149" fmla="*/ 2013009 h 2060523"/>
                <a:gd name="connsiteX150" fmla="*/ 781973 w 1844520"/>
                <a:gd name="connsiteY150" fmla="*/ 1991765 h 2060523"/>
                <a:gd name="connsiteX151" fmla="*/ 807134 w 1844520"/>
                <a:gd name="connsiteY151" fmla="*/ 1982709 h 2060523"/>
                <a:gd name="connsiteX152" fmla="*/ 815442 w 1844520"/>
                <a:gd name="connsiteY152" fmla="*/ 1953014 h 2060523"/>
                <a:gd name="connsiteX153" fmla="*/ 810834 w 1844520"/>
                <a:gd name="connsiteY153" fmla="*/ 1928201 h 2060523"/>
                <a:gd name="connsiteX154" fmla="*/ 819479 w 1844520"/>
                <a:gd name="connsiteY154" fmla="*/ 1897294 h 2060523"/>
                <a:gd name="connsiteX155" fmla="*/ 852410 w 1844520"/>
                <a:gd name="connsiteY155" fmla="*/ 1865782 h 2060523"/>
                <a:gd name="connsiteX156" fmla="*/ 836364 w 1844520"/>
                <a:gd name="connsiteY156" fmla="*/ 1814539 h 2060523"/>
                <a:gd name="connsiteX157" fmla="*/ 841377 w 1844520"/>
                <a:gd name="connsiteY157" fmla="*/ 1786158 h 2060523"/>
                <a:gd name="connsiteX158" fmla="*/ 861626 w 1844520"/>
                <a:gd name="connsiteY158" fmla="*/ 1756834 h 2060523"/>
                <a:gd name="connsiteX159" fmla="*/ 882616 w 1844520"/>
                <a:gd name="connsiteY159" fmla="*/ 1692629 h 2060523"/>
                <a:gd name="connsiteX160" fmla="*/ 859642 w 1844520"/>
                <a:gd name="connsiteY160" fmla="*/ 1605161 h 2060523"/>
                <a:gd name="connsiteX161" fmla="*/ 849046 w 1844520"/>
                <a:gd name="connsiteY161" fmla="*/ 1529713 h 2060523"/>
                <a:gd name="connsiteX162" fmla="*/ 886888 w 1844520"/>
                <a:gd name="connsiteY162" fmla="*/ 1488907 h 2060523"/>
                <a:gd name="connsiteX163" fmla="*/ 891631 w 1844520"/>
                <a:gd name="connsiteY163" fmla="*/ 1462344 h 2060523"/>
                <a:gd name="connsiteX164" fmla="*/ 903607 w 1844520"/>
                <a:gd name="connsiteY164" fmla="*/ 1454264 h 2060523"/>
                <a:gd name="connsiteX165" fmla="*/ 911881 w 1844520"/>
                <a:gd name="connsiteY165" fmla="*/ 1446351 h 2060523"/>
                <a:gd name="connsiteX166" fmla="*/ 962438 w 1844520"/>
                <a:gd name="connsiteY166" fmla="*/ 1428912 h 2060523"/>
                <a:gd name="connsiteX167" fmla="*/ 967383 w 1844520"/>
                <a:gd name="connsiteY167" fmla="*/ 1408947 h 2060523"/>
                <a:gd name="connsiteX168" fmla="*/ 981275 w 1844520"/>
                <a:gd name="connsiteY168" fmla="*/ 1388881 h 2060523"/>
                <a:gd name="connsiteX169" fmla="*/ 1042462 w 1844520"/>
                <a:gd name="connsiteY169" fmla="*/ 1352217 h 2060523"/>
                <a:gd name="connsiteX170" fmla="*/ 1085316 w 1844520"/>
                <a:gd name="connsiteY170" fmla="*/ 1311412 h 2060523"/>
                <a:gd name="connsiteX171" fmla="*/ 1101194 w 1844520"/>
                <a:gd name="connsiteY171" fmla="*/ 1281684 h 2060523"/>
                <a:gd name="connsiteX172" fmla="*/ 1109031 w 1844520"/>
                <a:gd name="connsiteY172" fmla="*/ 1265894 h 2060523"/>
                <a:gd name="connsiteX173" fmla="*/ 1123124 w 1844520"/>
                <a:gd name="connsiteY173" fmla="*/ 1251316 h 2060523"/>
                <a:gd name="connsiteX174" fmla="*/ 1184817 w 1844520"/>
                <a:gd name="connsiteY174" fmla="*/ 1186102 h 2060523"/>
                <a:gd name="connsiteX175" fmla="*/ 1249703 w 1844520"/>
                <a:gd name="connsiteY175" fmla="*/ 1141526 h 2060523"/>
                <a:gd name="connsiteX176" fmla="*/ 1250982 w 1844520"/>
                <a:gd name="connsiteY176" fmla="*/ 1106108 h 2060523"/>
                <a:gd name="connsiteX177" fmla="*/ 1248795 w 1844520"/>
                <a:gd name="connsiteY177" fmla="*/ 1076716 h 2060523"/>
                <a:gd name="connsiteX178" fmla="*/ 1323404 w 1844520"/>
                <a:gd name="connsiteY178" fmla="*/ 1026383 h 2060523"/>
                <a:gd name="connsiteX179" fmla="*/ 1374094 w 1844520"/>
                <a:gd name="connsiteY179" fmla="*/ 999281 h 2060523"/>
                <a:gd name="connsiteX180" fmla="*/ 1349640 w 1844520"/>
                <a:gd name="connsiteY180" fmla="*/ 941507 h 2060523"/>
                <a:gd name="connsiteX181" fmla="*/ 1332316 w 1844520"/>
                <a:gd name="connsiteY181" fmla="*/ 880300 h 2060523"/>
                <a:gd name="connsiteX182" fmla="*/ 1322361 w 1844520"/>
                <a:gd name="connsiteY182" fmla="*/ 823637 h 2060523"/>
                <a:gd name="connsiteX183" fmla="*/ 1327609 w 1844520"/>
                <a:gd name="connsiteY183" fmla="*/ 803673 h 2060523"/>
                <a:gd name="connsiteX184" fmla="*/ 1341432 w 1844520"/>
                <a:gd name="connsiteY184" fmla="*/ 781721 h 2060523"/>
                <a:gd name="connsiteX185" fmla="*/ 1306517 w 1844520"/>
                <a:gd name="connsiteY185" fmla="*/ 742970 h 2060523"/>
                <a:gd name="connsiteX186" fmla="*/ 1306719 w 1844520"/>
                <a:gd name="connsiteY186" fmla="*/ 702602 h 2060523"/>
                <a:gd name="connsiteX187" fmla="*/ 1373154 w 1844520"/>
                <a:gd name="connsiteY187" fmla="*/ 713276 h 2060523"/>
                <a:gd name="connsiteX188" fmla="*/ 1403359 w 1844520"/>
                <a:gd name="connsiteY188" fmla="*/ 753306 h 2060523"/>
                <a:gd name="connsiteX189" fmla="*/ 1411165 w 1844520"/>
                <a:gd name="connsiteY189" fmla="*/ 768490 h 2060523"/>
                <a:gd name="connsiteX190" fmla="*/ 1440025 w 1844520"/>
                <a:gd name="connsiteY190" fmla="*/ 779937 h 2060523"/>
                <a:gd name="connsiteX191" fmla="*/ 1491424 w 1844520"/>
                <a:gd name="connsiteY191" fmla="*/ 778489 h 2060523"/>
                <a:gd name="connsiteX192" fmla="*/ 1546386 w 1844520"/>
                <a:gd name="connsiteY192" fmla="*/ 783540 h 2060523"/>
                <a:gd name="connsiteX193" fmla="*/ 1513254 w 1844520"/>
                <a:gd name="connsiteY193" fmla="*/ 839563 h 2060523"/>
                <a:gd name="connsiteX194" fmla="*/ 1491054 w 1844520"/>
                <a:gd name="connsiteY194" fmla="*/ 885687 h 2060523"/>
                <a:gd name="connsiteX195" fmla="*/ 1519881 w 1844520"/>
                <a:gd name="connsiteY195" fmla="*/ 941204 h 2060523"/>
                <a:gd name="connsiteX196" fmla="*/ 1556175 w 1844520"/>
                <a:gd name="connsiteY196" fmla="*/ 895148 h 2060523"/>
                <a:gd name="connsiteX197" fmla="*/ 1591462 w 1844520"/>
                <a:gd name="connsiteY197" fmla="*/ 952618 h 2060523"/>
                <a:gd name="connsiteX198" fmla="*/ 1612181 w 1844520"/>
                <a:gd name="connsiteY198" fmla="*/ 1011300 h 2060523"/>
                <a:gd name="connsiteX199" fmla="*/ 1639495 w 1844520"/>
                <a:gd name="connsiteY199" fmla="*/ 1025138 h 2060523"/>
                <a:gd name="connsiteX200" fmla="*/ 1650260 w 1844520"/>
                <a:gd name="connsiteY200" fmla="*/ 979148 h 2060523"/>
                <a:gd name="connsiteX201" fmla="*/ 1646392 w 1844520"/>
                <a:gd name="connsiteY201" fmla="*/ 936827 h 2060523"/>
                <a:gd name="connsiteX202" fmla="*/ 1671384 w 1844520"/>
                <a:gd name="connsiteY202" fmla="*/ 905719 h 2060523"/>
                <a:gd name="connsiteX203" fmla="*/ 1653185 w 1844520"/>
                <a:gd name="connsiteY203" fmla="*/ 872455 h 2060523"/>
                <a:gd name="connsiteX204" fmla="*/ 1671856 w 1844520"/>
                <a:gd name="connsiteY204" fmla="*/ 854006 h 2060523"/>
                <a:gd name="connsiteX205" fmla="*/ 1704988 w 1844520"/>
                <a:gd name="connsiteY205" fmla="*/ 845117 h 2060523"/>
                <a:gd name="connsiteX206" fmla="*/ 1702196 w 1844520"/>
                <a:gd name="connsiteY206" fmla="*/ 798555 h 2060523"/>
                <a:gd name="connsiteX207" fmla="*/ 1723791 w 1844520"/>
                <a:gd name="connsiteY207" fmla="*/ 757414 h 2060523"/>
                <a:gd name="connsiteX208" fmla="*/ 1718980 w 1844520"/>
                <a:gd name="connsiteY208" fmla="*/ 719201 h 2060523"/>
                <a:gd name="connsiteX209" fmla="*/ 1746766 w 1844520"/>
                <a:gd name="connsiteY209" fmla="*/ 651058 h 2060523"/>
                <a:gd name="connsiteX210" fmla="*/ 1827631 w 1844520"/>
                <a:gd name="connsiteY210" fmla="*/ 635167 h 2060523"/>
                <a:gd name="connsiteX211" fmla="*/ 1844314 w 1844520"/>
                <a:gd name="connsiteY211" fmla="*/ 580760 h 2060523"/>
                <a:gd name="connsiteX212" fmla="*/ 1831700 w 1844520"/>
                <a:gd name="connsiteY212" fmla="*/ 541874 h 2060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1844520" h="2060523">
                  <a:moveTo>
                    <a:pt x="1831700" y="541874"/>
                  </a:moveTo>
                  <a:cubicBezTo>
                    <a:pt x="1822147" y="535343"/>
                    <a:pt x="1809264" y="535040"/>
                    <a:pt x="1798869" y="529653"/>
                  </a:cubicBezTo>
                  <a:cubicBezTo>
                    <a:pt x="1783465" y="521640"/>
                    <a:pt x="1780135" y="510597"/>
                    <a:pt x="1770178" y="497837"/>
                  </a:cubicBezTo>
                  <a:cubicBezTo>
                    <a:pt x="1763819" y="489690"/>
                    <a:pt x="1753728" y="473731"/>
                    <a:pt x="1743336" y="475515"/>
                  </a:cubicBezTo>
                  <a:cubicBezTo>
                    <a:pt x="1729375" y="477906"/>
                    <a:pt x="1722041" y="488174"/>
                    <a:pt x="1706200" y="487837"/>
                  </a:cubicBezTo>
                  <a:cubicBezTo>
                    <a:pt x="1684402" y="487367"/>
                    <a:pt x="1649352" y="465382"/>
                    <a:pt x="1628832" y="477804"/>
                  </a:cubicBezTo>
                  <a:cubicBezTo>
                    <a:pt x="1621432" y="482283"/>
                    <a:pt x="1620691" y="488949"/>
                    <a:pt x="1616421" y="495817"/>
                  </a:cubicBezTo>
                  <a:cubicBezTo>
                    <a:pt x="1609658" y="506725"/>
                    <a:pt x="1598323" y="512044"/>
                    <a:pt x="1585777" y="512853"/>
                  </a:cubicBezTo>
                  <a:cubicBezTo>
                    <a:pt x="1574542" y="513594"/>
                    <a:pt x="1561659" y="510833"/>
                    <a:pt x="1552375" y="519250"/>
                  </a:cubicBezTo>
                  <a:cubicBezTo>
                    <a:pt x="1546690" y="524400"/>
                    <a:pt x="1539390" y="535646"/>
                    <a:pt x="1536328" y="542784"/>
                  </a:cubicBezTo>
                  <a:cubicBezTo>
                    <a:pt x="1531015" y="555140"/>
                    <a:pt x="1529568" y="564533"/>
                    <a:pt x="1521630" y="575979"/>
                  </a:cubicBezTo>
                  <a:cubicBezTo>
                    <a:pt x="1516551" y="583319"/>
                    <a:pt x="1511841" y="588336"/>
                    <a:pt x="1507368" y="596483"/>
                  </a:cubicBezTo>
                  <a:cubicBezTo>
                    <a:pt x="1496973" y="615337"/>
                    <a:pt x="1493407" y="632810"/>
                    <a:pt x="1475444" y="643987"/>
                  </a:cubicBezTo>
                  <a:cubicBezTo>
                    <a:pt x="1459769" y="653751"/>
                    <a:pt x="1446954" y="655603"/>
                    <a:pt x="1428353" y="655569"/>
                  </a:cubicBezTo>
                  <a:cubicBezTo>
                    <a:pt x="1421356" y="655569"/>
                    <a:pt x="1414359" y="655468"/>
                    <a:pt x="1407362" y="655569"/>
                  </a:cubicBezTo>
                  <a:cubicBezTo>
                    <a:pt x="1399121" y="655671"/>
                    <a:pt x="1397339" y="652775"/>
                    <a:pt x="1390780" y="651159"/>
                  </a:cubicBezTo>
                  <a:cubicBezTo>
                    <a:pt x="1384152" y="649543"/>
                    <a:pt x="1376316" y="652775"/>
                    <a:pt x="1369553" y="651597"/>
                  </a:cubicBezTo>
                  <a:cubicBezTo>
                    <a:pt x="1360606" y="650014"/>
                    <a:pt x="1350550" y="646681"/>
                    <a:pt x="1342274" y="643011"/>
                  </a:cubicBezTo>
                  <a:cubicBezTo>
                    <a:pt x="1310890" y="629039"/>
                    <a:pt x="1311765" y="594934"/>
                    <a:pt x="1289799" y="572478"/>
                  </a:cubicBezTo>
                  <a:cubicBezTo>
                    <a:pt x="1281053" y="563557"/>
                    <a:pt x="1272576" y="559078"/>
                    <a:pt x="1260299" y="564095"/>
                  </a:cubicBezTo>
                  <a:cubicBezTo>
                    <a:pt x="1243043" y="571131"/>
                    <a:pt x="1243683" y="582612"/>
                    <a:pt x="1243615" y="598873"/>
                  </a:cubicBezTo>
                  <a:cubicBezTo>
                    <a:pt x="1243548" y="613653"/>
                    <a:pt x="1247853" y="623652"/>
                    <a:pt x="1247820" y="638803"/>
                  </a:cubicBezTo>
                  <a:cubicBezTo>
                    <a:pt x="1247785" y="644965"/>
                    <a:pt x="1249401" y="654020"/>
                    <a:pt x="1247182" y="659811"/>
                  </a:cubicBezTo>
                  <a:cubicBezTo>
                    <a:pt x="1245128" y="665198"/>
                    <a:pt x="1232110" y="675938"/>
                    <a:pt x="1227031" y="679877"/>
                  </a:cubicBezTo>
                  <a:cubicBezTo>
                    <a:pt x="1216233" y="688260"/>
                    <a:pt x="1189291" y="687957"/>
                    <a:pt x="1176441" y="685230"/>
                  </a:cubicBezTo>
                  <a:cubicBezTo>
                    <a:pt x="1167089" y="683244"/>
                    <a:pt x="1161236" y="680819"/>
                    <a:pt x="1151245" y="680819"/>
                  </a:cubicBezTo>
                  <a:cubicBezTo>
                    <a:pt x="1148622" y="680819"/>
                    <a:pt x="1145259" y="680382"/>
                    <a:pt x="1142735" y="680719"/>
                  </a:cubicBezTo>
                  <a:cubicBezTo>
                    <a:pt x="1137925" y="681359"/>
                    <a:pt x="1134427" y="685196"/>
                    <a:pt x="1130458" y="685466"/>
                  </a:cubicBezTo>
                  <a:cubicBezTo>
                    <a:pt x="1125783" y="685769"/>
                    <a:pt x="1113000" y="680349"/>
                    <a:pt x="1109031" y="677891"/>
                  </a:cubicBezTo>
                  <a:cubicBezTo>
                    <a:pt x="1103212" y="674288"/>
                    <a:pt x="1098301" y="665804"/>
                    <a:pt x="1095408" y="659845"/>
                  </a:cubicBezTo>
                  <a:cubicBezTo>
                    <a:pt x="1092010" y="652842"/>
                    <a:pt x="1092716" y="646007"/>
                    <a:pt x="1089521" y="638937"/>
                  </a:cubicBezTo>
                  <a:cubicBezTo>
                    <a:pt x="1085115" y="629241"/>
                    <a:pt x="1080641" y="620319"/>
                    <a:pt x="1072635" y="613653"/>
                  </a:cubicBezTo>
                  <a:cubicBezTo>
                    <a:pt x="1061905" y="604698"/>
                    <a:pt x="1045389" y="599917"/>
                    <a:pt x="1031261" y="600859"/>
                  </a:cubicBezTo>
                  <a:cubicBezTo>
                    <a:pt x="1019320" y="601668"/>
                    <a:pt x="1009027" y="605304"/>
                    <a:pt x="996715" y="605203"/>
                  </a:cubicBezTo>
                  <a:cubicBezTo>
                    <a:pt x="988036" y="605135"/>
                    <a:pt x="979358" y="605236"/>
                    <a:pt x="970679" y="605203"/>
                  </a:cubicBezTo>
                  <a:cubicBezTo>
                    <a:pt x="952179" y="605203"/>
                    <a:pt x="937479" y="603822"/>
                    <a:pt x="920223" y="596887"/>
                  </a:cubicBezTo>
                  <a:cubicBezTo>
                    <a:pt x="912957" y="593992"/>
                    <a:pt x="905826" y="588066"/>
                    <a:pt x="899300" y="583252"/>
                  </a:cubicBezTo>
                  <a:cubicBezTo>
                    <a:pt x="889209" y="575811"/>
                    <a:pt x="881237" y="569616"/>
                    <a:pt x="869801" y="564229"/>
                  </a:cubicBezTo>
                  <a:cubicBezTo>
                    <a:pt x="852208" y="555913"/>
                    <a:pt x="835726" y="550494"/>
                    <a:pt x="817427" y="545948"/>
                  </a:cubicBezTo>
                  <a:cubicBezTo>
                    <a:pt x="800473" y="541740"/>
                    <a:pt x="785303" y="537969"/>
                    <a:pt x="770065" y="528508"/>
                  </a:cubicBezTo>
                  <a:cubicBezTo>
                    <a:pt x="760276" y="522414"/>
                    <a:pt x="750657" y="514401"/>
                    <a:pt x="742920" y="505480"/>
                  </a:cubicBezTo>
                  <a:cubicBezTo>
                    <a:pt x="731214" y="491979"/>
                    <a:pt x="735082" y="474909"/>
                    <a:pt x="739758" y="459052"/>
                  </a:cubicBezTo>
                  <a:cubicBezTo>
                    <a:pt x="742280" y="450568"/>
                    <a:pt x="745476" y="443969"/>
                    <a:pt x="750723" y="437101"/>
                  </a:cubicBezTo>
                  <a:cubicBezTo>
                    <a:pt x="755836" y="430368"/>
                    <a:pt x="761319" y="426058"/>
                    <a:pt x="761151" y="416395"/>
                  </a:cubicBezTo>
                  <a:cubicBezTo>
                    <a:pt x="760747" y="394040"/>
                    <a:pt x="730339" y="371045"/>
                    <a:pt x="711200" y="364648"/>
                  </a:cubicBezTo>
                  <a:cubicBezTo>
                    <a:pt x="697240" y="359969"/>
                    <a:pt x="683314" y="351283"/>
                    <a:pt x="672583" y="340441"/>
                  </a:cubicBezTo>
                  <a:cubicBezTo>
                    <a:pt x="665789" y="333573"/>
                    <a:pt x="659330" y="327782"/>
                    <a:pt x="654655" y="319332"/>
                  </a:cubicBezTo>
                  <a:cubicBezTo>
                    <a:pt x="650551" y="311958"/>
                    <a:pt x="644597" y="304552"/>
                    <a:pt x="634607" y="306505"/>
                  </a:cubicBezTo>
                  <a:cubicBezTo>
                    <a:pt x="626903" y="307986"/>
                    <a:pt x="624919" y="314922"/>
                    <a:pt x="615770" y="308727"/>
                  </a:cubicBezTo>
                  <a:cubicBezTo>
                    <a:pt x="611868" y="306100"/>
                    <a:pt x="611363" y="302296"/>
                    <a:pt x="608941" y="298694"/>
                  </a:cubicBezTo>
                  <a:cubicBezTo>
                    <a:pt x="604030" y="291455"/>
                    <a:pt x="596562" y="286035"/>
                    <a:pt x="592324" y="278325"/>
                  </a:cubicBezTo>
                  <a:cubicBezTo>
                    <a:pt x="588287" y="270952"/>
                    <a:pt x="585832" y="259437"/>
                    <a:pt x="584251" y="251256"/>
                  </a:cubicBezTo>
                  <a:cubicBezTo>
                    <a:pt x="582502" y="242098"/>
                    <a:pt x="585025" y="233446"/>
                    <a:pt x="592626" y="227891"/>
                  </a:cubicBezTo>
                  <a:cubicBezTo>
                    <a:pt x="606048" y="218060"/>
                    <a:pt x="617148" y="216680"/>
                    <a:pt x="612977" y="196614"/>
                  </a:cubicBezTo>
                  <a:cubicBezTo>
                    <a:pt x="608302" y="174191"/>
                    <a:pt x="580417" y="174763"/>
                    <a:pt x="571637" y="153822"/>
                  </a:cubicBezTo>
                  <a:cubicBezTo>
                    <a:pt x="563295" y="133891"/>
                    <a:pt x="575203" y="124128"/>
                    <a:pt x="576110" y="105072"/>
                  </a:cubicBezTo>
                  <a:cubicBezTo>
                    <a:pt x="576952" y="87868"/>
                    <a:pt x="567701" y="69586"/>
                    <a:pt x="550916" y="67196"/>
                  </a:cubicBezTo>
                  <a:cubicBezTo>
                    <a:pt x="540724" y="65714"/>
                    <a:pt x="532751" y="69856"/>
                    <a:pt x="523501" y="63560"/>
                  </a:cubicBezTo>
                  <a:cubicBezTo>
                    <a:pt x="511224" y="55176"/>
                    <a:pt x="505910" y="37434"/>
                    <a:pt x="501469" y="24135"/>
                  </a:cubicBezTo>
                  <a:cubicBezTo>
                    <a:pt x="496524" y="9389"/>
                    <a:pt x="492050" y="4069"/>
                    <a:pt x="476072" y="904"/>
                  </a:cubicBezTo>
                  <a:cubicBezTo>
                    <a:pt x="465981" y="-1116"/>
                    <a:pt x="456159" y="231"/>
                    <a:pt x="446875" y="5113"/>
                  </a:cubicBezTo>
                  <a:cubicBezTo>
                    <a:pt x="444184" y="6527"/>
                    <a:pt x="441931" y="8413"/>
                    <a:pt x="439676" y="10298"/>
                  </a:cubicBezTo>
                  <a:cubicBezTo>
                    <a:pt x="445361" y="14439"/>
                    <a:pt x="450037" y="19186"/>
                    <a:pt x="454309" y="26222"/>
                  </a:cubicBezTo>
                  <a:cubicBezTo>
                    <a:pt x="458278" y="32788"/>
                    <a:pt x="466385" y="42013"/>
                    <a:pt x="466587" y="49622"/>
                  </a:cubicBezTo>
                  <a:cubicBezTo>
                    <a:pt x="446304" y="60698"/>
                    <a:pt x="427231" y="61607"/>
                    <a:pt x="405501" y="66354"/>
                  </a:cubicBezTo>
                  <a:cubicBezTo>
                    <a:pt x="390499" y="69620"/>
                    <a:pt x="373949" y="67297"/>
                    <a:pt x="358643" y="67297"/>
                  </a:cubicBezTo>
                  <a:cubicBezTo>
                    <a:pt x="345997" y="67297"/>
                    <a:pt x="332743" y="68341"/>
                    <a:pt x="320095" y="67533"/>
                  </a:cubicBezTo>
                  <a:cubicBezTo>
                    <a:pt x="305765" y="66590"/>
                    <a:pt x="266746" y="52719"/>
                    <a:pt x="257664" y="72347"/>
                  </a:cubicBezTo>
                  <a:cubicBezTo>
                    <a:pt x="255646" y="76724"/>
                    <a:pt x="260691" y="90427"/>
                    <a:pt x="262003" y="95780"/>
                  </a:cubicBezTo>
                  <a:cubicBezTo>
                    <a:pt x="262878" y="99214"/>
                    <a:pt x="264627" y="100426"/>
                    <a:pt x="265367" y="105038"/>
                  </a:cubicBezTo>
                  <a:cubicBezTo>
                    <a:pt x="265939" y="108540"/>
                    <a:pt x="264930" y="112412"/>
                    <a:pt x="265097" y="115947"/>
                  </a:cubicBezTo>
                  <a:cubicBezTo>
                    <a:pt x="265670" y="126585"/>
                    <a:pt x="268226" y="137359"/>
                    <a:pt x="269235" y="148099"/>
                  </a:cubicBezTo>
                  <a:cubicBezTo>
                    <a:pt x="270413" y="160724"/>
                    <a:pt x="274752" y="175875"/>
                    <a:pt x="281883" y="186143"/>
                  </a:cubicBezTo>
                  <a:cubicBezTo>
                    <a:pt x="296549" y="207253"/>
                    <a:pt x="322887" y="214862"/>
                    <a:pt x="340109" y="234389"/>
                  </a:cubicBezTo>
                  <a:cubicBezTo>
                    <a:pt x="346164" y="241257"/>
                    <a:pt x="353699" y="253243"/>
                    <a:pt x="353733" y="262737"/>
                  </a:cubicBezTo>
                  <a:cubicBezTo>
                    <a:pt x="353766" y="270548"/>
                    <a:pt x="347644" y="278561"/>
                    <a:pt x="345020" y="285833"/>
                  </a:cubicBezTo>
                  <a:cubicBezTo>
                    <a:pt x="342094" y="294014"/>
                    <a:pt x="338596" y="299704"/>
                    <a:pt x="332440" y="305932"/>
                  </a:cubicBezTo>
                  <a:cubicBezTo>
                    <a:pt x="328740" y="309636"/>
                    <a:pt x="321945" y="312464"/>
                    <a:pt x="320129" y="317682"/>
                  </a:cubicBezTo>
                  <a:cubicBezTo>
                    <a:pt x="315252" y="331587"/>
                    <a:pt x="332810" y="345929"/>
                    <a:pt x="327429" y="361585"/>
                  </a:cubicBezTo>
                  <a:cubicBezTo>
                    <a:pt x="325376" y="367510"/>
                    <a:pt x="319288" y="374109"/>
                    <a:pt x="314949" y="378183"/>
                  </a:cubicBezTo>
                  <a:cubicBezTo>
                    <a:pt x="307447" y="385219"/>
                    <a:pt x="301964" y="388518"/>
                    <a:pt x="296381" y="397542"/>
                  </a:cubicBezTo>
                  <a:cubicBezTo>
                    <a:pt x="289485" y="408652"/>
                    <a:pt x="286525" y="412995"/>
                    <a:pt x="286391" y="425452"/>
                  </a:cubicBezTo>
                  <a:cubicBezTo>
                    <a:pt x="286323" y="432253"/>
                    <a:pt x="285011" y="442656"/>
                    <a:pt x="281244" y="448783"/>
                  </a:cubicBezTo>
                  <a:cubicBezTo>
                    <a:pt x="278553" y="453194"/>
                    <a:pt x="269773" y="459153"/>
                    <a:pt x="265602" y="462116"/>
                  </a:cubicBezTo>
                  <a:cubicBezTo>
                    <a:pt x="256352" y="468748"/>
                    <a:pt x="250869" y="474371"/>
                    <a:pt x="244410" y="483360"/>
                  </a:cubicBezTo>
                  <a:cubicBezTo>
                    <a:pt x="234017" y="497770"/>
                    <a:pt x="225742" y="512381"/>
                    <a:pt x="220023" y="529687"/>
                  </a:cubicBezTo>
                  <a:cubicBezTo>
                    <a:pt x="215415" y="543659"/>
                    <a:pt x="210235" y="550998"/>
                    <a:pt x="198327" y="559953"/>
                  </a:cubicBezTo>
                  <a:cubicBezTo>
                    <a:pt x="187159" y="568337"/>
                    <a:pt x="172022" y="576552"/>
                    <a:pt x="159375" y="579077"/>
                  </a:cubicBezTo>
                  <a:cubicBezTo>
                    <a:pt x="145987" y="581736"/>
                    <a:pt x="132868" y="572612"/>
                    <a:pt x="118337" y="575508"/>
                  </a:cubicBezTo>
                  <a:cubicBezTo>
                    <a:pt x="105689" y="578033"/>
                    <a:pt x="91326" y="596853"/>
                    <a:pt x="88736" y="609310"/>
                  </a:cubicBezTo>
                  <a:cubicBezTo>
                    <a:pt x="85675" y="624090"/>
                    <a:pt x="93310" y="637187"/>
                    <a:pt x="93109" y="651428"/>
                  </a:cubicBezTo>
                  <a:cubicBezTo>
                    <a:pt x="92907" y="666646"/>
                    <a:pt x="91023" y="679608"/>
                    <a:pt x="104680" y="689338"/>
                  </a:cubicBezTo>
                  <a:cubicBezTo>
                    <a:pt x="116520" y="697789"/>
                    <a:pt x="131355" y="704455"/>
                    <a:pt x="139394" y="718663"/>
                  </a:cubicBezTo>
                  <a:cubicBezTo>
                    <a:pt x="146828" y="731860"/>
                    <a:pt x="138755" y="747885"/>
                    <a:pt x="146559" y="760882"/>
                  </a:cubicBezTo>
                  <a:cubicBezTo>
                    <a:pt x="152916" y="771453"/>
                    <a:pt x="164487" y="778489"/>
                    <a:pt x="172897" y="786604"/>
                  </a:cubicBezTo>
                  <a:cubicBezTo>
                    <a:pt x="184401" y="797680"/>
                    <a:pt x="201557" y="821752"/>
                    <a:pt x="191970" y="838619"/>
                  </a:cubicBezTo>
                  <a:cubicBezTo>
                    <a:pt x="186487" y="848282"/>
                    <a:pt x="170105" y="851144"/>
                    <a:pt x="159576" y="853365"/>
                  </a:cubicBezTo>
                  <a:cubicBezTo>
                    <a:pt x="125469" y="860537"/>
                    <a:pt x="93882" y="836903"/>
                    <a:pt x="59538" y="845689"/>
                  </a:cubicBezTo>
                  <a:cubicBezTo>
                    <a:pt x="45881" y="849191"/>
                    <a:pt x="35487" y="854881"/>
                    <a:pt x="23445" y="861513"/>
                  </a:cubicBezTo>
                  <a:cubicBezTo>
                    <a:pt x="13690" y="866866"/>
                    <a:pt x="8207" y="870907"/>
                    <a:pt x="0" y="872859"/>
                  </a:cubicBezTo>
                  <a:cubicBezTo>
                    <a:pt x="1177" y="890265"/>
                    <a:pt x="5113" y="907065"/>
                    <a:pt x="13253" y="920533"/>
                  </a:cubicBezTo>
                  <a:cubicBezTo>
                    <a:pt x="26877" y="943056"/>
                    <a:pt x="55233" y="958544"/>
                    <a:pt x="80562" y="958240"/>
                  </a:cubicBezTo>
                  <a:cubicBezTo>
                    <a:pt x="93512" y="958072"/>
                    <a:pt x="110263" y="955243"/>
                    <a:pt x="122777" y="958038"/>
                  </a:cubicBezTo>
                  <a:cubicBezTo>
                    <a:pt x="144473" y="962887"/>
                    <a:pt x="139798" y="980293"/>
                    <a:pt x="123483" y="988810"/>
                  </a:cubicBezTo>
                  <a:cubicBezTo>
                    <a:pt x="118841" y="991234"/>
                    <a:pt x="114771" y="994466"/>
                    <a:pt x="110096" y="997126"/>
                  </a:cubicBezTo>
                  <a:cubicBezTo>
                    <a:pt x="100913" y="1002379"/>
                    <a:pt x="100004" y="1005947"/>
                    <a:pt x="101451" y="1017159"/>
                  </a:cubicBezTo>
                  <a:cubicBezTo>
                    <a:pt x="103772" y="1034868"/>
                    <a:pt x="121633" y="1042375"/>
                    <a:pt x="135156" y="1051735"/>
                  </a:cubicBezTo>
                  <a:cubicBezTo>
                    <a:pt x="147905" y="1060589"/>
                    <a:pt x="163613" y="1064495"/>
                    <a:pt x="169769" y="1079073"/>
                  </a:cubicBezTo>
                  <a:cubicBezTo>
                    <a:pt x="172594" y="1085773"/>
                    <a:pt x="170846" y="1089947"/>
                    <a:pt x="172729" y="1097119"/>
                  </a:cubicBezTo>
                  <a:cubicBezTo>
                    <a:pt x="174646" y="1104458"/>
                    <a:pt x="183526" y="1112977"/>
                    <a:pt x="189749" y="1117049"/>
                  </a:cubicBezTo>
                  <a:cubicBezTo>
                    <a:pt x="197721" y="1122268"/>
                    <a:pt x="205290" y="1121729"/>
                    <a:pt x="214002" y="1123009"/>
                  </a:cubicBezTo>
                  <a:cubicBezTo>
                    <a:pt x="215280" y="1123211"/>
                    <a:pt x="216660" y="1126578"/>
                    <a:pt x="218913" y="1126713"/>
                  </a:cubicBezTo>
                  <a:cubicBezTo>
                    <a:pt x="223017" y="1126948"/>
                    <a:pt x="227692" y="1122908"/>
                    <a:pt x="231730" y="1121966"/>
                  </a:cubicBezTo>
                  <a:cubicBezTo>
                    <a:pt x="244982" y="1118834"/>
                    <a:pt x="267082" y="1114356"/>
                    <a:pt x="274852" y="1101260"/>
                  </a:cubicBezTo>
                  <a:cubicBezTo>
                    <a:pt x="283161" y="1087254"/>
                    <a:pt x="272935" y="1074629"/>
                    <a:pt x="270446" y="1062307"/>
                  </a:cubicBezTo>
                  <a:cubicBezTo>
                    <a:pt x="267721" y="1048839"/>
                    <a:pt x="267620" y="1027865"/>
                    <a:pt x="272666" y="1015980"/>
                  </a:cubicBezTo>
                  <a:cubicBezTo>
                    <a:pt x="278116" y="1003186"/>
                    <a:pt x="284742" y="997059"/>
                    <a:pt x="298903" y="1003254"/>
                  </a:cubicBezTo>
                  <a:cubicBezTo>
                    <a:pt x="311551" y="1008808"/>
                    <a:pt x="314040" y="1012378"/>
                    <a:pt x="318817" y="1025407"/>
                  </a:cubicBezTo>
                  <a:cubicBezTo>
                    <a:pt x="322652" y="1035844"/>
                    <a:pt x="324165" y="1043621"/>
                    <a:pt x="324098" y="1054798"/>
                  </a:cubicBezTo>
                  <a:cubicBezTo>
                    <a:pt x="324031" y="1061801"/>
                    <a:pt x="324131" y="1068804"/>
                    <a:pt x="324098" y="1075808"/>
                  </a:cubicBezTo>
                  <a:cubicBezTo>
                    <a:pt x="324065" y="1079510"/>
                    <a:pt x="323022" y="1085066"/>
                    <a:pt x="323896" y="1088634"/>
                  </a:cubicBezTo>
                  <a:cubicBezTo>
                    <a:pt x="324805" y="1092439"/>
                    <a:pt x="327664" y="1092776"/>
                    <a:pt x="328538" y="1096613"/>
                  </a:cubicBezTo>
                  <a:cubicBezTo>
                    <a:pt x="330220" y="1103986"/>
                    <a:pt x="329884" y="1110350"/>
                    <a:pt x="332642" y="1117959"/>
                  </a:cubicBezTo>
                  <a:cubicBezTo>
                    <a:pt x="335131" y="1124861"/>
                    <a:pt x="335770" y="1131291"/>
                    <a:pt x="337654" y="1138900"/>
                  </a:cubicBezTo>
                  <a:cubicBezTo>
                    <a:pt x="341724" y="1155431"/>
                    <a:pt x="340917" y="1171962"/>
                    <a:pt x="340917" y="1189536"/>
                  </a:cubicBezTo>
                  <a:cubicBezTo>
                    <a:pt x="340917" y="1196371"/>
                    <a:pt x="341253" y="1203306"/>
                    <a:pt x="341018" y="1210107"/>
                  </a:cubicBezTo>
                  <a:cubicBezTo>
                    <a:pt x="340647" y="1220746"/>
                    <a:pt x="336745" y="1228994"/>
                    <a:pt x="337688" y="1239297"/>
                  </a:cubicBezTo>
                  <a:cubicBezTo>
                    <a:pt x="338731" y="1250878"/>
                    <a:pt x="344415" y="1261955"/>
                    <a:pt x="345223" y="1273368"/>
                  </a:cubicBezTo>
                  <a:cubicBezTo>
                    <a:pt x="345794" y="1281246"/>
                    <a:pt x="346332" y="1286802"/>
                    <a:pt x="349327" y="1294410"/>
                  </a:cubicBezTo>
                  <a:cubicBezTo>
                    <a:pt x="352892" y="1303534"/>
                    <a:pt x="353935" y="1310806"/>
                    <a:pt x="353598" y="1320671"/>
                  </a:cubicBezTo>
                  <a:cubicBezTo>
                    <a:pt x="353195" y="1332758"/>
                    <a:pt x="348553" y="1343329"/>
                    <a:pt x="349158" y="1355551"/>
                  </a:cubicBezTo>
                  <a:cubicBezTo>
                    <a:pt x="350268" y="1376930"/>
                    <a:pt x="361368" y="1402753"/>
                    <a:pt x="377750" y="1416523"/>
                  </a:cubicBezTo>
                  <a:cubicBezTo>
                    <a:pt x="385857" y="1423323"/>
                    <a:pt x="389826" y="1431975"/>
                    <a:pt x="397563" y="1439382"/>
                  </a:cubicBezTo>
                  <a:cubicBezTo>
                    <a:pt x="411286" y="1452547"/>
                    <a:pt x="420907" y="1469683"/>
                    <a:pt x="428341" y="1487123"/>
                  </a:cubicBezTo>
                  <a:cubicBezTo>
                    <a:pt x="436548" y="1506381"/>
                    <a:pt x="439038" y="1526446"/>
                    <a:pt x="442603" y="1546580"/>
                  </a:cubicBezTo>
                  <a:cubicBezTo>
                    <a:pt x="446336" y="1567723"/>
                    <a:pt x="449331" y="1592839"/>
                    <a:pt x="466890" y="1606475"/>
                  </a:cubicBezTo>
                  <a:cubicBezTo>
                    <a:pt x="482935" y="1618931"/>
                    <a:pt x="500359" y="1634789"/>
                    <a:pt x="510114" y="1651993"/>
                  </a:cubicBezTo>
                  <a:cubicBezTo>
                    <a:pt x="513444" y="1657851"/>
                    <a:pt x="518658" y="1664012"/>
                    <a:pt x="520642" y="1670476"/>
                  </a:cubicBezTo>
                  <a:cubicBezTo>
                    <a:pt x="523501" y="1679836"/>
                    <a:pt x="521483" y="1692192"/>
                    <a:pt x="521483" y="1701989"/>
                  </a:cubicBezTo>
                  <a:cubicBezTo>
                    <a:pt x="521483" y="1730774"/>
                    <a:pt x="527370" y="1757978"/>
                    <a:pt x="542507" y="1782960"/>
                  </a:cubicBezTo>
                  <a:cubicBezTo>
                    <a:pt x="548966" y="1793666"/>
                    <a:pt x="552834" y="1805482"/>
                    <a:pt x="560334" y="1815684"/>
                  </a:cubicBezTo>
                  <a:cubicBezTo>
                    <a:pt x="568509" y="1826828"/>
                    <a:pt x="573218" y="1837871"/>
                    <a:pt x="577119" y="1851136"/>
                  </a:cubicBezTo>
                  <a:cubicBezTo>
                    <a:pt x="580921" y="1863997"/>
                    <a:pt x="582670" y="1879248"/>
                    <a:pt x="588355" y="1891201"/>
                  </a:cubicBezTo>
                  <a:cubicBezTo>
                    <a:pt x="593804" y="1902647"/>
                    <a:pt x="602483" y="1913253"/>
                    <a:pt x="609581" y="1923690"/>
                  </a:cubicBezTo>
                  <a:cubicBezTo>
                    <a:pt x="617754" y="1935743"/>
                    <a:pt x="625995" y="1946146"/>
                    <a:pt x="631680" y="1959377"/>
                  </a:cubicBezTo>
                  <a:cubicBezTo>
                    <a:pt x="635111" y="1967356"/>
                    <a:pt x="640594" y="1975235"/>
                    <a:pt x="642545" y="1983786"/>
                  </a:cubicBezTo>
                  <a:cubicBezTo>
                    <a:pt x="644530" y="1992540"/>
                    <a:pt x="644665" y="2001058"/>
                    <a:pt x="647321" y="2009811"/>
                  </a:cubicBezTo>
                  <a:cubicBezTo>
                    <a:pt x="654890" y="2034792"/>
                    <a:pt x="665721" y="2047351"/>
                    <a:pt x="690176" y="2056272"/>
                  </a:cubicBezTo>
                  <a:cubicBezTo>
                    <a:pt x="709114" y="2063174"/>
                    <a:pt x="745241" y="2063813"/>
                    <a:pt x="753717" y="2041661"/>
                  </a:cubicBezTo>
                  <a:cubicBezTo>
                    <a:pt x="757383" y="2032065"/>
                    <a:pt x="756475" y="2022100"/>
                    <a:pt x="761824" y="2013009"/>
                  </a:cubicBezTo>
                  <a:cubicBezTo>
                    <a:pt x="766601" y="2004895"/>
                    <a:pt x="773866" y="1996715"/>
                    <a:pt x="781973" y="1991765"/>
                  </a:cubicBezTo>
                  <a:cubicBezTo>
                    <a:pt x="789777" y="1987019"/>
                    <a:pt x="798489" y="1985840"/>
                    <a:pt x="807134" y="1982709"/>
                  </a:cubicBezTo>
                  <a:cubicBezTo>
                    <a:pt x="820319" y="1977962"/>
                    <a:pt x="815341" y="1965067"/>
                    <a:pt x="815442" y="1953014"/>
                  </a:cubicBezTo>
                  <a:cubicBezTo>
                    <a:pt x="815509" y="1943082"/>
                    <a:pt x="811675" y="1937224"/>
                    <a:pt x="810834" y="1928201"/>
                  </a:cubicBezTo>
                  <a:cubicBezTo>
                    <a:pt x="810195" y="1921333"/>
                    <a:pt x="815173" y="1903119"/>
                    <a:pt x="819479" y="1897294"/>
                  </a:cubicBezTo>
                  <a:cubicBezTo>
                    <a:pt x="829704" y="1883390"/>
                    <a:pt x="862602" y="1896385"/>
                    <a:pt x="852410" y="1865782"/>
                  </a:cubicBezTo>
                  <a:cubicBezTo>
                    <a:pt x="846187" y="1847130"/>
                    <a:pt x="835658" y="1835682"/>
                    <a:pt x="836364" y="1814539"/>
                  </a:cubicBezTo>
                  <a:cubicBezTo>
                    <a:pt x="836667" y="1805450"/>
                    <a:pt x="838248" y="1794676"/>
                    <a:pt x="841377" y="1786158"/>
                  </a:cubicBezTo>
                  <a:cubicBezTo>
                    <a:pt x="845313" y="1775418"/>
                    <a:pt x="855807" y="1766732"/>
                    <a:pt x="861626" y="1756834"/>
                  </a:cubicBezTo>
                  <a:cubicBezTo>
                    <a:pt x="874678" y="1734748"/>
                    <a:pt x="882481" y="1718385"/>
                    <a:pt x="882616" y="1692629"/>
                  </a:cubicBezTo>
                  <a:cubicBezTo>
                    <a:pt x="882750" y="1663104"/>
                    <a:pt x="870910" y="1632264"/>
                    <a:pt x="859642" y="1605161"/>
                  </a:cubicBezTo>
                  <a:cubicBezTo>
                    <a:pt x="849315" y="1580281"/>
                    <a:pt x="840031" y="1555873"/>
                    <a:pt x="849046" y="1529713"/>
                  </a:cubicBezTo>
                  <a:cubicBezTo>
                    <a:pt x="856681" y="1507627"/>
                    <a:pt x="881035" y="1511566"/>
                    <a:pt x="886888" y="1488907"/>
                  </a:cubicBezTo>
                  <a:cubicBezTo>
                    <a:pt x="888738" y="1481703"/>
                    <a:pt x="888267" y="1468337"/>
                    <a:pt x="891631" y="1462344"/>
                  </a:cubicBezTo>
                  <a:cubicBezTo>
                    <a:pt x="893784" y="1458505"/>
                    <a:pt x="900276" y="1456890"/>
                    <a:pt x="903607" y="1454264"/>
                  </a:cubicBezTo>
                  <a:cubicBezTo>
                    <a:pt x="905960" y="1452445"/>
                    <a:pt x="908753" y="1447665"/>
                    <a:pt x="911881" y="1446351"/>
                  </a:cubicBezTo>
                  <a:cubicBezTo>
                    <a:pt x="933241" y="1437463"/>
                    <a:pt x="950665" y="1456957"/>
                    <a:pt x="962438" y="1428912"/>
                  </a:cubicBezTo>
                  <a:cubicBezTo>
                    <a:pt x="965263" y="1422179"/>
                    <a:pt x="965096" y="1415479"/>
                    <a:pt x="967383" y="1408947"/>
                  </a:cubicBezTo>
                  <a:cubicBezTo>
                    <a:pt x="969738" y="1402315"/>
                    <a:pt x="977105" y="1394403"/>
                    <a:pt x="981275" y="1388881"/>
                  </a:cubicBezTo>
                  <a:cubicBezTo>
                    <a:pt x="994664" y="1371071"/>
                    <a:pt x="1021674" y="1359086"/>
                    <a:pt x="1042462" y="1352217"/>
                  </a:cubicBezTo>
                  <a:cubicBezTo>
                    <a:pt x="1063082" y="1345417"/>
                    <a:pt x="1076100" y="1330569"/>
                    <a:pt x="1085316" y="1311412"/>
                  </a:cubicBezTo>
                  <a:cubicBezTo>
                    <a:pt x="1090429" y="1300740"/>
                    <a:pt x="1094870" y="1291852"/>
                    <a:pt x="1101194" y="1281684"/>
                  </a:cubicBezTo>
                  <a:cubicBezTo>
                    <a:pt x="1104221" y="1276803"/>
                    <a:pt x="1105667" y="1270472"/>
                    <a:pt x="1109031" y="1265894"/>
                  </a:cubicBezTo>
                  <a:cubicBezTo>
                    <a:pt x="1113034" y="1260407"/>
                    <a:pt x="1118988" y="1256703"/>
                    <a:pt x="1123124" y="1251316"/>
                  </a:cubicBezTo>
                  <a:cubicBezTo>
                    <a:pt x="1140315" y="1228894"/>
                    <a:pt x="1160193" y="1200983"/>
                    <a:pt x="1184817" y="1186102"/>
                  </a:cubicBezTo>
                  <a:cubicBezTo>
                    <a:pt x="1208093" y="1171995"/>
                    <a:pt x="1235407" y="1167518"/>
                    <a:pt x="1249703" y="1141526"/>
                  </a:cubicBezTo>
                  <a:cubicBezTo>
                    <a:pt x="1257104" y="1128060"/>
                    <a:pt x="1255423" y="1120382"/>
                    <a:pt x="1250982" y="1106108"/>
                  </a:cubicBezTo>
                  <a:cubicBezTo>
                    <a:pt x="1247988" y="1096479"/>
                    <a:pt x="1245935" y="1086951"/>
                    <a:pt x="1248795" y="1076716"/>
                  </a:cubicBezTo>
                  <a:cubicBezTo>
                    <a:pt x="1257172" y="1046954"/>
                    <a:pt x="1296158" y="1031029"/>
                    <a:pt x="1323404" y="1026383"/>
                  </a:cubicBezTo>
                  <a:cubicBezTo>
                    <a:pt x="1342578" y="1023118"/>
                    <a:pt x="1373825" y="1025642"/>
                    <a:pt x="1374094" y="999281"/>
                  </a:cubicBezTo>
                  <a:cubicBezTo>
                    <a:pt x="1374330" y="976084"/>
                    <a:pt x="1360875" y="960327"/>
                    <a:pt x="1349640" y="941507"/>
                  </a:cubicBezTo>
                  <a:cubicBezTo>
                    <a:pt x="1339414" y="924337"/>
                    <a:pt x="1336152" y="899457"/>
                    <a:pt x="1332316" y="880300"/>
                  </a:cubicBezTo>
                  <a:cubicBezTo>
                    <a:pt x="1328617" y="861816"/>
                    <a:pt x="1320914" y="842525"/>
                    <a:pt x="1322361" y="823637"/>
                  </a:cubicBezTo>
                  <a:cubicBezTo>
                    <a:pt x="1322967" y="815692"/>
                    <a:pt x="1323236" y="809935"/>
                    <a:pt x="1327609" y="803673"/>
                  </a:cubicBezTo>
                  <a:cubicBezTo>
                    <a:pt x="1332452" y="796770"/>
                    <a:pt x="1337463" y="790104"/>
                    <a:pt x="1341432" y="781721"/>
                  </a:cubicBezTo>
                  <a:cubicBezTo>
                    <a:pt x="1352734" y="757717"/>
                    <a:pt x="1323638" y="749333"/>
                    <a:pt x="1306517" y="742970"/>
                  </a:cubicBezTo>
                  <a:cubicBezTo>
                    <a:pt x="1288623" y="736338"/>
                    <a:pt x="1290204" y="710212"/>
                    <a:pt x="1306719" y="702602"/>
                  </a:cubicBezTo>
                  <a:cubicBezTo>
                    <a:pt x="1326666" y="693445"/>
                    <a:pt x="1355795" y="700448"/>
                    <a:pt x="1373154" y="713276"/>
                  </a:cubicBezTo>
                  <a:cubicBezTo>
                    <a:pt x="1385062" y="722028"/>
                    <a:pt x="1395555" y="740142"/>
                    <a:pt x="1403359" y="753306"/>
                  </a:cubicBezTo>
                  <a:cubicBezTo>
                    <a:pt x="1405749" y="757346"/>
                    <a:pt x="1408001" y="764652"/>
                    <a:pt x="1411165" y="768490"/>
                  </a:cubicBezTo>
                  <a:cubicBezTo>
                    <a:pt x="1416883" y="775426"/>
                    <a:pt x="1432254" y="778119"/>
                    <a:pt x="1440025" y="779937"/>
                  </a:cubicBezTo>
                  <a:cubicBezTo>
                    <a:pt x="1457583" y="783978"/>
                    <a:pt x="1474100" y="781655"/>
                    <a:pt x="1491424" y="778489"/>
                  </a:cubicBezTo>
                  <a:cubicBezTo>
                    <a:pt x="1504508" y="776099"/>
                    <a:pt x="1536127" y="772059"/>
                    <a:pt x="1546386" y="783540"/>
                  </a:cubicBezTo>
                  <a:cubicBezTo>
                    <a:pt x="1565156" y="804514"/>
                    <a:pt x="1527381" y="829933"/>
                    <a:pt x="1513254" y="839563"/>
                  </a:cubicBezTo>
                  <a:cubicBezTo>
                    <a:pt x="1496066" y="851279"/>
                    <a:pt x="1490144" y="865082"/>
                    <a:pt x="1491054" y="885687"/>
                  </a:cubicBezTo>
                  <a:cubicBezTo>
                    <a:pt x="1491826" y="903565"/>
                    <a:pt x="1503231" y="932215"/>
                    <a:pt x="1519881" y="941204"/>
                  </a:cubicBezTo>
                  <a:cubicBezTo>
                    <a:pt x="1551264" y="958207"/>
                    <a:pt x="1533167" y="897437"/>
                    <a:pt x="1556175" y="895148"/>
                  </a:cubicBezTo>
                  <a:cubicBezTo>
                    <a:pt x="1580328" y="892757"/>
                    <a:pt x="1588534" y="937064"/>
                    <a:pt x="1591462" y="952618"/>
                  </a:cubicBezTo>
                  <a:cubicBezTo>
                    <a:pt x="1595498" y="973996"/>
                    <a:pt x="1598122" y="993659"/>
                    <a:pt x="1612181" y="1011300"/>
                  </a:cubicBezTo>
                  <a:cubicBezTo>
                    <a:pt x="1618708" y="1019448"/>
                    <a:pt x="1628125" y="1028672"/>
                    <a:pt x="1639495" y="1025138"/>
                  </a:cubicBezTo>
                  <a:cubicBezTo>
                    <a:pt x="1655776" y="1020088"/>
                    <a:pt x="1653557" y="991806"/>
                    <a:pt x="1650260" y="979148"/>
                  </a:cubicBezTo>
                  <a:cubicBezTo>
                    <a:pt x="1646022" y="962887"/>
                    <a:pt x="1638116" y="954536"/>
                    <a:pt x="1646392" y="936827"/>
                  </a:cubicBezTo>
                  <a:cubicBezTo>
                    <a:pt x="1653623" y="921341"/>
                    <a:pt x="1673503" y="926290"/>
                    <a:pt x="1671384" y="905719"/>
                  </a:cubicBezTo>
                  <a:cubicBezTo>
                    <a:pt x="1669836" y="890568"/>
                    <a:pt x="1658568" y="885316"/>
                    <a:pt x="1653185" y="872455"/>
                  </a:cubicBezTo>
                  <a:cubicBezTo>
                    <a:pt x="1647166" y="858079"/>
                    <a:pt x="1658702" y="856329"/>
                    <a:pt x="1671856" y="854006"/>
                  </a:cubicBezTo>
                  <a:cubicBezTo>
                    <a:pt x="1682450" y="852120"/>
                    <a:pt x="1698866" y="857305"/>
                    <a:pt x="1704988" y="845117"/>
                  </a:cubicBezTo>
                  <a:cubicBezTo>
                    <a:pt x="1711111" y="832897"/>
                    <a:pt x="1704853" y="811114"/>
                    <a:pt x="1702196" y="798555"/>
                  </a:cubicBezTo>
                  <a:cubicBezTo>
                    <a:pt x="1697957" y="778523"/>
                    <a:pt x="1710975" y="770342"/>
                    <a:pt x="1723791" y="757414"/>
                  </a:cubicBezTo>
                  <a:cubicBezTo>
                    <a:pt x="1736877" y="744216"/>
                    <a:pt x="1729342" y="733577"/>
                    <a:pt x="1718980" y="719201"/>
                  </a:cubicBezTo>
                  <a:cubicBezTo>
                    <a:pt x="1699304" y="691896"/>
                    <a:pt x="1719520" y="664861"/>
                    <a:pt x="1746766" y="651058"/>
                  </a:cubicBezTo>
                  <a:cubicBezTo>
                    <a:pt x="1770748" y="638904"/>
                    <a:pt x="1805833" y="651832"/>
                    <a:pt x="1827631" y="635167"/>
                  </a:cubicBezTo>
                  <a:cubicBezTo>
                    <a:pt x="1841456" y="624595"/>
                    <a:pt x="1843709" y="596180"/>
                    <a:pt x="1844314" y="580760"/>
                  </a:cubicBezTo>
                  <a:cubicBezTo>
                    <a:pt x="1844786" y="565475"/>
                    <a:pt x="1845626" y="551368"/>
                    <a:pt x="1831700" y="54187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8" name="Freeform 1093">
              <a:extLst>
                <a:ext uri="{FF2B5EF4-FFF2-40B4-BE49-F238E27FC236}">
                  <a16:creationId xmlns:a16="http://schemas.microsoft.com/office/drawing/2014/main" id="{0D795088-103F-1124-8562-D02DFD445C97}"/>
                </a:ext>
              </a:extLst>
            </p:cNvPr>
            <p:cNvSpPr>
              <a:spLocks/>
            </p:cNvSpPr>
            <p:nvPr/>
          </p:nvSpPr>
          <p:spPr>
            <a:xfrm>
              <a:off x="16913823" y="6087257"/>
              <a:ext cx="327106" cy="372473"/>
            </a:xfrm>
            <a:custGeom>
              <a:avLst/>
              <a:gdLst>
                <a:gd name="connsiteX0" fmla="*/ 335004 w 336699"/>
                <a:gd name="connsiteY0" fmla="*/ 326096 h 383609"/>
                <a:gd name="connsiteX1" fmla="*/ 318489 w 336699"/>
                <a:gd name="connsiteY1" fmla="*/ 312864 h 383609"/>
                <a:gd name="connsiteX2" fmla="*/ 297768 w 336699"/>
                <a:gd name="connsiteY2" fmla="*/ 254181 h 383609"/>
                <a:gd name="connsiteX3" fmla="*/ 262481 w 336699"/>
                <a:gd name="connsiteY3" fmla="*/ 196711 h 383609"/>
                <a:gd name="connsiteX4" fmla="*/ 226187 w 336699"/>
                <a:gd name="connsiteY4" fmla="*/ 242768 h 383609"/>
                <a:gd name="connsiteX5" fmla="*/ 197360 w 336699"/>
                <a:gd name="connsiteY5" fmla="*/ 187251 h 383609"/>
                <a:gd name="connsiteX6" fmla="*/ 219560 w 336699"/>
                <a:gd name="connsiteY6" fmla="*/ 141127 h 383609"/>
                <a:gd name="connsiteX7" fmla="*/ 252694 w 336699"/>
                <a:gd name="connsiteY7" fmla="*/ 85104 h 383609"/>
                <a:gd name="connsiteX8" fmla="*/ 197729 w 336699"/>
                <a:gd name="connsiteY8" fmla="*/ 80053 h 383609"/>
                <a:gd name="connsiteX9" fmla="*/ 146331 w 336699"/>
                <a:gd name="connsiteY9" fmla="*/ 81501 h 383609"/>
                <a:gd name="connsiteX10" fmla="*/ 117471 w 336699"/>
                <a:gd name="connsiteY10" fmla="*/ 70054 h 383609"/>
                <a:gd name="connsiteX11" fmla="*/ 109667 w 336699"/>
                <a:gd name="connsiteY11" fmla="*/ 54870 h 383609"/>
                <a:gd name="connsiteX12" fmla="*/ 79460 w 336699"/>
                <a:gd name="connsiteY12" fmla="*/ 14840 h 383609"/>
                <a:gd name="connsiteX13" fmla="*/ 13027 w 336699"/>
                <a:gd name="connsiteY13" fmla="*/ 4166 h 383609"/>
                <a:gd name="connsiteX14" fmla="*/ 12823 w 336699"/>
                <a:gd name="connsiteY14" fmla="*/ 44534 h 383609"/>
                <a:gd name="connsiteX15" fmla="*/ 47740 w 336699"/>
                <a:gd name="connsiteY15" fmla="*/ 83285 h 383609"/>
                <a:gd name="connsiteX16" fmla="*/ 33915 w 336699"/>
                <a:gd name="connsiteY16" fmla="*/ 105237 h 383609"/>
                <a:gd name="connsiteX17" fmla="*/ 28667 w 336699"/>
                <a:gd name="connsiteY17" fmla="*/ 125201 h 383609"/>
                <a:gd name="connsiteX18" fmla="*/ 38624 w 336699"/>
                <a:gd name="connsiteY18" fmla="*/ 181864 h 383609"/>
                <a:gd name="connsiteX19" fmla="*/ 55948 w 336699"/>
                <a:gd name="connsiteY19" fmla="*/ 243071 h 383609"/>
                <a:gd name="connsiteX20" fmla="*/ 80402 w 336699"/>
                <a:gd name="connsiteY20" fmla="*/ 300845 h 383609"/>
                <a:gd name="connsiteX21" fmla="*/ 48278 w 336699"/>
                <a:gd name="connsiteY21" fmla="*/ 325692 h 383609"/>
                <a:gd name="connsiteX22" fmla="*/ 55308 w 336699"/>
                <a:gd name="connsiteY22" fmla="*/ 328250 h 383609"/>
                <a:gd name="connsiteX23" fmla="*/ 113804 w 336699"/>
                <a:gd name="connsiteY23" fmla="*/ 327005 h 383609"/>
                <a:gd name="connsiteX24" fmla="*/ 143204 w 336699"/>
                <a:gd name="connsiteY24" fmla="*/ 327240 h 383609"/>
                <a:gd name="connsiteX25" fmla="*/ 155783 w 336699"/>
                <a:gd name="connsiteY25" fmla="*/ 322594 h 383609"/>
                <a:gd name="connsiteX26" fmla="*/ 168397 w 336699"/>
                <a:gd name="connsiteY26" fmla="*/ 322998 h 383609"/>
                <a:gd name="connsiteX27" fmla="*/ 220872 w 336699"/>
                <a:gd name="connsiteY27" fmla="*/ 285122 h 383609"/>
                <a:gd name="connsiteX28" fmla="*/ 256562 w 336699"/>
                <a:gd name="connsiteY28" fmla="*/ 328957 h 383609"/>
                <a:gd name="connsiteX29" fmla="*/ 283439 w 336699"/>
                <a:gd name="connsiteY29" fmla="*/ 377641 h 383609"/>
                <a:gd name="connsiteX30" fmla="*/ 321616 w 336699"/>
                <a:gd name="connsiteY30" fmla="*/ 373398 h 383609"/>
                <a:gd name="connsiteX31" fmla="*/ 335376 w 336699"/>
                <a:gd name="connsiteY31" fmla="*/ 327005 h 383609"/>
                <a:gd name="connsiteX32" fmla="*/ 335004 w 336699"/>
                <a:gd name="connsiteY32" fmla="*/ 326096 h 383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6699" h="383609">
                  <a:moveTo>
                    <a:pt x="335004" y="326096"/>
                  </a:moveTo>
                  <a:cubicBezTo>
                    <a:pt x="328445" y="323772"/>
                    <a:pt x="322762" y="318251"/>
                    <a:pt x="318489" y="312864"/>
                  </a:cubicBezTo>
                  <a:cubicBezTo>
                    <a:pt x="304428" y="295223"/>
                    <a:pt x="301771" y="275560"/>
                    <a:pt x="297768" y="254181"/>
                  </a:cubicBezTo>
                  <a:cubicBezTo>
                    <a:pt x="294842" y="238628"/>
                    <a:pt x="286634" y="194321"/>
                    <a:pt x="262481" y="196711"/>
                  </a:cubicBezTo>
                  <a:cubicBezTo>
                    <a:pt x="239475" y="199001"/>
                    <a:pt x="257570" y="259737"/>
                    <a:pt x="226187" y="242768"/>
                  </a:cubicBezTo>
                  <a:cubicBezTo>
                    <a:pt x="209570" y="233779"/>
                    <a:pt x="198167" y="205128"/>
                    <a:pt x="197360" y="187251"/>
                  </a:cubicBezTo>
                  <a:cubicBezTo>
                    <a:pt x="196452" y="166646"/>
                    <a:pt x="202371" y="152809"/>
                    <a:pt x="219560" y="141127"/>
                  </a:cubicBezTo>
                  <a:cubicBezTo>
                    <a:pt x="233689" y="131497"/>
                    <a:pt x="271464" y="106078"/>
                    <a:pt x="252694" y="85104"/>
                  </a:cubicBezTo>
                  <a:cubicBezTo>
                    <a:pt x="242400" y="73623"/>
                    <a:pt x="210816" y="77663"/>
                    <a:pt x="197729" y="80053"/>
                  </a:cubicBezTo>
                  <a:cubicBezTo>
                    <a:pt x="180406" y="83218"/>
                    <a:pt x="163891" y="85542"/>
                    <a:pt x="146331" y="81501"/>
                  </a:cubicBezTo>
                  <a:cubicBezTo>
                    <a:pt x="138562" y="79717"/>
                    <a:pt x="123188" y="77023"/>
                    <a:pt x="117471" y="70054"/>
                  </a:cubicBezTo>
                  <a:cubicBezTo>
                    <a:pt x="114309" y="66249"/>
                    <a:pt x="112055" y="58910"/>
                    <a:pt x="109667" y="54870"/>
                  </a:cubicBezTo>
                  <a:cubicBezTo>
                    <a:pt x="101863" y="41672"/>
                    <a:pt x="91335" y="23592"/>
                    <a:pt x="79460" y="14840"/>
                  </a:cubicBezTo>
                  <a:cubicBezTo>
                    <a:pt x="62103" y="2012"/>
                    <a:pt x="32939" y="-4991"/>
                    <a:pt x="13027" y="4166"/>
                  </a:cubicBezTo>
                  <a:cubicBezTo>
                    <a:pt x="-3523" y="11776"/>
                    <a:pt x="-5071" y="37902"/>
                    <a:pt x="12823" y="44534"/>
                  </a:cubicBezTo>
                  <a:cubicBezTo>
                    <a:pt x="29946" y="50863"/>
                    <a:pt x="59042" y="59280"/>
                    <a:pt x="47740" y="83285"/>
                  </a:cubicBezTo>
                  <a:cubicBezTo>
                    <a:pt x="43771" y="91702"/>
                    <a:pt x="38758" y="98334"/>
                    <a:pt x="33915" y="105237"/>
                  </a:cubicBezTo>
                  <a:cubicBezTo>
                    <a:pt x="29509" y="111532"/>
                    <a:pt x="29273" y="117256"/>
                    <a:pt x="28667" y="125201"/>
                  </a:cubicBezTo>
                  <a:cubicBezTo>
                    <a:pt x="27222" y="144123"/>
                    <a:pt x="34925" y="163414"/>
                    <a:pt x="38624" y="181864"/>
                  </a:cubicBezTo>
                  <a:cubicBezTo>
                    <a:pt x="42460" y="201021"/>
                    <a:pt x="45722" y="225868"/>
                    <a:pt x="55948" y="243071"/>
                  </a:cubicBezTo>
                  <a:cubicBezTo>
                    <a:pt x="67150" y="261925"/>
                    <a:pt x="80604" y="277648"/>
                    <a:pt x="80402" y="300845"/>
                  </a:cubicBezTo>
                  <a:cubicBezTo>
                    <a:pt x="80234" y="319631"/>
                    <a:pt x="64323" y="323705"/>
                    <a:pt x="48278" y="325692"/>
                  </a:cubicBezTo>
                  <a:cubicBezTo>
                    <a:pt x="50666" y="326433"/>
                    <a:pt x="52887" y="327610"/>
                    <a:pt x="55308" y="328250"/>
                  </a:cubicBezTo>
                  <a:cubicBezTo>
                    <a:pt x="76432" y="333603"/>
                    <a:pt x="92647" y="327038"/>
                    <a:pt x="113804" y="327005"/>
                  </a:cubicBezTo>
                  <a:cubicBezTo>
                    <a:pt x="123088" y="327005"/>
                    <a:pt x="134121" y="328822"/>
                    <a:pt x="143204" y="327240"/>
                  </a:cubicBezTo>
                  <a:cubicBezTo>
                    <a:pt x="147745" y="326433"/>
                    <a:pt x="151244" y="323369"/>
                    <a:pt x="155783" y="322594"/>
                  </a:cubicBezTo>
                  <a:cubicBezTo>
                    <a:pt x="159854" y="321887"/>
                    <a:pt x="164293" y="323672"/>
                    <a:pt x="168397" y="322998"/>
                  </a:cubicBezTo>
                  <a:cubicBezTo>
                    <a:pt x="191439" y="319295"/>
                    <a:pt x="198604" y="286671"/>
                    <a:pt x="220872" y="285122"/>
                  </a:cubicBezTo>
                  <a:cubicBezTo>
                    <a:pt x="239575" y="283809"/>
                    <a:pt x="252122" y="315153"/>
                    <a:pt x="256562" y="328957"/>
                  </a:cubicBezTo>
                  <a:cubicBezTo>
                    <a:pt x="262313" y="346734"/>
                    <a:pt x="266653" y="366295"/>
                    <a:pt x="283439" y="377641"/>
                  </a:cubicBezTo>
                  <a:cubicBezTo>
                    <a:pt x="295951" y="386124"/>
                    <a:pt x="311492" y="386293"/>
                    <a:pt x="321616" y="373398"/>
                  </a:cubicBezTo>
                  <a:cubicBezTo>
                    <a:pt x="332415" y="359628"/>
                    <a:pt x="339849" y="344915"/>
                    <a:pt x="335376" y="327005"/>
                  </a:cubicBezTo>
                  <a:cubicBezTo>
                    <a:pt x="335273" y="326735"/>
                    <a:pt x="335105" y="326399"/>
                    <a:pt x="335004" y="32609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59" name="Freeform 1094">
              <a:extLst>
                <a:ext uri="{FF2B5EF4-FFF2-40B4-BE49-F238E27FC236}">
                  <a16:creationId xmlns:a16="http://schemas.microsoft.com/office/drawing/2014/main" id="{EA4DC72A-7FEC-964D-F397-F7C4727000BB}"/>
                </a:ext>
              </a:extLst>
            </p:cNvPr>
            <p:cNvSpPr>
              <a:spLocks/>
            </p:cNvSpPr>
            <p:nvPr/>
          </p:nvSpPr>
          <p:spPr>
            <a:xfrm>
              <a:off x="16918733" y="5934525"/>
              <a:ext cx="215487" cy="111177"/>
            </a:xfrm>
            <a:custGeom>
              <a:avLst/>
              <a:gdLst>
                <a:gd name="connsiteX0" fmla="*/ 43628 w 221806"/>
                <a:gd name="connsiteY0" fmla="*/ 101941 h 114501"/>
                <a:gd name="connsiteX1" fmla="*/ 70907 w 221806"/>
                <a:gd name="connsiteY1" fmla="*/ 110526 h 114501"/>
                <a:gd name="connsiteX2" fmla="*/ 92132 w 221806"/>
                <a:gd name="connsiteY2" fmla="*/ 110088 h 114501"/>
                <a:gd name="connsiteX3" fmla="*/ 108716 w 221806"/>
                <a:gd name="connsiteY3" fmla="*/ 114499 h 114501"/>
                <a:gd name="connsiteX4" fmla="*/ 129705 w 221806"/>
                <a:gd name="connsiteY4" fmla="*/ 114499 h 114501"/>
                <a:gd name="connsiteX5" fmla="*/ 176799 w 221806"/>
                <a:gd name="connsiteY5" fmla="*/ 102918 h 114501"/>
                <a:gd name="connsiteX6" fmla="*/ 208720 w 221806"/>
                <a:gd name="connsiteY6" fmla="*/ 55413 h 114501"/>
                <a:gd name="connsiteX7" fmla="*/ 221806 w 221806"/>
                <a:gd name="connsiteY7" fmla="*/ 36525 h 114501"/>
                <a:gd name="connsiteX8" fmla="*/ 220897 w 221806"/>
                <a:gd name="connsiteY8" fmla="*/ 36390 h 114501"/>
                <a:gd name="connsiteX9" fmla="*/ 211311 w 221806"/>
                <a:gd name="connsiteY9" fmla="*/ 36256 h 114501"/>
                <a:gd name="connsiteX10" fmla="*/ 204180 w 221806"/>
                <a:gd name="connsiteY10" fmla="*/ 38916 h 114501"/>
                <a:gd name="connsiteX11" fmla="*/ 187899 w 221806"/>
                <a:gd name="connsiteY11" fmla="*/ 38310 h 114501"/>
                <a:gd name="connsiteX12" fmla="*/ 179556 w 221806"/>
                <a:gd name="connsiteY12" fmla="*/ 27300 h 114501"/>
                <a:gd name="connsiteX13" fmla="*/ 171181 w 221806"/>
                <a:gd name="connsiteY13" fmla="*/ 21442 h 114501"/>
                <a:gd name="connsiteX14" fmla="*/ 158600 w 221806"/>
                <a:gd name="connsiteY14" fmla="*/ 17739 h 114501"/>
                <a:gd name="connsiteX15" fmla="*/ 146692 w 221806"/>
                <a:gd name="connsiteY15" fmla="*/ 25044 h 114501"/>
                <a:gd name="connsiteX16" fmla="*/ 122575 w 221806"/>
                <a:gd name="connsiteY16" fmla="*/ 29287 h 114501"/>
                <a:gd name="connsiteX17" fmla="*/ 106495 w 221806"/>
                <a:gd name="connsiteY17" fmla="*/ 7100 h 114501"/>
                <a:gd name="connsiteX18" fmla="*/ 93949 w 221806"/>
                <a:gd name="connsiteY18" fmla="*/ 366 h 114501"/>
                <a:gd name="connsiteX19" fmla="*/ 79585 w 221806"/>
                <a:gd name="connsiteY19" fmla="*/ 434 h 114501"/>
                <a:gd name="connsiteX20" fmla="*/ 58024 w 221806"/>
                <a:gd name="connsiteY20" fmla="*/ 14810 h 114501"/>
                <a:gd name="connsiteX21" fmla="*/ 36463 w 221806"/>
                <a:gd name="connsiteY21" fmla="*/ 36559 h 114501"/>
                <a:gd name="connsiteX22" fmla="*/ 7198 w 221806"/>
                <a:gd name="connsiteY22" fmla="*/ 38141 h 114501"/>
                <a:gd name="connsiteX23" fmla="*/ 0 w 221806"/>
                <a:gd name="connsiteY23" fmla="*/ 43023 h 114501"/>
                <a:gd name="connsiteX24" fmla="*/ 43628 w 221806"/>
                <a:gd name="connsiteY24" fmla="*/ 101941 h 114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1806" h="114501">
                  <a:moveTo>
                    <a:pt x="43628" y="101941"/>
                  </a:moveTo>
                  <a:cubicBezTo>
                    <a:pt x="51902" y="105611"/>
                    <a:pt x="61993" y="108944"/>
                    <a:pt x="70907" y="110526"/>
                  </a:cubicBezTo>
                  <a:cubicBezTo>
                    <a:pt x="77635" y="111738"/>
                    <a:pt x="85472" y="108472"/>
                    <a:pt x="92132" y="110088"/>
                  </a:cubicBezTo>
                  <a:cubicBezTo>
                    <a:pt x="98726" y="111671"/>
                    <a:pt x="100508" y="114600"/>
                    <a:pt x="108716" y="114499"/>
                  </a:cubicBezTo>
                  <a:cubicBezTo>
                    <a:pt x="115713" y="114398"/>
                    <a:pt x="122708" y="114499"/>
                    <a:pt x="129705" y="114499"/>
                  </a:cubicBezTo>
                  <a:cubicBezTo>
                    <a:pt x="148308" y="114533"/>
                    <a:pt x="161090" y="112681"/>
                    <a:pt x="176799" y="102918"/>
                  </a:cubicBezTo>
                  <a:cubicBezTo>
                    <a:pt x="194794" y="91740"/>
                    <a:pt x="198327" y="74266"/>
                    <a:pt x="208720" y="55413"/>
                  </a:cubicBezTo>
                  <a:cubicBezTo>
                    <a:pt x="212859" y="47939"/>
                    <a:pt x="217164" y="42956"/>
                    <a:pt x="221806" y="36525"/>
                  </a:cubicBezTo>
                  <a:cubicBezTo>
                    <a:pt x="221502" y="36525"/>
                    <a:pt x="221200" y="36390"/>
                    <a:pt x="220897" y="36390"/>
                  </a:cubicBezTo>
                  <a:cubicBezTo>
                    <a:pt x="217903" y="36390"/>
                    <a:pt x="214236" y="35751"/>
                    <a:pt x="211311" y="36256"/>
                  </a:cubicBezTo>
                  <a:cubicBezTo>
                    <a:pt x="208654" y="36727"/>
                    <a:pt x="206802" y="38410"/>
                    <a:pt x="204180" y="38916"/>
                  </a:cubicBezTo>
                  <a:cubicBezTo>
                    <a:pt x="200210" y="39689"/>
                    <a:pt x="191632" y="39926"/>
                    <a:pt x="187899" y="38310"/>
                  </a:cubicBezTo>
                  <a:cubicBezTo>
                    <a:pt x="183257" y="36290"/>
                    <a:pt x="182282" y="30937"/>
                    <a:pt x="179556" y="27300"/>
                  </a:cubicBezTo>
                  <a:cubicBezTo>
                    <a:pt x="177168" y="24102"/>
                    <a:pt x="174511" y="23058"/>
                    <a:pt x="171181" y="21442"/>
                  </a:cubicBezTo>
                  <a:cubicBezTo>
                    <a:pt x="166708" y="19253"/>
                    <a:pt x="164117" y="16022"/>
                    <a:pt x="158600" y="17739"/>
                  </a:cubicBezTo>
                  <a:cubicBezTo>
                    <a:pt x="154059" y="19153"/>
                    <a:pt x="150527" y="22520"/>
                    <a:pt x="146692" y="25044"/>
                  </a:cubicBezTo>
                  <a:cubicBezTo>
                    <a:pt x="139864" y="29556"/>
                    <a:pt x="130479" y="34304"/>
                    <a:pt x="122575" y="29287"/>
                  </a:cubicBezTo>
                  <a:cubicBezTo>
                    <a:pt x="115510" y="24809"/>
                    <a:pt x="112921" y="13093"/>
                    <a:pt x="106495" y="7100"/>
                  </a:cubicBezTo>
                  <a:cubicBezTo>
                    <a:pt x="102830" y="3632"/>
                    <a:pt x="99432" y="1309"/>
                    <a:pt x="93949" y="366"/>
                  </a:cubicBezTo>
                  <a:cubicBezTo>
                    <a:pt x="89711" y="-374"/>
                    <a:pt x="83891" y="198"/>
                    <a:pt x="79585" y="434"/>
                  </a:cubicBezTo>
                  <a:cubicBezTo>
                    <a:pt x="69796" y="972"/>
                    <a:pt x="63339" y="6931"/>
                    <a:pt x="58024" y="14810"/>
                  </a:cubicBezTo>
                  <a:cubicBezTo>
                    <a:pt x="52037" y="23664"/>
                    <a:pt x="48841" y="34539"/>
                    <a:pt x="36463" y="36559"/>
                  </a:cubicBezTo>
                  <a:cubicBezTo>
                    <a:pt x="27078" y="38074"/>
                    <a:pt x="15472" y="33663"/>
                    <a:pt x="7198" y="38141"/>
                  </a:cubicBezTo>
                  <a:cubicBezTo>
                    <a:pt x="4574" y="39555"/>
                    <a:pt x="2252" y="41273"/>
                    <a:pt x="0" y="43023"/>
                  </a:cubicBezTo>
                  <a:cubicBezTo>
                    <a:pt x="13522" y="64335"/>
                    <a:pt x="17256" y="90225"/>
                    <a:pt x="43628" y="10194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0" name="Freeform 1095">
              <a:extLst>
                <a:ext uri="{FF2B5EF4-FFF2-40B4-BE49-F238E27FC236}">
                  <a16:creationId xmlns:a16="http://schemas.microsoft.com/office/drawing/2014/main" id="{986D9251-7C4E-2165-71DB-2EFD4D97E9B0}"/>
                </a:ext>
              </a:extLst>
            </p:cNvPr>
            <p:cNvSpPr>
              <a:spLocks/>
            </p:cNvSpPr>
            <p:nvPr/>
          </p:nvSpPr>
          <p:spPr>
            <a:xfrm>
              <a:off x="17117455" y="5927279"/>
              <a:ext cx="831587" cy="1654263"/>
            </a:xfrm>
            <a:custGeom>
              <a:avLst/>
              <a:gdLst>
                <a:gd name="connsiteX0" fmla="*/ 699088 w 855974"/>
                <a:gd name="connsiteY0" fmla="*/ 1635518 h 1703722"/>
                <a:gd name="connsiteX1" fmla="*/ 704942 w 855974"/>
                <a:gd name="connsiteY1" fmla="*/ 1634777 h 1703722"/>
                <a:gd name="connsiteX2" fmla="*/ 719944 w 855974"/>
                <a:gd name="connsiteY2" fmla="*/ 1637134 h 1703722"/>
                <a:gd name="connsiteX3" fmla="*/ 739791 w 855974"/>
                <a:gd name="connsiteY3" fmla="*/ 1648514 h 1703722"/>
                <a:gd name="connsiteX4" fmla="*/ 748469 w 855974"/>
                <a:gd name="connsiteY4" fmla="*/ 1659186 h 1703722"/>
                <a:gd name="connsiteX5" fmla="*/ 759738 w 855974"/>
                <a:gd name="connsiteY5" fmla="*/ 1671105 h 1703722"/>
                <a:gd name="connsiteX6" fmla="*/ 781031 w 855974"/>
                <a:gd name="connsiteY6" fmla="*/ 1691103 h 1703722"/>
                <a:gd name="connsiteX7" fmla="*/ 807536 w 855974"/>
                <a:gd name="connsiteY7" fmla="*/ 1702180 h 1703722"/>
                <a:gd name="connsiteX8" fmla="*/ 814467 w 855974"/>
                <a:gd name="connsiteY8" fmla="*/ 1703526 h 1703722"/>
                <a:gd name="connsiteX9" fmla="*/ 821396 w 855974"/>
                <a:gd name="connsiteY9" fmla="*/ 1701742 h 1703722"/>
                <a:gd name="connsiteX10" fmla="*/ 833976 w 855974"/>
                <a:gd name="connsiteY10" fmla="*/ 1695749 h 1703722"/>
                <a:gd name="connsiteX11" fmla="*/ 855974 w 855974"/>
                <a:gd name="connsiteY11" fmla="*/ 1677468 h 1703722"/>
                <a:gd name="connsiteX12" fmla="*/ 842251 w 855974"/>
                <a:gd name="connsiteY12" fmla="*/ 1658546 h 1703722"/>
                <a:gd name="connsiteX13" fmla="*/ 789372 w 855974"/>
                <a:gd name="connsiteY13" fmla="*/ 1633295 h 1703722"/>
                <a:gd name="connsiteX14" fmla="*/ 751025 w 855974"/>
                <a:gd name="connsiteY14" fmla="*/ 1595285 h 1703722"/>
                <a:gd name="connsiteX15" fmla="*/ 721323 w 855974"/>
                <a:gd name="connsiteY15" fmla="*/ 1548891 h 1703722"/>
                <a:gd name="connsiteX16" fmla="*/ 703396 w 855974"/>
                <a:gd name="connsiteY16" fmla="*/ 1489569 h 1703722"/>
                <a:gd name="connsiteX17" fmla="*/ 678301 w 855974"/>
                <a:gd name="connsiteY17" fmla="*/ 1446811 h 1703722"/>
                <a:gd name="connsiteX18" fmla="*/ 645134 w 855974"/>
                <a:gd name="connsiteY18" fmla="*/ 1420988 h 1703722"/>
                <a:gd name="connsiteX19" fmla="*/ 637028 w 855974"/>
                <a:gd name="connsiteY19" fmla="*/ 1376345 h 1703722"/>
                <a:gd name="connsiteX20" fmla="*/ 640492 w 855974"/>
                <a:gd name="connsiteY20" fmla="*/ 1355034 h 1703722"/>
                <a:gd name="connsiteX21" fmla="*/ 650248 w 855974"/>
                <a:gd name="connsiteY21" fmla="*/ 1336012 h 1703722"/>
                <a:gd name="connsiteX22" fmla="*/ 655898 w 855974"/>
                <a:gd name="connsiteY22" fmla="*/ 1315172 h 1703722"/>
                <a:gd name="connsiteX23" fmla="*/ 655898 w 855974"/>
                <a:gd name="connsiteY23" fmla="*/ 1292850 h 1703722"/>
                <a:gd name="connsiteX24" fmla="*/ 652636 w 855974"/>
                <a:gd name="connsiteY24" fmla="*/ 1275208 h 1703722"/>
                <a:gd name="connsiteX25" fmla="*/ 659195 w 855974"/>
                <a:gd name="connsiteY25" fmla="*/ 1261472 h 1703722"/>
                <a:gd name="connsiteX26" fmla="*/ 640695 w 855974"/>
                <a:gd name="connsiteY26" fmla="*/ 1221374 h 1703722"/>
                <a:gd name="connsiteX27" fmla="*/ 620780 w 855974"/>
                <a:gd name="connsiteY27" fmla="*/ 1174543 h 1703722"/>
                <a:gd name="connsiteX28" fmla="*/ 622026 w 855974"/>
                <a:gd name="connsiteY28" fmla="*/ 1127375 h 1703722"/>
                <a:gd name="connsiteX29" fmla="*/ 603290 w 855974"/>
                <a:gd name="connsiteY29" fmla="*/ 1085222 h 1703722"/>
                <a:gd name="connsiteX30" fmla="*/ 576212 w 855974"/>
                <a:gd name="connsiteY30" fmla="*/ 1052330 h 1703722"/>
                <a:gd name="connsiteX31" fmla="*/ 562017 w 855974"/>
                <a:gd name="connsiteY31" fmla="*/ 1014992 h 1703722"/>
                <a:gd name="connsiteX32" fmla="*/ 569416 w 855974"/>
                <a:gd name="connsiteY32" fmla="*/ 922002 h 1703722"/>
                <a:gd name="connsiteX33" fmla="*/ 542474 w 855974"/>
                <a:gd name="connsiteY33" fmla="*/ 883520 h 1703722"/>
                <a:gd name="connsiteX34" fmla="*/ 503521 w 855974"/>
                <a:gd name="connsiteY34" fmla="*/ 831740 h 1703722"/>
                <a:gd name="connsiteX35" fmla="*/ 473045 w 855974"/>
                <a:gd name="connsiteY35" fmla="*/ 779757 h 1703722"/>
                <a:gd name="connsiteX36" fmla="*/ 457706 w 855974"/>
                <a:gd name="connsiteY36" fmla="*/ 733027 h 1703722"/>
                <a:gd name="connsiteX37" fmla="*/ 477755 w 855974"/>
                <a:gd name="connsiteY37" fmla="*/ 684916 h 1703722"/>
                <a:gd name="connsiteX38" fmla="*/ 500291 w 855974"/>
                <a:gd name="connsiteY38" fmla="*/ 664884 h 1703722"/>
                <a:gd name="connsiteX39" fmla="*/ 536620 w 855974"/>
                <a:gd name="connsiteY39" fmla="*/ 643808 h 1703722"/>
                <a:gd name="connsiteX40" fmla="*/ 636053 w 855974"/>
                <a:gd name="connsiteY40" fmla="*/ 568931 h 1703722"/>
                <a:gd name="connsiteX41" fmla="*/ 655395 w 855974"/>
                <a:gd name="connsiteY41" fmla="*/ 517858 h 1703722"/>
                <a:gd name="connsiteX42" fmla="*/ 638441 w 855974"/>
                <a:gd name="connsiteY42" fmla="*/ 500620 h 1703722"/>
                <a:gd name="connsiteX43" fmla="*/ 612944 w 855974"/>
                <a:gd name="connsiteY43" fmla="*/ 506781 h 1703722"/>
                <a:gd name="connsiteX44" fmla="*/ 536249 w 855974"/>
                <a:gd name="connsiteY44" fmla="*/ 428975 h 1703722"/>
                <a:gd name="connsiteX45" fmla="*/ 530398 w 855974"/>
                <a:gd name="connsiteY45" fmla="*/ 404162 h 1703722"/>
                <a:gd name="connsiteX46" fmla="*/ 511526 w 855974"/>
                <a:gd name="connsiteY46" fmla="*/ 385443 h 1703722"/>
                <a:gd name="connsiteX47" fmla="*/ 495582 w 855974"/>
                <a:gd name="connsiteY47" fmla="*/ 372482 h 1703722"/>
                <a:gd name="connsiteX48" fmla="*/ 471396 w 855974"/>
                <a:gd name="connsiteY48" fmla="*/ 362381 h 1703722"/>
                <a:gd name="connsiteX49" fmla="*/ 440181 w 855974"/>
                <a:gd name="connsiteY49" fmla="*/ 328950 h 1703722"/>
                <a:gd name="connsiteX50" fmla="*/ 415491 w 855974"/>
                <a:gd name="connsiteY50" fmla="*/ 323057 h 1703722"/>
                <a:gd name="connsiteX51" fmla="*/ 402136 w 855974"/>
                <a:gd name="connsiteY51" fmla="*/ 282117 h 1703722"/>
                <a:gd name="connsiteX52" fmla="*/ 429653 w 855974"/>
                <a:gd name="connsiteY52" fmla="*/ 206972 h 1703722"/>
                <a:gd name="connsiteX53" fmla="*/ 444419 w 855974"/>
                <a:gd name="connsiteY53" fmla="*/ 158087 h 1703722"/>
                <a:gd name="connsiteX54" fmla="*/ 429653 w 855974"/>
                <a:gd name="connsiteY54" fmla="*/ 108427 h 1703722"/>
                <a:gd name="connsiteX55" fmla="*/ 396923 w 855974"/>
                <a:gd name="connsiteY55" fmla="*/ 43684 h 1703722"/>
                <a:gd name="connsiteX56" fmla="*/ 316260 w 855974"/>
                <a:gd name="connsiteY56" fmla="*/ 51 h 1703722"/>
                <a:gd name="connsiteX57" fmla="*/ 306842 w 855974"/>
                <a:gd name="connsiteY57" fmla="*/ 119 h 1703722"/>
                <a:gd name="connsiteX58" fmla="*/ 328673 w 855974"/>
                <a:gd name="connsiteY58" fmla="*/ 8266 h 1703722"/>
                <a:gd name="connsiteX59" fmla="*/ 341151 w 855974"/>
                <a:gd name="connsiteY59" fmla="*/ 47017 h 1703722"/>
                <a:gd name="connsiteX60" fmla="*/ 324468 w 855974"/>
                <a:gd name="connsiteY60" fmla="*/ 101424 h 1703722"/>
                <a:gd name="connsiteX61" fmla="*/ 243604 w 855974"/>
                <a:gd name="connsiteY61" fmla="*/ 117315 h 1703722"/>
                <a:gd name="connsiteX62" fmla="*/ 215817 w 855974"/>
                <a:gd name="connsiteY62" fmla="*/ 185458 h 1703722"/>
                <a:gd name="connsiteX63" fmla="*/ 220628 w 855974"/>
                <a:gd name="connsiteY63" fmla="*/ 223671 h 1703722"/>
                <a:gd name="connsiteX64" fmla="*/ 199033 w 855974"/>
                <a:gd name="connsiteY64" fmla="*/ 264813 h 1703722"/>
                <a:gd name="connsiteX65" fmla="*/ 201825 w 855974"/>
                <a:gd name="connsiteY65" fmla="*/ 311375 h 1703722"/>
                <a:gd name="connsiteX66" fmla="*/ 168693 w 855974"/>
                <a:gd name="connsiteY66" fmla="*/ 320263 h 1703722"/>
                <a:gd name="connsiteX67" fmla="*/ 150022 w 855974"/>
                <a:gd name="connsiteY67" fmla="*/ 338713 h 1703722"/>
                <a:gd name="connsiteX68" fmla="*/ 168221 w 855974"/>
                <a:gd name="connsiteY68" fmla="*/ 371976 h 1703722"/>
                <a:gd name="connsiteX69" fmla="*/ 143229 w 855974"/>
                <a:gd name="connsiteY69" fmla="*/ 403085 h 1703722"/>
                <a:gd name="connsiteX70" fmla="*/ 147097 w 855974"/>
                <a:gd name="connsiteY70" fmla="*/ 445405 h 1703722"/>
                <a:gd name="connsiteX71" fmla="*/ 136332 w 855974"/>
                <a:gd name="connsiteY71" fmla="*/ 491395 h 1703722"/>
                <a:gd name="connsiteX72" fmla="*/ 125535 w 855974"/>
                <a:gd name="connsiteY72" fmla="*/ 490789 h 1703722"/>
                <a:gd name="connsiteX73" fmla="*/ 125872 w 855974"/>
                <a:gd name="connsiteY73" fmla="*/ 491766 h 1703722"/>
                <a:gd name="connsiteX74" fmla="*/ 112114 w 855974"/>
                <a:gd name="connsiteY74" fmla="*/ 538159 h 1703722"/>
                <a:gd name="connsiteX75" fmla="*/ 73935 w 855974"/>
                <a:gd name="connsiteY75" fmla="*/ 542402 h 1703722"/>
                <a:gd name="connsiteX76" fmla="*/ 47059 w 855974"/>
                <a:gd name="connsiteY76" fmla="*/ 493718 h 1703722"/>
                <a:gd name="connsiteX77" fmla="*/ 11370 w 855974"/>
                <a:gd name="connsiteY77" fmla="*/ 449883 h 1703722"/>
                <a:gd name="connsiteX78" fmla="*/ 0 w 855974"/>
                <a:gd name="connsiteY78" fmla="*/ 454091 h 1703722"/>
                <a:gd name="connsiteX79" fmla="*/ 27515 w 855974"/>
                <a:gd name="connsiteY79" fmla="*/ 479207 h 1703722"/>
                <a:gd name="connsiteX80" fmla="*/ 31989 w 855974"/>
                <a:gd name="connsiteY80" fmla="*/ 502909 h 1703722"/>
                <a:gd name="connsiteX81" fmla="*/ 39019 w 855974"/>
                <a:gd name="connsiteY81" fmla="*/ 521662 h 1703722"/>
                <a:gd name="connsiteX82" fmla="*/ 62701 w 855974"/>
                <a:gd name="connsiteY82" fmla="*/ 555834 h 1703722"/>
                <a:gd name="connsiteX83" fmla="*/ 123550 w 855974"/>
                <a:gd name="connsiteY83" fmla="*/ 602430 h 1703722"/>
                <a:gd name="connsiteX84" fmla="*/ 143262 w 855974"/>
                <a:gd name="connsiteY84" fmla="*/ 633337 h 1703722"/>
                <a:gd name="connsiteX85" fmla="*/ 184803 w 855974"/>
                <a:gd name="connsiteY85" fmla="*/ 654345 h 1703722"/>
                <a:gd name="connsiteX86" fmla="*/ 214472 w 855974"/>
                <a:gd name="connsiteY86" fmla="*/ 730637 h 1703722"/>
                <a:gd name="connsiteX87" fmla="*/ 258470 w 855974"/>
                <a:gd name="connsiteY87" fmla="*/ 812818 h 1703722"/>
                <a:gd name="connsiteX88" fmla="*/ 270176 w 855974"/>
                <a:gd name="connsiteY88" fmla="*/ 852748 h 1703722"/>
                <a:gd name="connsiteX89" fmla="*/ 260591 w 855974"/>
                <a:gd name="connsiteY89" fmla="*/ 897358 h 1703722"/>
                <a:gd name="connsiteX90" fmla="*/ 307481 w 855974"/>
                <a:gd name="connsiteY90" fmla="*/ 953851 h 1703722"/>
                <a:gd name="connsiteX91" fmla="*/ 355919 w 855974"/>
                <a:gd name="connsiteY91" fmla="*/ 950182 h 1703722"/>
                <a:gd name="connsiteX92" fmla="*/ 368498 w 855974"/>
                <a:gd name="connsiteY92" fmla="*/ 935738 h 1703722"/>
                <a:gd name="connsiteX93" fmla="*/ 392180 w 855974"/>
                <a:gd name="connsiteY93" fmla="*/ 933652 h 1703722"/>
                <a:gd name="connsiteX94" fmla="*/ 420671 w 855974"/>
                <a:gd name="connsiteY94" fmla="*/ 931632 h 1703722"/>
                <a:gd name="connsiteX95" fmla="*/ 421377 w 855974"/>
                <a:gd name="connsiteY95" fmla="*/ 911465 h 1703722"/>
                <a:gd name="connsiteX96" fmla="*/ 435472 w 855974"/>
                <a:gd name="connsiteY96" fmla="*/ 860290 h 1703722"/>
                <a:gd name="connsiteX97" fmla="*/ 453635 w 855974"/>
                <a:gd name="connsiteY97" fmla="*/ 885641 h 1703722"/>
                <a:gd name="connsiteX98" fmla="*/ 463625 w 855974"/>
                <a:gd name="connsiteY98" fmla="*/ 925538 h 1703722"/>
                <a:gd name="connsiteX99" fmla="*/ 494370 w 855974"/>
                <a:gd name="connsiteY99" fmla="*/ 1000684 h 1703722"/>
                <a:gd name="connsiteX100" fmla="*/ 500661 w 855974"/>
                <a:gd name="connsiteY100" fmla="*/ 1035933 h 1703722"/>
                <a:gd name="connsiteX101" fmla="*/ 514351 w 855974"/>
                <a:gd name="connsiteY101" fmla="*/ 1066268 h 1703722"/>
                <a:gd name="connsiteX102" fmla="*/ 519028 w 855974"/>
                <a:gd name="connsiteY102" fmla="*/ 1085290 h 1703722"/>
                <a:gd name="connsiteX103" fmla="*/ 523197 w 855974"/>
                <a:gd name="connsiteY103" fmla="*/ 1097309 h 1703722"/>
                <a:gd name="connsiteX104" fmla="*/ 523366 w 855974"/>
                <a:gd name="connsiteY104" fmla="*/ 1113334 h 1703722"/>
                <a:gd name="connsiteX105" fmla="*/ 531810 w 855974"/>
                <a:gd name="connsiteY105" fmla="*/ 1132087 h 1703722"/>
                <a:gd name="connsiteX106" fmla="*/ 566961 w 855974"/>
                <a:gd name="connsiteY106" fmla="*/ 1178953 h 1703722"/>
                <a:gd name="connsiteX107" fmla="*/ 579879 w 855974"/>
                <a:gd name="connsiteY107" fmla="*/ 1239858 h 1703722"/>
                <a:gd name="connsiteX108" fmla="*/ 591618 w 855974"/>
                <a:gd name="connsiteY108" fmla="*/ 1270562 h 1703722"/>
                <a:gd name="connsiteX109" fmla="*/ 607090 w 855974"/>
                <a:gd name="connsiteY109" fmla="*/ 1305812 h 1703722"/>
                <a:gd name="connsiteX110" fmla="*/ 601003 w 855974"/>
                <a:gd name="connsiteY110" fmla="*/ 1345910 h 1703722"/>
                <a:gd name="connsiteX111" fmla="*/ 597504 w 855974"/>
                <a:gd name="connsiteY111" fmla="*/ 1380958 h 1703722"/>
                <a:gd name="connsiteX112" fmla="*/ 608065 w 855974"/>
                <a:gd name="connsiteY112" fmla="*/ 1423413 h 1703722"/>
                <a:gd name="connsiteX113" fmla="*/ 599219 w 855974"/>
                <a:gd name="connsiteY113" fmla="*/ 1475059 h 1703722"/>
                <a:gd name="connsiteX114" fmla="*/ 586841 w 855974"/>
                <a:gd name="connsiteY114" fmla="*/ 1507750 h 1703722"/>
                <a:gd name="connsiteX115" fmla="*/ 601003 w 855974"/>
                <a:gd name="connsiteY115" fmla="*/ 1543000 h 1703722"/>
                <a:gd name="connsiteX116" fmla="*/ 661987 w 855974"/>
                <a:gd name="connsiteY116" fmla="*/ 1599898 h 1703722"/>
                <a:gd name="connsiteX117" fmla="*/ 690714 w 855974"/>
                <a:gd name="connsiteY117" fmla="*/ 1622623 h 1703722"/>
                <a:gd name="connsiteX118" fmla="*/ 699088 w 855974"/>
                <a:gd name="connsiteY118" fmla="*/ 1635518 h 1703722"/>
                <a:gd name="connsiteX119" fmla="*/ 699088 w 855974"/>
                <a:gd name="connsiteY119" fmla="*/ 1635518 h 1703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855974" h="1703722">
                  <a:moveTo>
                    <a:pt x="699088" y="1635518"/>
                  </a:moveTo>
                  <a:cubicBezTo>
                    <a:pt x="701006" y="1635181"/>
                    <a:pt x="702891" y="1634777"/>
                    <a:pt x="704942" y="1634777"/>
                  </a:cubicBezTo>
                  <a:cubicBezTo>
                    <a:pt x="710493" y="1634777"/>
                    <a:pt x="714630" y="1636730"/>
                    <a:pt x="719944" y="1637134"/>
                  </a:cubicBezTo>
                  <a:cubicBezTo>
                    <a:pt x="729295" y="1637841"/>
                    <a:pt x="733299" y="1642117"/>
                    <a:pt x="739791" y="1648514"/>
                  </a:cubicBezTo>
                  <a:cubicBezTo>
                    <a:pt x="743020" y="1651712"/>
                    <a:pt x="745609" y="1655718"/>
                    <a:pt x="748469" y="1659186"/>
                  </a:cubicBezTo>
                  <a:cubicBezTo>
                    <a:pt x="752169" y="1663630"/>
                    <a:pt x="755330" y="1667165"/>
                    <a:pt x="759738" y="1671105"/>
                  </a:cubicBezTo>
                  <a:cubicBezTo>
                    <a:pt x="767070" y="1677636"/>
                    <a:pt x="774102" y="1684437"/>
                    <a:pt x="781031" y="1691103"/>
                  </a:cubicBezTo>
                  <a:cubicBezTo>
                    <a:pt x="788430" y="1698241"/>
                    <a:pt x="798219" y="1699789"/>
                    <a:pt x="807536" y="1702180"/>
                  </a:cubicBezTo>
                  <a:cubicBezTo>
                    <a:pt x="810665" y="1702987"/>
                    <a:pt x="811069" y="1704200"/>
                    <a:pt x="814467" y="1703526"/>
                  </a:cubicBezTo>
                  <a:cubicBezTo>
                    <a:pt x="816551" y="1703122"/>
                    <a:pt x="819243" y="1702247"/>
                    <a:pt x="821396" y="1701742"/>
                  </a:cubicBezTo>
                  <a:cubicBezTo>
                    <a:pt x="826038" y="1700664"/>
                    <a:pt x="830411" y="1698847"/>
                    <a:pt x="833976" y="1695749"/>
                  </a:cubicBezTo>
                  <a:cubicBezTo>
                    <a:pt x="841377" y="1689352"/>
                    <a:pt x="847869" y="1682484"/>
                    <a:pt x="855974" y="1677468"/>
                  </a:cubicBezTo>
                  <a:cubicBezTo>
                    <a:pt x="851973" y="1670667"/>
                    <a:pt x="847902" y="1663967"/>
                    <a:pt x="842251" y="1658546"/>
                  </a:cubicBezTo>
                  <a:cubicBezTo>
                    <a:pt x="828830" y="1645753"/>
                    <a:pt x="806661" y="1639087"/>
                    <a:pt x="789372" y="1633295"/>
                  </a:cubicBezTo>
                  <a:cubicBezTo>
                    <a:pt x="769425" y="1626596"/>
                    <a:pt x="762395" y="1611917"/>
                    <a:pt x="751025" y="1595285"/>
                  </a:cubicBezTo>
                  <a:cubicBezTo>
                    <a:pt x="740733" y="1580236"/>
                    <a:pt x="726875" y="1566836"/>
                    <a:pt x="721323" y="1548891"/>
                  </a:cubicBezTo>
                  <a:cubicBezTo>
                    <a:pt x="715135" y="1528859"/>
                    <a:pt x="711333" y="1509299"/>
                    <a:pt x="703396" y="1489569"/>
                  </a:cubicBezTo>
                  <a:cubicBezTo>
                    <a:pt x="697306" y="1474385"/>
                    <a:pt x="692260" y="1456003"/>
                    <a:pt x="678301" y="1446811"/>
                  </a:cubicBezTo>
                  <a:cubicBezTo>
                    <a:pt x="666057" y="1438765"/>
                    <a:pt x="652603" y="1434725"/>
                    <a:pt x="645134" y="1420988"/>
                  </a:cubicBezTo>
                  <a:cubicBezTo>
                    <a:pt x="638576" y="1408868"/>
                    <a:pt x="633731" y="1389846"/>
                    <a:pt x="637028" y="1376345"/>
                  </a:cubicBezTo>
                  <a:cubicBezTo>
                    <a:pt x="638777" y="1369107"/>
                    <a:pt x="639079" y="1362172"/>
                    <a:pt x="640492" y="1355034"/>
                  </a:cubicBezTo>
                  <a:cubicBezTo>
                    <a:pt x="642040" y="1347189"/>
                    <a:pt x="646817" y="1343183"/>
                    <a:pt x="650248" y="1336012"/>
                  </a:cubicBezTo>
                  <a:cubicBezTo>
                    <a:pt x="653477" y="1329278"/>
                    <a:pt x="653646" y="1322073"/>
                    <a:pt x="655898" y="1315172"/>
                  </a:cubicBezTo>
                  <a:cubicBezTo>
                    <a:pt x="659431" y="1304364"/>
                    <a:pt x="659263" y="1304836"/>
                    <a:pt x="655898" y="1292850"/>
                  </a:cubicBezTo>
                  <a:cubicBezTo>
                    <a:pt x="654553" y="1288036"/>
                    <a:pt x="651492" y="1279888"/>
                    <a:pt x="652636" y="1275208"/>
                  </a:cubicBezTo>
                  <a:cubicBezTo>
                    <a:pt x="654149" y="1269014"/>
                    <a:pt x="659195" y="1268004"/>
                    <a:pt x="659195" y="1261472"/>
                  </a:cubicBezTo>
                  <a:cubicBezTo>
                    <a:pt x="659228" y="1248880"/>
                    <a:pt x="646614" y="1231845"/>
                    <a:pt x="640695" y="1221374"/>
                  </a:cubicBezTo>
                  <a:cubicBezTo>
                    <a:pt x="632520" y="1206930"/>
                    <a:pt x="625153" y="1190702"/>
                    <a:pt x="620780" y="1174543"/>
                  </a:cubicBezTo>
                  <a:cubicBezTo>
                    <a:pt x="615937" y="1156699"/>
                    <a:pt x="621217" y="1145084"/>
                    <a:pt x="622026" y="1127375"/>
                  </a:cubicBezTo>
                  <a:cubicBezTo>
                    <a:pt x="622733" y="1111685"/>
                    <a:pt x="614087" y="1096265"/>
                    <a:pt x="603290" y="1085222"/>
                  </a:cubicBezTo>
                  <a:cubicBezTo>
                    <a:pt x="592762" y="1074448"/>
                    <a:pt x="582872" y="1065999"/>
                    <a:pt x="576212" y="1052330"/>
                  </a:cubicBezTo>
                  <a:cubicBezTo>
                    <a:pt x="570055" y="1039670"/>
                    <a:pt x="565515" y="1028156"/>
                    <a:pt x="562017" y="1014992"/>
                  </a:cubicBezTo>
                  <a:cubicBezTo>
                    <a:pt x="553203" y="981997"/>
                    <a:pt x="586202" y="955569"/>
                    <a:pt x="569416" y="922002"/>
                  </a:cubicBezTo>
                  <a:cubicBezTo>
                    <a:pt x="562588" y="908333"/>
                    <a:pt x="550883" y="896280"/>
                    <a:pt x="542474" y="883520"/>
                  </a:cubicBezTo>
                  <a:cubicBezTo>
                    <a:pt x="530699" y="865643"/>
                    <a:pt x="516336" y="848944"/>
                    <a:pt x="503521" y="831740"/>
                  </a:cubicBezTo>
                  <a:cubicBezTo>
                    <a:pt x="491377" y="815411"/>
                    <a:pt x="483505" y="797096"/>
                    <a:pt x="473045" y="779757"/>
                  </a:cubicBezTo>
                  <a:cubicBezTo>
                    <a:pt x="463625" y="764102"/>
                    <a:pt x="458144" y="752015"/>
                    <a:pt x="457706" y="733027"/>
                  </a:cubicBezTo>
                  <a:cubicBezTo>
                    <a:pt x="457168" y="710537"/>
                    <a:pt x="460936" y="699865"/>
                    <a:pt x="477755" y="684916"/>
                  </a:cubicBezTo>
                  <a:cubicBezTo>
                    <a:pt x="485491" y="678014"/>
                    <a:pt x="491377" y="670338"/>
                    <a:pt x="500291" y="664884"/>
                  </a:cubicBezTo>
                  <a:cubicBezTo>
                    <a:pt x="512333" y="657510"/>
                    <a:pt x="525351" y="652562"/>
                    <a:pt x="536620" y="643808"/>
                  </a:cubicBezTo>
                  <a:cubicBezTo>
                    <a:pt x="569114" y="618523"/>
                    <a:pt x="608437" y="599737"/>
                    <a:pt x="636053" y="568931"/>
                  </a:cubicBezTo>
                  <a:cubicBezTo>
                    <a:pt x="646279" y="557518"/>
                    <a:pt x="659532" y="534153"/>
                    <a:pt x="655395" y="517858"/>
                  </a:cubicBezTo>
                  <a:cubicBezTo>
                    <a:pt x="653274" y="509576"/>
                    <a:pt x="646918" y="503684"/>
                    <a:pt x="638441" y="500620"/>
                  </a:cubicBezTo>
                  <a:cubicBezTo>
                    <a:pt x="626231" y="496209"/>
                    <a:pt x="623507" y="503213"/>
                    <a:pt x="612944" y="506781"/>
                  </a:cubicBezTo>
                  <a:cubicBezTo>
                    <a:pt x="579374" y="518161"/>
                    <a:pt x="543582" y="454933"/>
                    <a:pt x="536249" y="428975"/>
                  </a:cubicBezTo>
                  <a:cubicBezTo>
                    <a:pt x="533962" y="420929"/>
                    <a:pt x="533997" y="411603"/>
                    <a:pt x="530398" y="404162"/>
                  </a:cubicBezTo>
                  <a:cubicBezTo>
                    <a:pt x="526562" y="396285"/>
                    <a:pt x="517783" y="391470"/>
                    <a:pt x="511526" y="385443"/>
                  </a:cubicBezTo>
                  <a:cubicBezTo>
                    <a:pt x="506212" y="380326"/>
                    <a:pt x="502646" y="375243"/>
                    <a:pt x="495582" y="372482"/>
                  </a:cubicBezTo>
                  <a:cubicBezTo>
                    <a:pt x="487207" y="369215"/>
                    <a:pt x="477956" y="370326"/>
                    <a:pt x="471396" y="362381"/>
                  </a:cubicBezTo>
                  <a:cubicBezTo>
                    <a:pt x="459252" y="347635"/>
                    <a:pt x="463593" y="331508"/>
                    <a:pt x="440181" y="328950"/>
                  </a:cubicBezTo>
                  <a:cubicBezTo>
                    <a:pt x="431503" y="328006"/>
                    <a:pt x="422453" y="330161"/>
                    <a:pt x="415491" y="323057"/>
                  </a:cubicBezTo>
                  <a:cubicBezTo>
                    <a:pt x="407115" y="314540"/>
                    <a:pt x="400658" y="293363"/>
                    <a:pt x="402136" y="282117"/>
                  </a:cubicBezTo>
                  <a:cubicBezTo>
                    <a:pt x="405466" y="256497"/>
                    <a:pt x="421277" y="231212"/>
                    <a:pt x="429653" y="206972"/>
                  </a:cubicBezTo>
                  <a:cubicBezTo>
                    <a:pt x="435270" y="190710"/>
                    <a:pt x="444150" y="175695"/>
                    <a:pt x="444419" y="158087"/>
                  </a:cubicBezTo>
                  <a:cubicBezTo>
                    <a:pt x="444688" y="139705"/>
                    <a:pt x="437927" y="124351"/>
                    <a:pt x="429653" y="108427"/>
                  </a:cubicBezTo>
                  <a:cubicBezTo>
                    <a:pt x="418585" y="87049"/>
                    <a:pt x="408796" y="64592"/>
                    <a:pt x="396923" y="43684"/>
                  </a:cubicBezTo>
                  <a:cubicBezTo>
                    <a:pt x="380037" y="13956"/>
                    <a:pt x="350033" y="1533"/>
                    <a:pt x="316260" y="51"/>
                  </a:cubicBezTo>
                  <a:cubicBezTo>
                    <a:pt x="313098" y="-83"/>
                    <a:pt x="309969" y="85"/>
                    <a:pt x="306842" y="119"/>
                  </a:cubicBezTo>
                  <a:cubicBezTo>
                    <a:pt x="314443" y="2307"/>
                    <a:pt x="322281" y="3923"/>
                    <a:pt x="328673" y="8266"/>
                  </a:cubicBezTo>
                  <a:cubicBezTo>
                    <a:pt x="342599" y="17761"/>
                    <a:pt x="341757" y="31867"/>
                    <a:pt x="341151" y="47017"/>
                  </a:cubicBezTo>
                  <a:cubicBezTo>
                    <a:pt x="340546" y="62437"/>
                    <a:pt x="338293" y="90852"/>
                    <a:pt x="324468" y="101424"/>
                  </a:cubicBezTo>
                  <a:cubicBezTo>
                    <a:pt x="302670" y="118090"/>
                    <a:pt x="267585" y="105162"/>
                    <a:pt x="243604" y="117315"/>
                  </a:cubicBezTo>
                  <a:cubicBezTo>
                    <a:pt x="216357" y="131119"/>
                    <a:pt x="196141" y="158154"/>
                    <a:pt x="215817" y="185458"/>
                  </a:cubicBezTo>
                  <a:cubicBezTo>
                    <a:pt x="226212" y="199834"/>
                    <a:pt x="233714" y="210473"/>
                    <a:pt x="220628" y="223671"/>
                  </a:cubicBezTo>
                  <a:cubicBezTo>
                    <a:pt x="207812" y="236599"/>
                    <a:pt x="194794" y="244781"/>
                    <a:pt x="199033" y="264813"/>
                  </a:cubicBezTo>
                  <a:cubicBezTo>
                    <a:pt x="201690" y="277371"/>
                    <a:pt x="207948" y="299188"/>
                    <a:pt x="201825" y="311375"/>
                  </a:cubicBezTo>
                  <a:cubicBezTo>
                    <a:pt x="195736" y="323563"/>
                    <a:pt x="179322" y="318377"/>
                    <a:pt x="168693" y="320263"/>
                  </a:cubicBezTo>
                  <a:cubicBezTo>
                    <a:pt x="155539" y="322586"/>
                    <a:pt x="144003" y="324304"/>
                    <a:pt x="150022" y="338713"/>
                  </a:cubicBezTo>
                  <a:cubicBezTo>
                    <a:pt x="155405" y="351540"/>
                    <a:pt x="166673" y="356825"/>
                    <a:pt x="168221" y="371976"/>
                  </a:cubicBezTo>
                  <a:cubicBezTo>
                    <a:pt x="170340" y="392581"/>
                    <a:pt x="150427" y="387632"/>
                    <a:pt x="143229" y="403085"/>
                  </a:cubicBezTo>
                  <a:cubicBezTo>
                    <a:pt x="134953" y="420795"/>
                    <a:pt x="142859" y="429144"/>
                    <a:pt x="147097" y="445405"/>
                  </a:cubicBezTo>
                  <a:cubicBezTo>
                    <a:pt x="150394" y="458064"/>
                    <a:pt x="152613" y="486345"/>
                    <a:pt x="136332" y="491395"/>
                  </a:cubicBezTo>
                  <a:cubicBezTo>
                    <a:pt x="132464" y="492607"/>
                    <a:pt x="128933" y="492001"/>
                    <a:pt x="125535" y="490789"/>
                  </a:cubicBezTo>
                  <a:cubicBezTo>
                    <a:pt x="125636" y="491126"/>
                    <a:pt x="125804" y="491429"/>
                    <a:pt x="125872" y="491766"/>
                  </a:cubicBezTo>
                  <a:cubicBezTo>
                    <a:pt x="130346" y="509676"/>
                    <a:pt x="122944" y="524389"/>
                    <a:pt x="112114" y="538159"/>
                  </a:cubicBezTo>
                  <a:cubicBezTo>
                    <a:pt x="101989" y="551054"/>
                    <a:pt x="86449" y="550885"/>
                    <a:pt x="73935" y="542402"/>
                  </a:cubicBezTo>
                  <a:cubicBezTo>
                    <a:pt x="57149" y="531022"/>
                    <a:pt x="52776" y="511495"/>
                    <a:pt x="47059" y="493718"/>
                  </a:cubicBezTo>
                  <a:cubicBezTo>
                    <a:pt x="42585" y="479914"/>
                    <a:pt x="30071" y="448570"/>
                    <a:pt x="11370" y="449883"/>
                  </a:cubicBezTo>
                  <a:cubicBezTo>
                    <a:pt x="7063" y="450186"/>
                    <a:pt x="3398" y="451870"/>
                    <a:pt x="0" y="454091"/>
                  </a:cubicBezTo>
                  <a:cubicBezTo>
                    <a:pt x="10460" y="461229"/>
                    <a:pt x="20855" y="467120"/>
                    <a:pt x="27515" y="479207"/>
                  </a:cubicBezTo>
                  <a:cubicBezTo>
                    <a:pt x="32057" y="487456"/>
                    <a:pt x="29870" y="494290"/>
                    <a:pt x="31989" y="502909"/>
                  </a:cubicBezTo>
                  <a:cubicBezTo>
                    <a:pt x="33502" y="509070"/>
                    <a:pt x="36530" y="515770"/>
                    <a:pt x="39019" y="521662"/>
                  </a:cubicBezTo>
                  <a:cubicBezTo>
                    <a:pt x="44671" y="534995"/>
                    <a:pt x="52339" y="546205"/>
                    <a:pt x="62701" y="555834"/>
                  </a:cubicBezTo>
                  <a:cubicBezTo>
                    <a:pt x="80764" y="572568"/>
                    <a:pt x="107068" y="582331"/>
                    <a:pt x="123550" y="602430"/>
                  </a:cubicBezTo>
                  <a:cubicBezTo>
                    <a:pt x="131152" y="611689"/>
                    <a:pt x="133472" y="626065"/>
                    <a:pt x="143262" y="633337"/>
                  </a:cubicBezTo>
                  <a:cubicBezTo>
                    <a:pt x="155808" y="642697"/>
                    <a:pt x="172594" y="644380"/>
                    <a:pt x="184803" y="654345"/>
                  </a:cubicBezTo>
                  <a:cubicBezTo>
                    <a:pt x="206669" y="672189"/>
                    <a:pt x="205827" y="706328"/>
                    <a:pt x="214472" y="730637"/>
                  </a:cubicBezTo>
                  <a:cubicBezTo>
                    <a:pt x="225204" y="760769"/>
                    <a:pt x="241618" y="785919"/>
                    <a:pt x="258470" y="812818"/>
                  </a:cubicBezTo>
                  <a:cubicBezTo>
                    <a:pt x="267384" y="827060"/>
                    <a:pt x="270109" y="835914"/>
                    <a:pt x="270176" y="852748"/>
                  </a:cubicBezTo>
                  <a:cubicBezTo>
                    <a:pt x="270277" y="869178"/>
                    <a:pt x="263549" y="881703"/>
                    <a:pt x="260591" y="897358"/>
                  </a:cubicBezTo>
                  <a:cubicBezTo>
                    <a:pt x="255511" y="923989"/>
                    <a:pt x="286221" y="947522"/>
                    <a:pt x="307481" y="953851"/>
                  </a:cubicBezTo>
                  <a:cubicBezTo>
                    <a:pt x="323829" y="958734"/>
                    <a:pt x="341724" y="962539"/>
                    <a:pt x="355919" y="950182"/>
                  </a:cubicBezTo>
                  <a:cubicBezTo>
                    <a:pt x="360224" y="946412"/>
                    <a:pt x="363723" y="938365"/>
                    <a:pt x="368498" y="935738"/>
                  </a:cubicBezTo>
                  <a:cubicBezTo>
                    <a:pt x="374150" y="932608"/>
                    <a:pt x="386360" y="933214"/>
                    <a:pt x="392180" y="933652"/>
                  </a:cubicBezTo>
                  <a:cubicBezTo>
                    <a:pt x="400892" y="934325"/>
                    <a:pt x="412732" y="938028"/>
                    <a:pt x="420671" y="931632"/>
                  </a:cubicBezTo>
                  <a:cubicBezTo>
                    <a:pt x="429113" y="924797"/>
                    <a:pt x="423597" y="919882"/>
                    <a:pt x="421377" y="911465"/>
                  </a:cubicBezTo>
                  <a:cubicBezTo>
                    <a:pt x="415692" y="889817"/>
                    <a:pt x="425783" y="878201"/>
                    <a:pt x="435472" y="860290"/>
                  </a:cubicBezTo>
                  <a:cubicBezTo>
                    <a:pt x="450642" y="860526"/>
                    <a:pt x="451247" y="874734"/>
                    <a:pt x="453635" y="885641"/>
                  </a:cubicBezTo>
                  <a:cubicBezTo>
                    <a:pt x="456427" y="898469"/>
                    <a:pt x="459421" y="912744"/>
                    <a:pt x="463625" y="925538"/>
                  </a:cubicBezTo>
                  <a:cubicBezTo>
                    <a:pt x="472103" y="951259"/>
                    <a:pt x="487778" y="974423"/>
                    <a:pt x="494370" y="1000684"/>
                  </a:cubicBezTo>
                  <a:cubicBezTo>
                    <a:pt x="497431" y="1012803"/>
                    <a:pt x="495818" y="1023813"/>
                    <a:pt x="500661" y="1035933"/>
                  </a:cubicBezTo>
                  <a:cubicBezTo>
                    <a:pt x="504833" y="1046471"/>
                    <a:pt x="511729" y="1054922"/>
                    <a:pt x="514351" y="1066268"/>
                  </a:cubicBezTo>
                  <a:cubicBezTo>
                    <a:pt x="515899" y="1072968"/>
                    <a:pt x="516605" y="1078522"/>
                    <a:pt x="519028" y="1085290"/>
                  </a:cubicBezTo>
                  <a:cubicBezTo>
                    <a:pt x="520036" y="1088118"/>
                    <a:pt x="522627" y="1094818"/>
                    <a:pt x="523197" y="1097309"/>
                  </a:cubicBezTo>
                  <a:cubicBezTo>
                    <a:pt x="524343" y="1102562"/>
                    <a:pt x="522526" y="1108049"/>
                    <a:pt x="523366" y="1113334"/>
                  </a:cubicBezTo>
                  <a:cubicBezTo>
                    <a:pt x="524444" y="1120034"/>
                    <a:pt x="528817" y="1126095"/>
                    <a:pt x="531810" y="1132087"/>
                  </a:cubicBezTo>
                  <a:cubicBezTo>
                    <a:pt x="541026" y="1150537"/>
                    <a:pt x="559494" y="1160368"/>
                    <a:pt x="566961" y="1178953"/>
                  </a:cubicBezTo>
                  <a:cubicBezTo>
                    <a:pt x="575001" y="1198918"/>
                    <a:pt x="571233" y="1220734"/>
                    <a:pt x="579879" y="1239858"/>
                  </a:cubicBezTo>
                  <a:cubicBezTo>
                    <a:pt x="584317" y="1249688"/>
                    <a:pt x="588422" y="1260394"/>
                    <a:pt x="591618" y="1270562"/>
                  </a:cubicBezTo>
                  <a:cubicBezTo>
                    <a:pt x="595451" y="1282784"/>
                    <a:pt x="603491" y="1293759"/>
                    <a:pt x="607090" y="1305812"/>
                  </a:cubicBezTo>
                  <a:cubicBezTo>
                    <a:pt x="611094" y="1319212"/>
                    <a:pt x="606653" y="1333723"/>
                    <a:pt x="601003" y="1345910"/>
                  </a:cubicBezTo>
                  <a:cubicBezTo>
                    <a:pt x="594308" y="1360286"/>
                    <a:pt x="592762" y="1365909"/>
                    <a:pt x="597504" y="1380958"/>
                  </a:cubicBezTo>
                  <a:cubicBezTo>
                    <a:pt x="602179" y="1395873"/>
                    <a:pt x="608133" y="1407286"/>
                    <a:pt x="608065" y="1423413"/>
                  </a:cubicBezTo>
                  <a:cubicBezTo>
                    <a:pt x="608000" y="1441391"/>
                    <a:pt x="603054" y="1457518"/>
                    <a:pt x="599219" y="1475059"/>
                  </a:cubicBezTo>
                  <a:cubicBezTo>
                    <a:pt x="596698" y="1486674"/>
                    <a:pt x="589733" y="1496774"/>
                    <a:pt x="586841" y="1507750"/>
                  </a:cubicBezTo>
                  <a:cubicBezTo>
                    <a:pt x="583443" y="1520611"/>
                    <a:pt x="594006" y="1531250"/>
                    <a:pt x="601003" y="1543000"/>
                  </a:cubicBezTo>
                  <a:cubicBezTo>
                    <a:pt x="614962" y="1566466"/>
                    <a:pt x="638979" y="1585084"/>
                    <a:pt x="661987" y="1599898"/>
                  </a:cubicBezTo>
                  <a:cubicBezTo>
                    <a:pt x="672415" y="1606597"/>
                    <a:pt x="683011" y="1612961"/>
                    <a:pt x="690714" y="1622623"/>
                  </a:cubicBezTo>
                  <a:cubicBezTo>
                    <a:pt x="693775" y="1626832"/>
                    <a:pt x="696532" y="1631141"/>
                    <a:pt x="699088" y="1635518"/>
                  </a:cubicBezTo>
                  <a:lnTo>
                    <a:pt x="699088" y="1635518"/>
                  </a:lnTo>
                  <a:close/>
                </a:path>
              </a:pathLst>
            </a:custGeom>
            <a:solidFill>
              <a:srgbClr val="D5DCDD"/>
            </a:solidFill>
            <a:ln w="3175" cap="rnd">
              <a:solidFill>
                <a:srgbClr val="7D8D91"/>
              </a:solidFill>
              <a:prstDash val="solid"/>
              <a:round/>
            </a:ln>
          </p:spPr>
          <p:txBody>
            <a:bodyPr rtlCol="0" anchor="ctr"/>
            <a:lstStyle/>
            <a:p>
              <a:endParaRPr lang="en-US"/>
            </a:p>
          </p:txBody>
        </p:sp>
        <p:sp>
          <p:nvSpPr>
            <p:cNvPr id="1061" name="Freeform 1096">
              <a:extLst>
                <a:ext uri="{FF2B5EF4-FFF2-40B4-BE49-F238E27FC236}">
                  <a16:creationId xmlns:a16="http://schemas.microsoft.com/office/drawing/2014/main" id="{356374EE-83B9-EDD5-90CE-7537A892DF28}"/>
                </a:ext>
              </a:extLst>
            </p:cNvPr>
            <p:cNvSpPr>
              <a:spLocks/>
            </p:cNvSpPr>
            <p:nvPr/>
          </p:nvSpPr>
          <p:spPr>
            <a:xfrm>
              <a:off x="17701335" y="6392789"/>
              <a:ext cx="535533" cy="584088"/>
            </a:xfrm>
            <a:custGeom>
              <a:avLst/>
              <a:gdLst>
                <a:gd name="connsiteX0" fmla="*/ 550074 w 551238"/>
                <a:gd name="connsiteY0" fmla="*/ 511896 h 601551"/>
                <a:gd name="connsiteX1" fmla="*/ 527402 w 551238"/>
                <a:gd name="connsiteY1" fmla="*/ 481764 h 601551"/>
                <a:gd name="connsiteX2" fmla="*/ 501199 w 551238"/>
                <a:gd name="connsiteY2" fmla="*/ 420792 h 601551"/>
                <a:gd name="connsiteX3" fmla="*/ 443140 w 551238"/>
                <a:gd name="connsiteY3" fmla="*/ 356958 h 601551"/>
                <a:gd name="connsiteX4" fmla="*/ 397024 w 551238"/>
                <a:gd name="connsiteY4" fmla="*/ 319386 h 601551"/>
                <a:gd name="connsiteX5" fmla="*/ 368096 w 551238"/>
                <a:gd name="connsiteY5" fmla="*/ 286526 h 601551"/>
                <a:gd name="connsiteX6" fmla="*/ 321037 w 551238"/>
                <a:gd name="connsiteY6" fmla="*/ 243095 h 601551"/>
                <a:gd name="connsiteX7" fmla="*/ 296548 w 551238"/>
                <a:gd name="connsiteY7" fmla="*/ 226631 h 601551"/>
                <a:gd name="connsiteX8" fmla="*/ 288207 w 551238"/>
                <a:gd name="connsiteY8" fmla="*/ 216195 h 601551"/>
                <a:gd name="connsiteX9" fmla="*/ 283866 w 551238"/>
                <a:gd name="connsiteY9" fmla="*/ 203771 h 601551"/>
                <a:gd name="connsiteX10" fmla="*/ 316697 w 551238"/>
                <a:gd name="connsiteY10" fmla="*/ 157546 h 601551"/>
                <a:gd name="connsiteX11" fmla="*/ 278822 w 551238"/>
                <a:gd name="connsiteY11" fmla="*/ 93881 h 601551"/>
                <a:gd name="connsiteX12" fmla="*/ 213261 w 551238"/>
                <a:gd name="connsiteY12" fmla="*/ 76238 h 601551"/>
                <a:gd name="connsiteX13" fmla="*/ 180297 w 551238"/>
                <a:gd name="connsiteY13" fmla="*/ 61223 h 601551"/>
                <a:gd name="connsiteX14" fmla="*/ 165160 w 551238"/>
                <a:gd name="connsiteY14" fmla="*/ 33985 h 601551"/>
                <a:gd name="connsiteX15" fmla="*/ 112383 w 551238"/>
                <a:gd name="connsiteY15" fmla="*/ 16 h 601551"/>
                <a:gd name="connsiteX16" fmla="*/ 86414 w 551238"/>
                <a:gd name="connsiteY16" fmla="*/ 16310 h 601551"/>
                <a:gd name="connsiteX17" fmla="*/ 86213 w 551238"/>
                <a:gd name="connsiteY17" fmla="*/ 49002 h 601551"/>
                <a:gd name="connsiteX18" fmla="*/ 60816 w 551238"/>
                <a:gd name="connsiteY18" fmla="*/ 61155 h 601551"/>
                <a:gd name="connsiteX19" fmla="*/ 51801 w 551238"/>
                <a:gd name="connsiteY19" fmla="*/ 61121 h 601551"/>
                <a:gd name="connsiteX20" fmla="*/ 34949 w 551238"/>
                <a:gd name="connsiteY20" fmla="*/ 89538 h 601551"/>
                <a:gd name="connsiteX21" fmla="*/ 0 w 551238"/>
                <a:gd name="connsiteY21" fmla="*/ 119636 h 601551"/>
                <a:gd name="connsiteX22" fmla="*/ 2320 w 551238"/>
                <a:gd name="connsiteY22" fmla="*/ 123171 h 601551"/>
                <a:gd name="connsiteX23" fmla="*/ 44334 w 551238"/>
                <a:gd name="connsiteY23" fmla="*/ 183268 h 601551"/>
                <a:gd name="connsiteX24" fmla="*/ 91594 w 551238"/>
                <a:gd name="connsiteY24" fmla="*/ 211245 h 601551"/>
                <a:gd name="connsiteX25" fmla="*/ 85270 w 551238"/>
                <a:gd name="connsiteY25" fmla="*/ 240570 h 601551"/>
                <a:gd name="connsiteX26" fmla="*/ 82109 w 551238"/>
                <a:gd name="connsiteY26" fmla="*/ 271342 h 601551"/>
                <a:gd name="connsiteX27" fmla="*/ 76693 w 551238"/>
                <a:gd name="connsiteY27" fmla="*/ 286223 h 601551"/>
                <a:gd name="connsiteX28" fmla="*/ 82008 w 551238"/>
                <a:gd name="connsiteY28" fmla="*/ 305379 h 601551"/>
                <a:gd name="connsiteX29" fmla="*/ 91023 w 551238"/>
                <a:gd name="connsiteY29" fmla="*/ 324503 h 601551"/>
                <a:gd name="connsiteX30" fmla="*/ 114603 w 551238"/>
                <a:gd name="connsiteY30" fmla="*/ 313527 h 601551"/>
                <a:gd name="connsiteX31" fmla="*/ 133238 w 551238"/>
                <a:gd name="connsiteY31" fmla="*/ 314806 h 601551"/>
                <a:gd name="connsiteX32" fmla="*/ 186384 w 551238"/>
                <a:gd name="connsiteY32" fmla="*/ 315682 h 601551"/>
                <a:gd name="connsiteX33" fmla="*/ 208586 w 551238"/>
                <a:gd name="connsiteY33" fmla="*/ 307467 h 601551"/>
                <a:gd name="connsiteX34" fmla="*/ 216760 w 551238"/>
                <a:gd name="connsiteY34" fmla="*/ 304336 h 601551"/>
                <a:gd name="connsiteX35" fmla="*/ 226144 w 551238"/>
                <a:gd name="connsiteY35" fmla="*/ 294471 h 601551"/>
                <a:gd name="connsiteX36" fmla="*/ 250767 w 551238"/>
                <a:gd name="connsiteY36" fmla="*/ 289893 h 601551"/>
                <a:gd name="connsiteX37" fmla="*/ 273170 w 551238"/>
                <a:gd name="connsiteY37" fmla="*/ 292115 h 601551"/>
                <a:gd name="connsiteX38" fmla="*/ 310575 w 551238"/>
                <a:gd name="connsiteY38" fmla="*/ 328745 h 601551"/>
                <a:gd name="connsiteX39" fmla="*/ 343438 w 551238"/>
                <a:gd name="connsiteY39" fmla="*/ 427357 h 601551"/>
                <a:gd name="connsiteX40" fmla="*/ 380979 w 551238"/>
                <a:gd name="connsiteY40" fmla="*/ 484862 h 601551"/>
                <a:gd name="connsiteX41" fmla="*/ 409233 w 551238"/>
                <a:gd name="connsiteY41" fmla="*/ 540278 h 601551"/>
                <a:gd name="connsiteX42" fmla="*/ 391540 w 551238"/>
                <a:gd name="connsiteY42" fmla="*/ 581251 h 601551"/>
                <a:gd name="connsiteX43" fmla="*/ 389624 w 551238"/>
                <a:gd name="connsiteY43" fmla="*/ 582026 h 601551"/>
                <a:gd name="connsiteX44" fmla="*/ 423699 w 551238"/>
                <a:gd name="connsiteY44" fmla="*/ 597749 h 601551"/>
                <a:gd name="connsiteX45" fmla="*/ 456025 w 551238"/>
                <a:gd name="connsiteY45" fmla="*/ 595426 h 601551"/>
                <a:gd name="connsiteX46" fmla="*/ 462449 w 551238"/>
                <a:gd name="connsiteY46" fmla="*/ 580309 h 601551"/>
                <a:gd name="connsiteX47" fmla="*/ 471329 w 551238"/>
                <a:gd name="connsiteY47" fmla="*/ 571892 h 601551"/>
                <a:gd name="connsiteX48" fmla="*/ 507793 w 551238"/>
                <a:gd name="connsiteY48" fmla="*/ 558829 h 601551"/>
                <a:gd name="connsiteX49" fmla="*/ 540622 w 551238"/>
                <a:gd name="connsiteY49" fmla="*/ 548493 h 601551"/>
                <a:gd name="connsiteX50" fmla="*/ 550074 w 551238"/>
                <a:gd name="connsiteY50" fmla="*/ 511896 h 601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51238" h="601551">
                  <a:moveTo>
                    <a:pt x="550074" y="511896"/>
                  </a:moveTo>
                  <a:cubicBezTo>
                    <a:pt x="546611" y="500011"/>
                    <a:pt x="533997" y="492201"/>
                    <a:pt x="527402" y="481764"/>
                  </a:cubicBezTo>
                  <a:cubicBezTo>
                    <a:pt x="515057" y="462304"/>
                    <a:pt x="516336" y="440319"/>
                    <a:pt x="501199" y="420792"/>
                  </a:cubicBezTo>
                  <a:cubicBezTo>
                    <a:pt x="484314" y="399009"/>
                    <a:pt x="463188" y="377294"/>
                    <a:pt x="443140" y="356958"/>
                  </a:cubicBezTo>
                  <a:cubicBezTo>
                    <a:pt x="429148" y="342751"/>
                    <a:pt x="410983" y="333189"/>
                    <a:pt x="397024" y="319386"/>
                  </a:cubicBezTo>
                  <a:cubicBezTo>
                    <a:pt x="386865" y="309353"/>
                    <a:pt x="378624" y="296996"/>
                    <a:pt x="368096" y="286526"/>
                  </a:cubicBezTo>
                  <a:cubicBezTo>
                    <a:pt x="352152" y="270635"/>
                    <a:pt x="341151" y="253902"/>
                    <a:pt x="321037" y="243095"/>
                  </a:cubicBezTo>
                  <a:cubicBezTo>
                    <a:pt x="311987" y="238213"/>
                    <a:pt x="303814" y="233803"/>
                    <a:pt x="296548" y="226631"/>
                  </a:cubicBezTo>
                  <a:cubicBezTo>
                    <a:pt x="292680" y="222827"/>
                    <a:pt x="290627" y="220807"/>
                    <a:pt x="288207" y="216195"/>
                  </a:cubicBezTo>
                  <a:cubicBezTo>
                    <a:pt x="288239" y="216295"/>
                    <a:pt x="283834" y="202761"/>
                    <a:pt x="283866" y="203771"/>
                  </a:cubicBezTo>
                  <a:cubicBezTo>
                    <a:pt x="283665" y="182359"/>
                    <a:pt x="313334" y="176736"/>
                    <a:pt x="316697" y="157546"/>
                  </a:cubicBezTo>
                  <a:cubicBezTo>
                    <a:pt x="320666" y="135022"/>
                    <a:pt x="294329" y="106506"/>
                    <a:pt x="278822" y="93881"/>
                  </a:cubicBezTo>
                  <a:cubicBezTo>
                    <a:pt x="258706" y="77451"/>
                    <a:pt x="236572" y="82029"/>
                    <a:pt x="213261" y="76238"/>
                  </a:cubicBezTo>
                  <a:cubicBezTo>
                    <a:pt x="200310" y="73040"/>
                    <a:pt x="190388" y="71357"/>
                    <a:pt x="180297" y="61223"/>
                  </a:cubicBezTo>
                  <a:cubicBezTo>
                    <a:pt x="172325" y="53244"/>
                    <a:pt x="169264" y="43986"/>
                    <a:pt x="165160" y="33985"/>
                  </a:cubicBezTo>
                  <a:cubicBezTo>
                    <a:pt x="155775" y="11058"/>
                    <a:pt x="136702" y="-490"/>
                    <a:pt x="112383" y="16"/>
                  </a:cubicBezTo>
                  <a:cubicBezTo>
                    <a:pt x="100172" y="285"/>
                    <a:pt x="89342" y="3787"/>
                    <a:pt x="86414" y="16310"/>
                  </a:cubicBezTo>
                  <a:cubicBezTo>
                    <a:pt x="84160" y="26006"/>
                    <a:pt x="90450" y="39878"/>
                    <a:pt x="86213" y="49002"/>
                  </a:cubicBezTo>
                  <a:cubicBezTo>
                    <a:pt x="82244" y="57587"/>
                    <a:pt x="69090" y="60718"/>
                    <a:pt x="60816" y="61155"/>
                  </a:cubicBezTo>
                  <a:cubicBezTo>
                    <a:pt x="57654" y="61324"/>
                    <a:pt x="54727" y="61324"/>
                    <a:pt x="51801" y="61121"/>
                  </a:cubicBezTo>
                  <a:cubicBezTo>
                    <a:pt x="47833" y="72132"/>
                    <a:pt x="40936" y="82872"/>
                    <a:pt x="34949" y="89538"/>
                  </a:cubicBezTo>
                  <a:cubicBezTo>
                    <a:pt x="24690" y="101018"/>
                    <a:pt x="12579" y="110580"/>
                    <a:pt x="0" y="119636"/>
                  </a:cubicBezTo>
                  <a:cubicBezTo>
                    <a:pt x="739" y="120848"/>
                    <a:pt x="1647" y="121892"/>
                    <a:pt x="2320" y="123171"/>
                  </a:cubicBezTo>
                  <a:cubicBezTo>
                    <a:pt x="14698" y="146133"/>
                    <a:pt x="18028" y="172393"/>
                    <a:pt x="44334" y="183268"/>
                  </a:cubicBezTo>
                  <a:cubicBezTo>
                    <a:pt x="58361" y="189059"/>
                    <a:pt x="87794" y="195152"/>
                    <a:pt x="91594" y="211245"/>
                  </a:cubicBezTo>
                  <a:cubicBezTo>
                    <a:pt x="94117" y="221918"/>
                    <a:pt x="88869" y="231143"/>
                    <a:pt x="85270" y="240570"/>
                  </a:cubicBezTo>
                  <a:cubicBezTo>
                    <a:pt x="81133" y="251411"/>
                    <a:pt x="84094" y="260534"/>
                    <a:pt x="82109" y="271342"/>
                  </a:cubicBezTo>
                  <a:cubicBezTo>
                    <a:pt x="81099" y="276830"/>
                    <a:pt x="77331" y="280870"/>
                    <a:pt x="76693" y="286223"/>
                  </a:cubicBezTo>
                  <a:cubicBezTo>
                    <a:pt x="76021" y="291980"/>
                    <a:pt x="80998" y="299555"/>
                    <a:pt x="82008" y="305379"/>
                  </a:cubicBezTo>
                  <a:cubicBezTo>
                    <a:pt x="83184" y="312214"/>
                    <a:pt x="81267" y="323056"/>
                    <a:pt x="91023" y="324503"/>
                  </a:cubicBezTo>
                  <a:cubicBezTo>
                    <a:pt x="96774" y="325345"/>
                    <a:pt x="109053" y="315850"/>
                    <a:pt x="114603" y="313527"/>
                  </a:cubicBezTo>
                  <a:cubicBezTo>
                    <a:pt x="124761" y="309252"/>
                    <a:pt x="124188" y="311945"/>
                    <a:pt x="133238" y="314806"/>
                  </a:cubicBezTo>
                  <a:cubicBezTo>
                    <a:pt x="150763" y="320362"/>
                    <a:pt x="168995" y="320631"/>
                    <a:pt x="186384" y="315682"/>
                  </a:cubicBezTo>
                  <a:cubicBezTo>
                    <a:pt x="195299" y="313157"/>
                    <a:pt x="200479" y="312752"/>
                    <a:pt x="208586" y="307467"/>
                  </a:cubicBezTo>
                  <a:cubicBezTo>
                    <a:pt x="210873" y="305986"/>
                    <a:pt x="214674" y="305986"/>
                    <a:pt x="216760" y="304336"/>
                  </a:cubicBezTo>
                  <a:cubicBezTo>
                    <a:pt x="220326" y="301508"/>
                    <a:pt x="221874" y="297131"/>
                    <a:pt x="226144" y="294471"/>
                  </a:cubicBezTo>
                  <a:cubicBezTo>
                    <a:pt x="233309" y="290061"/>
                    <a:pt x="242324" y="289220"/>
                    <a:pt x="250767" y="289893"/>
                  </a:cubicBezTo>
                  <a:cubicBezTo>
                    <a:pt x="257530" y="290398"/>
                    <a:pt x="266645" y="289859"/>
                    <a:pt x="273170" y="292115"/>
                  </a:cubicBezTo>
                  <a:cubicBezTo>
                    <a:pt x="287870" y="297232"/>
                    <a:pt x="304116" y="315513"/>
                    <a:pt x="310575" y="328745"/>
                  </a:cubicBezTo>
                  <a:cubicBezTo>
                    <a:pt x="326351" y="361133"/>
                    <a:pt x="329042" y="393925"/>
                    <a:pt x="343438" y="427357"/>
                  </a:cubicBezTo>
                  <a:cubicBezTo>
                    <a:pt x="352117" y="447490"/>
                    <a:pt x="366817" y="468364"/>
                    <a:pt x="380979" y="484862"/>
                  </a:cubicBezTo>
                  <a:cubicBezTo>
                    <a:pt x="395174" y="501425"/>
                    <a:pt x="405365" y="518596"/>
                    <a:pt x="409233" y="540278"/>
                  </a:cubicBezTo>
                  <a:cubicBezTo>
                    <a:pt x="412463" y="558323"/>
                    <a:pt x="408630" y="572666"/>
                    <a:pt x="391540" y="581251"/>
                  </a:cubicBezTo>
                  <a:cubicBezTo>
                    <a:pt x="390901" y="581554"/>
                    <a:pt x="390263" y="581723"/>
                    <a:pt x="389624" y="582026"/>
                  </a:cubicBezTo>
                  <a:cubicBezTo>
                    <a:pt x="400522" y="588457"/>
                    <a:pt x="411857" y="593910"/>
                    <a:pt x="423699" y="597749"/>
                  </a:cubicBezTo>
                  <a:cubicBezTo>
                    <a:pt x="434597" y="601283"/>
                    <a:pt x="447548" y="605088"/>
                    <a:pt x="456025" y="595426"/>
                  </a:cubicBezTo>
                  <a:cubicBezTo>
                    <a:pt x="460094" y="590812"/>
                    <a:pt x="459624" y="585224"/>
                    <a:pt x="462449" y="580309"/>
                  </a:cubicBezTo>
                  <a:cubicBezTo>
                    <a:pt x="464703" y="576336"/>
                    <a:pt x="468202" y="575090"/>
                    <a:pt x="471329" y="571892"/>
                  </a:cubicBezTo>
                  <a:cubicBezTo>
                    <a:pt x="481924" y="561050"/>
                    <a:pt x="491915" y="558526"/>
                    <a:pt x="507793" y="558829"/>
                  </a:cubicBezTo>
                  <a:cubicBezTo>
                    <a:pt x="518927" y="559064"/>
                    <a:pt x="532650" y="557550"/>
                    <a:pt x="540622" y="548493"/>
                  </a:cubicBezTo>
                  <a:cubicBezTo>
                    <a:pt x="548830" y="539134"/>
                    <a:pt x="553573" y="523915"/>
                    <a:pt x="550074" y="51189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2" name="Freeform 1097">
              <a:extLst>
                <a:ext uri="{FF2B5EF4-FFF2-40B4-BE49-F238E27FC236}">
                  <a16:creationId xmlns:a16="http://schemas.microsoft.com/office/drawing/2014/main" id="{CAAE30B6-BA57-43F2-7E83-D126B427A0A1}"/>
                </a:ext>
              </a:extLst>
            </p:cNvPr>
            <p:cNvSpPr>
              <a:spLocks/>
            </p:cNvSpPr>
            <p:nvPr/>
          </p:nvSpPr>
          <p:spPr>
            <a:xfrm>
              <a:off x="17922101" y="6933826"/>
              <a:ext cx="325189" cy="329225"/>
            </a:xfrm>
            <a:custGeom>
              <a:avLst/>
              <a:gdLst>
                <a:gd name="connsiteX0" fmla="*/ 333498 w 334725"/>
                <a:gd name="connsiteY0" fmla="*/ 62689 h 339068"/>
                <a:gd name="connsiteX1" fmla="*/ 315704 w 334725"/>
                <a:gd name="connsiteY1" fmla="*/ 38179 h 339068"/>
                <a:gd name="connsiteX2" fmla="*/ 300903 w 334725"/>
                <a:gd name="connsiteY2" fmla="*/ 8686 h 339068"/>
                <a:gd name="connsiteX3" fmla="*/ 297809 w 334725"/>
                <a:gd name="connsiteY3" fmla="*/ 0 h 339068"/>
                <a:gd name="connsiteX4" fmla="*/ 280518 w 334725"/>
                <a:gd name="connsiteY4" fmla="*/ 1650 h 339068"/>
                <a:gd name="connsiteX5" fmla="*/ 244056 w 334725"/>
                <a:gd name="connsiteY5" fmla="*/ 14713 h 339068"/>
                <a:gd name="connsiteX6" fmla="*/ 235176 w 334725"/>
                <a:gd name="connsiteY6" fmla="*/ 23130 h 339068"/>
                <a:gd name="connsiteX7" fmla="*/ 228750 w 334725"/>
                <a:gd name="connsiteY7" fmla="*/ 38246 h 339068"/>
                <a:gd name="connsiteX8" fmla="*/ 196424 w 334725"/>
                <a:gd name="connsiteY8" fmla="*/ 40569 h 339068"/>
                <a:gd name="connsiteX9" fmla="*/ 162349 w 334725"/>
                <a:gd name="connsiteY9" fmla="*/ 24847 h 339068"/>
                <a:gd name="connsiteX10" fmla="*/ 143211 w 334725"/>
                <a:gd name="connsiteY10" fmla="*/ 29897 h 339068"/>
                <a:gd name="connsiteX11" fmla="*/ 117377 w 334725"/>
                <a:gd name="connsiteY11" fmla="*/ 24981 h 339068"/>
                <a:gd name="connsiteX12" fmla="*/ 89221 w 334725"/>
                <a:gd name="connsiteY12" fmla="*/ 20301 h 339068"/>
                <a:gd name="connsiteX13" fmla="*/ 65777 w 334725"/>
                <a:gd name="connsiteY13" fmla="*/ 20402 h 339068"/>
                <a:gd name="connsiteX14" fmla="*/ 18751 w 334725"/>
                <a:gd name="connsiteY14" fmla="*/ 34240 h 339068"/>
                <a:gd name="connsiteX15" fmla="*/ 15454 w 334725"/>
                <a:gd name="connsiteY15" fmla="*/ 131000 h 339068"/>
                <a:gd name="connsiteX16" fmla="*/ 22720 w 334725"/>
                <a:gd name="connsiteY16" fmla="*/ 156554 h 339068"/>
                <a:gd name="connsiteX17" fmla="*/ 6507 w 334725"/>
                <a:gd name="connsiteY17" fmla="*/ 175104 h 339068"/>
                <a:gd name="connsiteX18" fmla="*/ 41760 w 334725"/>
                <a:gd name="connsiteY18" fmla="*/ 262405 h 339068"/>
                <a:gd name="connsiteX19" fmla="*/ 114652 w 334725"/>
                <a:gd name="connsiteY19" fmla="*/ 332096 h 339068"/>
                <a:gd name="connsiteX20" fmla="*/ 159861 w 334725"/>
                <a:gd name="connsiteY20" fmla="*/ 315027 h 339068"/>
                <a:gd name="connsiteX21" fmla="*/ 201873 w 334725"/>
                <a:gd name="connsiteY21" fmla="*/ 308798 h 339068"/>
                <a:gd name="connsiteX22" fmla="*/ 213512 w 334725"/>
                <a:gd name="connsiteY22" fmla="*/ 288025 h 339068"/>
                <a:gd name="connsiteX23" fmla="*/ 239346 w 334725"/>
                <a:gd name="connsiteY23" fmla="*/ 283481 h 339068"/>
                <a:gd name="connsiteX24" fmla="*/ 263129 w 334725"/>
                <a:gd name="connsiteY24" fmla="*/ 278699 h 339068"/>
                <a:gd name="connsiteX25" fmla="*/ 250917 w 334725"/>
                <a:gd name="connsiteY25" fmla="*/ 243180 h 339068"/>
                <a:gd name="connsiteX26" fmla="*/ 243719 w 334725"/>
                <a:gd name="connsiteY26" fmla="*/ 217594 h 339068"/>
                <a:gd name="connsiteX27" fmla="*/ 264978 w 334725"/>
                <a:gd name="connsiteY27" fmla="*/ 198807 h 339068"/>
                <a:gd name="connsiteX28" fmla="*/ 318059 w 334725"/>
                <a:gd name="connsiteY28" fmla="*/ 175307 h 339068"/>
                <a:gd name="connsiteX29" fmla="*/ 332153 w 334725"/>
                <a:gd name="connsiteY29" fmla="*/ 151807 h 339068"/>
                <a:gd name="connsiteX30" fmla="*/ 333060 w 334725"/>
                <a:gd name="connsiteY30" fmla="*/ 121304 h 339068"/>
                <a:gd name="connsiteX31" fmla="*/ 333498 w 334725"/>
                <a:gd name="connsiteY31" fmla="*/ 62689 h 339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34725" h="339068">
                  <a:moveTo>
                    <a:pt x="333498" y="62689"/>
                  </a:moveTo>
                  <a:cubicBezTo>
                    <a:pt x="331613" y="53228"/>
                    <a:pt x="321489" y="45821"/>
                    <a:pt x="315704" y="38179"/>
                  </a:cubicBezTo>
                  <a:cubicBezTo>
                    <a:pt x="308337" y="28449"/>
                    <a:pt x="304738" y="20066"/>
                    <a:pt x="300903" y="8686"/>
                  </a:cubicBezTo>
                  <a:cubicBezTo>
                    <a:pt x="299860" y="5555"/>
                    <a:pt x="298850" y="2761"/>
                    <a:pt x="297809" y="0"/>
                  </a:cubicBezTo>
                  <a:cubicBezTo>
                    <a:pt x="292089" y="1414"/>
                    <a:pt x="285967" y="1751"/>
                    <a:pt x="280518" y="1650"/>
                  </a:cubicBezTo>
                  <a:cubicBezTo>
                    <a:pt x="264609" y="1313"/>
                    <a:pt x="254651" y="3838"/>
                    <a:pt x="244056" y="14713"/>
                  </a:cubicBezTo>
                  <a:cubicBezTo>
                    <a:pt x="240927" y="17912"/>
                    <a:pt x="237428" y="19191"/>
                    <a:pt x="235176" y="23130"/>
                  </a:cubicBezTo>
                  <a:cubicBezTo>
                    <a:pt x="232349" y="28078"/>
                    <a:pt x="232821" y="33634"/>
                    <a:pt x="228750" y="38246"/>
                  </a:cubicBezTo>
                  <a:cubicBezTo>
                    <a:pt x="220240" y="47909"/>
                    <a:pt x="207289" y="44104"/>
                    <a:pt x="196424" y="40569"/>
                  </a:cubicBezTo>
                  <a:cubicBezTo>
                    <a:pt x="184584" y="36731"/>
                    <a:pt x="173282" y="31277"/>
                    <a:pt x="162349" y="24847"/>
                  </a:cubicBezTo>
                  <a:cubicBezTo>
                    <a:pt x="156227" y="27742"/>
                    <a:pt x="150072" y="29829"/>
                    <a:pt x="143211" y="29897"/>
                  </a:cubicBezTo>
                  <a:cubicBezTo>
                    <a:pt x="133623" y="30031"/>
                    <a:pt x="126728" y="25385"/>
                    <a:pt x="117377" y="24981"/>
                  </a:cubicBezTo>
                  <a:cubicBezTo>
                    <a:pt x="107218" y="24578"/>
                    <a:pt x="99145" y="20840"/>
                    <a:pt x="89221" y="20301"/>
                  </a:cubicBezTo>
                  <a:cubicBezTo>
                    <a:pt x="81485" y="19864"/>
                    <a:pt x="73513" y="20436"/>
                    <a:pt x="65777" y="20402"/>
                  </a:cubicBezTo>
                  <a:cubicBezTo>
                    <a:pt x="49024" y="20335"/>
                    <a:pt x="32308" y="22624"/>
                    <a:pt x="18751" y="34240"/>
                  </a:cubicBezTo>
                  <a:cubicBezTo>
                    <a:pt x="-13306" y="61679"/>
                    <a:pt x="2772" y="98915"/>
                    <a:pt x="15454" y="131000"/>
                  </a:cubicBezTo>
                  <a:cubicBezTo>
                    <a:pt x="18784" y="139451"/>
                    <a:pt x="24838" y="147161"/>
                    <a:pt x="22720" y="156554"/>
                  </a:cubicBezTo>
                  <a:cubicBezTo>
                    <a:pt x="21005" y="164095"/>
                    <a:pt x="14210" y="172950"/>
                    <a:pt x="6507" y="175104"/>
                  </a:cubicBezTo>
                  <a:cubicBezTo>
                    <a:pt x="26118" y="201230"/>
                    <a:pt x="31870" y="232508"/>
                    <a:pt x="41760" y="262405"/>
                  </a:cubicBezTo>
                  <a:cubicBezTo>
                    <a:pt x="50169" y="287790"/>
                    <a:pt x="77212" y="361960"/>
                    <a:pt x="114652" y="332096"/>
                  </a:cubicBezTo>
                  <a:cubicBezTo>
                    <a:pt x="130596" y="319370"/>
                    <a:pt x="136347" y="300920"/>
                    <a:pt x="159861" y="315027"/>
                  </a:cubicBezTo>
                  <a:cubicBezTo>
                    <a:pt x="173450" y="323174"/>
                    <a:pt x="191345" y="323410"/>
                    <a:pt x="201873" y="308798"/>
                  </a:cubicBezTo>
                  <a:cubicBezTo>
                    <a:pt x="207188" y="301425"/>
                    <a:pt x="206819" y="294557"/>
                    <a:pt x="213512" y="288025"/>
                  </a:cubicBezTo>
                  <a:cubicBezTo>
                    <a:pt x="223537" y="278261"/>
                    <a:pt x="227036" y="280315"/>
                    <a:pt x="239346" y="283481"/>
                  </a:cubicBezTo>
                  <a:cubicBezTo>
                    <a:pt x="249203" y="286005"/>
                    <a:pt x="260133" y="291493"/>
                    <a:pt x="263129" y="278699"/>
                  </a:cubicBezTo>
                  <a:cubicBezTo>
                    <a:pt x="266122" y="265839"/>
                    <a:pt x="255157" y="254426"/>
                    <a:pt x="250917" y="243180"/>
                  </a:cubicBezTo>
                  <a:cubicBezTo>
                    <a:pt x="247823" y="235066"/>
                    <a:pt x="241801" y="226717"/>
                    <a:pt x="243719" y="217594"/>
                  </a:cubicBezTo>
                  <a:cubicBezTo>
                    <a:pt x="245973" y="206886"/>
                    <a:pt x="256064" y="201837"/>
                    <a:pt x="264978" y="198807"/>
                  </a:cubicBezTo>
                  <a:cubicBezTo>
                    <a:pt x="283479" y="192510"/>
                    <a:pt x="304434" y="191837"/>
                    <a:pt x="318059" y="175307"/>
                  </a:cubicBezTo>
                  <a:cubicBezTo>
                    <a:pt x="324013" y="168068"/>
                    <a:pt x="329899" y="161469"/>
                    <a:pt x="332153" y="151807"/>
                  </a:cubicBezTo>
                  <a:cubicBezTo>
                    <a:pt x="334742" y="140529"/>
                    <a:pt x="334171" y="132381"/>
                    <a:pt x="333060" y="121304"/>
                  </a:cubicBezTo>
                  <a:cubicBezTo>
                    <a:pt x="331176" y="102518"/>
                    <a:pt x="337197" y="81139"/>
                    <a:pt x="333498" y="6268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3" name="Freeform 1098">
              <a:extLst>
                <a:ext uri="{FF2B5EF4-FFF2-40B4-BE49-F238E27FC236}">
                  <a16:creationId xmlns:a16="http://schemas.microsoft.com/office/drawing/2014/main" id="{7DD4FE54-6903-B6BD-F7BA-05741009244D}"/>
                </a:ext>
              </a:extLst>
            </p:cNvPr>
            <p:cNvSpPr>
              <a:spLocks/>
            </p:cNvSpPr>
            <p:nvPr/>
          </p:nvSpPr>
          <p:spPr>
            <a:xfrm>
              <a:off x="16409492" y="4240241"/>
              <a:ext cx="1855531" cy="751913"/>
            </a:xfrm>
            <a:custGeom>
              <a:avLst/>
              <a:gdLst>
                <a:gd name="connsiteX0" fmla="*/ 1870115 w 1909946"/>
                <a:gd name="connsiteY0" fmla="*/ 335344 h 774393"/>
                <a:gd name="connsiteX1" fmla="*/ 1821273 w 1909946"/>
                <a:gd name="connsiteY1" fmla="*/ 291307 h 774393"/>
                <a:gd name="connsiteX2" fmla="*/ 1783767 w 1909946"/>
                <a:gd name="connsiteY2" fmla="*/ 271746 h 774393"/>
                <a:gd name="connsiteX3" fmla="*/ 1744950 w 1909946"/>
                <a:gd name="connsiteY3" fmla="*/ 290465 h 774393"/>
                <a:gd name="connsiteX4" fmla="*/ 1687260 w 1909946"/>
                <a:gd name="connsiteY4" fmla="*/ 278546 h 774393"/>
                <a:gd name="connsiteX5" fmla="*/ 1672628 w 1909946"/>
                <a:gd name="connsiteY5" fmla="*/ 268614 h 774393"/>
                <a:gd name="connsiteX6" fmla="*/ 1653723 w 1909946"/>
                <a:gd name="connsiteY6" fmla="*/ 246629 h 774393"/>
                <a:gd name="connsiteX7" fmla="*/ 1625670 w 1909946"/>
                <a:gd name="connsiteY7" fmla="*/ 263228 h 774393"/>
                <a:gd name="connsiteX8" fmla="*/ 1614401 w 1909946"/>
                <a:gd name="connsiteY8" fmla="*/ 200371 h 774393"/>
                <a:gd name="connsiteX9" fmla="*/ 1610533 w 1909946"/>
                <a:gd name="connsiteY9" fmla="*/ 159262 h 774393"/>
                <a:gd name="connsiteX10" fmla="*/ 1604209 w 1909946"/>
                <a:gd name="connsiteY10" fmla="*/ 154852 h 774393"/>
                <a:gd name="connsiteX11" fmla="*/ 1576020 w 1909946"/>
                <a:gd name="connsiteY11" fmla="*/ 148051 h 774393"/>
                <a:gd name="connsiteX12" fmla="*/ 1519746 w 1909946"/>
                <a:gd name="connsiteY12" fmla="*/ 129837 h 774393"/>
                <a:gd name="connsiteX13" fmla="*/ 1434204 w 1909946"/>
                <a:gd name="connsiteY13" fmla="*/ 125157 h 774393"/>
                <a:gd name="connsiteX14" fmla="*/ 1413115 w 1909946"/>
                <a:gd name="connsiteY14" fmla="*/ 153741 h 774393"/>
                <a:gd name="connsiteX15" fmla="*/ 1411263 w 1909946"/>
                <a:gd name="connsiteY15" fmla="*/ 188116 h 774393"/>
                <a:gd name="connsiteX16" fmla="*/ 1329896 w 1909946"/>
                <a:gd name="connsiteY16" fmla="*/ 176130 h 774393"/>
                <a:gd name="connsiteX17" fmla="*/ 1270558 w 1909946"/>
                <a:gd name="connsiteY17" fmla="*/ 200572 h 774393"/>
                <a:gd name="connsiteX18" fmla="*/ 1185690 w 1909946"/>
                <a:gd name="connsiteY18" fmla="*/ 197778 h 774393"/>
                <a:gd name="connsiteX19" fmla="*/ 1117507 w 1909946"/>
                <a:gd name="connsiteY19" fmla="*/ 166636 h 774393"/>
                <a:gd name="connsiteX20" fmla="*/ 1105195 w 1909946"/>
                <a:gd name="connsiteY20" fmla="*/ 143843 h 774393"/>
                <a:gd name="connsiteX21" fmla="*/ 1078285 w 1909946"/>
                <a:gd name="connsiteY21" fmla="*/ 124012 h 774393"/>
                <a:gd name="connsiteX22" fmla="*/ 981678 w 1909946"/>
                <a:gd name="connsiteY22" fmla="*/ 97011 h 774393"/>
                <a:gd name="connsiteX23" fmla="*/ 864351 w 1909946"/>
                <a:gd name="connsiteY23" fmla="*/ 101557 h 774393"/>
                <a:gd name="connsiteX24" fmla="*/ 800978 w 1909946"/>
                <a:gd name="connsiteY24" fmla="*/ 108458 h 774393"/>
                <a:gd name="connsiteX25" fmla="*/ 740195 w 1909946"/>
                <a:gd name="connsiteY25" fmla="*/ 79033 h 774393"/>
                <a:gd name="connsiteX26" fmla="*/ 720516 w 1909946"/>
                <a:gd name="connsiteY26" fmla="*/ 35736 h 774393"/>
                <a:gd name="connsiteX27" fmla="*/ 692260 w 1909946"/>
                <a:gd name="connsiteY27" fmla="*/ 29205 h 774393"/>
                <a:gd name="connsiteX28" fmla="*/ 612911 w 1909946"/>
                <a:gd name="connsiteY28" fmla="*/ 17859 h 774393"/>
                <a:gd name="connsiteX29" fmla="*/ 574563 w 1909946"/>
                <a:gd name="connsiteY29" fmla="*/ 2002 h 774393"/>
                <a:gd name="connsiteX30" fmla="*/ 530599 w 1909946"/>
                <a:gd name="connsiteY30" fmla="*/ 890 h 774393"/>
                <a:gd name="connsiteX31" fmla="*/ 501199 w 1909946"/>
                <a:gd name="connsiteY31" fmla="*/ 12102 h 774393"/>
                <a:gd name="connsiteX32" fmla="*/ 482666 w 1909946"/>
                <a:gd name="connsiteY32" fmla="*/ 46173 h 774393"/>
                <a:gd name="connsiteX33" fmla="*/ 498273 w 1909946"/>
                <a:gd name="connsiteY33" fmla="*/ 99974 h 774393"/>
                <a:gd name="connsiteX34" fmla="*/ 514117 w 1909946"/>
                <a:gd name="connsiteY34" fmla="*/ 137042 h 774393"/>
                <a:gd name="connsiteX35" fmla="*/ 494237 w 1909946"/>
                <a:gd name="connsiteY35" fmla="*/ 152630 h 774393"/>
                <a:gd name="connsiteX36" fmla="*/ 433285 w 1909946"/>
                <a:gd name="connsiteY36" fmla="*/ 148253 h 774393"/>
                <a:gd name="connsiteX37" fmla="*/ 402171 w 1909946"/>
                <a:gd name="connsiteY37" fmla="*/ 133944 h 774393"/>
                <a:gd name="connsiteX38" fmla="*/ 377951 w 1909946"/>
                <a:gd name="connsiteY38" fmla="*/ 124214 h 774393"/>
                <a:gd name="connsiteX39" fmla="*/ 365673 w 1909946"/>
                <a:gd name="connsiteY39" fmla="*/ 119804 h 774393"/>
                <a:gd name="connsiteX40" fmla="*/ 352858 w 1909946"/>
                <a:gd name="connsiteY40" fmla="*/ 118558 h 774393"/>
                <a:gd name="connsiteX41" fmla="*/ 314645 w 1909946"/>
                <a:gd name="connsiteY41" fmla="*/ 114148 h 774393"/>
                <a:gd name="connsiteX42" fmla="*/ 175924 w 1909946"/>
                <a:gd name="connsiteY42" fmla="*/ 85867 h 774393"/>
                <a:gd name="connsiteX43" fmla="*/ 123449 w 1909946"/>
                <a:gd name="connsiteY43" fmla="*/ 109939 h 774393"/>
                <a:gd name="connsiteX44" fmla="*/ 112416 w 1909946"/>
                <a:gd name="connsiteY44" fmla="*/ 132429 h 774393"/>
                <a:gd name="connsiteX45" fmla="*/ 98121 w 1909946"/>
                <a:gd name="connsiteY45" fmla="*/ 153673 h 774393"/>
                <a:gd name="connsiteX46" fmla="*/ 37034 w 1909946"/>
                <a:gd name="connsiteY46" fmla="*/ 170541 h 774393"/>
                <a:gd name="connsiteX47" fmla="*/ 0 w 1909946"/>
                <a:gd name="connsiteY47" fmla="*/ 196196 h 774393"/>
                <a:gd name="connsiteX48" fmla="*/ 6895 w 1909946"/>
                <a:gd name="connsiteY48" fmla="*/ 209764 h 774393"/>
                <a:gd name="connsiteX49" fmla="*/ 26203 w 1909946"/>
                <a:gd name="connsiteY49" fmla="*/ 237001 h 774393"/>
                <a:gd name="connsiteX50" fmla="*/ 55602 w 1909946"/>
                <a:gd name="connsiteY50" fmla="*/ 252623 h 774393"/>
                <a:gd name="connsiteX51" fmla="*/ 111778 w 1909946"/>
                <a:gd name="connsiteY51" fmla="*/ 271207 h 774393"/>
                <a:gd name="connsiteX52" fmla="*/ 173233 w 1909946"/>
                <a:gd name="connsiteY52" fmla="*/ 308713 h 774393"/>
                <a:gd name="connsiteX53" fmla="*/ 244276 w 1909946"/>
                <a:gd name="connsiteY53" fmla="*/ 393319 h 774393"/>
                <a:gd name="connsiteX54" fmla="*/ 262844 w 1909946"/>
                <a:gd name="connsiteY54" fmla="*/ 449847 h 774393"/>
                <a:gd name="connsiteX55" fmla="*/ 319893 w 1909946"/>
                <a:gd name="connsiteY55" fmla="*/ 481023 h 774393"/>
                <a:gd name="connsiteX56" fmla="*/ 354303 w 1909946"/>
                <a:gd name="connsiteY56" fmla="*/ 486073 h 774393"/>
                <a:gd name="connsiteX57" fmla="*/ 361941 w 1909946"/>
                <a:gd name="connsiteY57" fmla="*/ 480518 h 774393"/>
                <a:gd name="connsiteX58" fmla="*/ 381853 w 1909946"/>
                <a:gd name="connsiteY58" fmla="*/ 481191 h 774393"/>
                <a:gd name="connsiteX59" fmla="*/ 414616 w 1909946"/>
                <a:gd name="connsiteY59" fmla="*/ 474188 h 774393"/>
                <a:gd name="connsiteX60" fmla="*/ 442031 w 1909946"/>
                <a:gd name="connsiteY60" fmla="*/ 485400 h 774393"/>
                <a:gd name="connsiteX61" fmla="*/ 492724 w 1909946"/>
                <a:gd name="connsiteY61" fmla="*/ 521794 h 774393"/>
                <a:gd name="connsiteX62" fmla="*/ 518455 w 1909946"/>
                <a:gd name="connsiteY62" fmla="*/ 533073 h 774393"/>
                <a:gd name="connsiteX63" fmla="*/ 532011 w 1909946"/>
                <a:gd name="connsiteY63" fmla="*/ 537988 h 774393"/>
                <a:gd name="connsiteX64" fmla="*/ 543414 w 1909946"/>
                <a:gd name="connsiteY64" fmla="*/ 540850 h 774393"/>
                <a:gd name="connsiteX65" fmla="*/ 551049 w 1909946"/>
                <a:gd name="connsiteY65" fmla="*/ 551388 h 774393"/>
                <a:gd name="connsiteX66" fmla="*/ 564438 w 1909946"/>
                <a:gd name="connsiteY66" fmla="*/ 553745 h 774393"/>
                <a:gd name="connsiteX67" fmla="*/ 584116 w 1909946"/>
                <a:gd name="connsiteY67" fmla="*/ 572194 h 774393"/>
                <a:gd name="connsiteX68" fmla="*/ 603524 w 1909946"/>
                <a:gd name="connsiteY68" fmla="*/ 598287 h 774393"/>
                <a:gd name="connsiteX69" fmla="*/ 637767 w 1909946"/>
                <a:gd name="connsiteY69" fmla="*/ 649057 h 774393"/>
                <a:gd name="connsiteX70" fmla="*/ 682136 w 1909946"/>
                <a:gd name="connsiteY70" fmla="*/ 676934 h 774393"/>
                <a:gd name="connsiteX71" fmla="*/ 707869 w 1909946"/>
                <a:gd name="connsiteY71" fmla="*/ 668652 h 774393"/>
                <a:gd name="connsiteX72" fmla="*/ 746989 w 1909946"/>
                <a:gd name="connsiteY72" fmla="*/ 663399 h 774393"/>
                <a:gd name="connsiteX73" fmla="*/ 812145 w 1909946"/>
                <a:gd name="connsiteY73" fmla="*/ 691445 h 774393"/>
                <a:gd name="connsiteX74" fmla="*/ 870541 w 1909946"/>
                <a:gd name="connsiteY74" fmla="*/ 694542 h 774393"/>
                <a:gd name="connsiteX75" fmla="*/ 929575 w 1909946"/>
                <a:gd name="connsiteY75" fmla="*/ 671177 h 774393"/>
                <a:gd name="connsiteX76" fmla="*/ 962170 w 1909946"/>
                <a:gd name="connsiteY76" fmla="*/ 681513 h 774393"/>
                <a:gd name="connsiteX77" fmla="*/ 999809 w 1909946"/>
                <a:gd name="connsiteY77" fmla="*/ 697942 h 774393"/>
                <a:gd name="connsiteX78" fmla="*/ 1053462 w 1909946"/>
                <a:gd name="connsiteY78" fmla="*/ 715753 h 774393"/>
                <a:gd name="connsiteX79" fmla="*/ 1136782 w 1909946"/>
                <a:gd name="connsiteY79" fmla="*/ 728614 h 774393"/>
                <a:gd name="connsiteX80" fmla="*/ 1210280 w 1909946"/>
                <a:gd name="connsiteY80" fmla="*/ 769856 h 774393"/>
                <a:gd name="connsiteX81" fmla="*/ 1266994 w 1909946"/>
                <a:gd name="connsiteY81" fmla="*/ 754874 h 774393"/>
                <a:gd name="connsiteX82" fmla="*/ 1314118 w 1909946"/>
                <a:gd name="connsiteY82" fmla="*/ 707605 h 774393"/>
                <a:gd name="connsiteX83" fmla="*/ 1392529 w 1909946"/>
                <a:gd name="connsiteY83" fmla="*/ 709221 h 774393"/>
                <a:gd name="connsiteX84" fmla="*/ 1464243 w 1909946"/>
                <a:gd name="connsiteY84" fmla="*/ 711005 h 774393"/>
                <a:gd name="connsiteX85" fmla="*/ 1495560 w 1909946"/>
                <a:gd name="connsiteY85" fmla="*/ 696327 h 774393"/>
                <a:gd name="connsiteX86" fmla="*/ 1514634 w 1909946"/>
                <a:gd name="connsiteY86" fmla="*/ 667170 h 774393"/>
                <a:gd name="connsiteX87" fmla="*/ 1535790 w 1909946"/>
                <a:gd name="connsiteY87" fmla="*/ 630944 h 774393"/>
                <a:gd name="connsiteX88" fmla="*/ 1557319 w 1909946"/>
                <a:gd name="connsiteY88" fmla="*/ 606603 h 774393"/>
                <a:gd name="connsiteX89" fmla="*/ 1517760 w 1909946"/>
                <a:gd name="connsiteY89" fmla="*/ 559434 h 774393"/>
                <a:gd name="connsiteX90" fmla="*/ 1542518 w 1909946"/>
                <a:gd name="connsiteY90" fmla="*/ 514926 h 774393"/>
                <a:gd name="connsiteX91" fmla="*/ 1607740 w 1909946"/>
                <a:gd name="connsiteY91" fmla="*/ 528258 h 774393"/>
                <a:gd name="connsiteX92" fmla="*/ 1639025 w 1909946"/>
                <a:gd name="connsiteY92" fmla="*/ 513579 h 774393"/>
                <a:gd name="connsiteX93" fmla="*/ 1659577 w 1909946"/>
                <a:gd name="connsiteY93" fmla="*/ 478902 h 774393"/>
                <a:gd name="connsiteX94" fmla="*/ 1705526 w 1909946"/>
                <a:gd name="connsiteY94" fmla="*/ 481157 h 774393"/>
                <a:gd name="connsiteX95" fmla="*/ 1743334 w 1909946"/>
                <a:gd name="connsiteY95" fmla="*/ 474761 h 774393"/>
                <a:gd name="connsiteX96" fmla="*/ 1756083 w 1909946"/>
                <a:gd name="connsiteY96" fmla="*/ 434999 h 774393"/>
                <a:gd name="connsiteX97" fmla="*/ 1773742 w 1909946"/>
                <a:gd name="connsiteY97" fmla="*/ 406348 h 774393"/>
                <a:gd name="connsiteX98" fmla="*/ 1819556 w 1909946"/>
                <a:gd name="connsiteY98" fmla="*/ 399211 h 774393"/>
                <a:gd name="connsiteX99" fmla="*/ 1878826 w 1909946"/>
                <a:gd name="connsiteY99" fmla="*/ 410624 h 774393"/>
                <a:gd name="connsiteX100" fmla="*/ 1909875 w 1909946"/>
                <a:gd name="connsiteY100" fmla="*/ 394868 h 774393"/>
                <a:gd name="connsiteX101" fmla="*/ 1870115 w 1909946"/>
                <a:gd name="connsiteY101" fmla="*/ 335344 h 774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1909946" h="774393">
                  <a:moveTo>
                    <a:pt x="1870115" y="335344"/>
                  </a:moveTo>
                  <a:cubicBezTo>
                    <a:pt x="1854003" y="318914"/>
                    <a:pt x="1835334" y="308410"/>
                    <a:pt x="1821273" y="291307"/>
                  </a:cubicBezTo>
                  <a:cubicBezTo>
                    <a:pt x="1810981" y="278749"/>
                    <a:pt x="1800081" y="272857"/>
                    <a:pt x="1783767" y="271746"/>
                  </a:cubicBezTo>
                  <a:cubicBezTo>
                    <a:pt x="1761296" y="270231"/>
                    <a:pt x="1763382" y="282587"/>
                    <a:pt x="1744950" y="290465"/>
                  </a:cubicBezTo>
                  <a:cubicBezTo>
                    <a:pt x="1727761" y="297804"/>
                    <a:pt x="1701892" y="286661"/>
                    <a:pt x="1687260" y="278546"/>
                  </a:cubicBezTo>
                  <a:cubicBezTo>
                    <a:pt x="1682047" y="275651"/>
                    <a:pt x="1677169" y="272452"/>
                    <a:pt x="1672628" y="268614"/>
                  </a:cubicBezTo>
                  <a:cubicBezTo>
                    <a:pt x="1668390" y="265046"/>
                    <a:pt x="1658568" y="247875"/>
                    <a:pt x="1653723" y="246629"/>
                  </a:cubicBezTo>
                  <a:cubicBezTo>
                    <a:pt x="1641413" y="243431"/>
                    <a:pt x="1634047" y="257403"/>
                    <a:pt x="1625670" y="263228"/>
                  </a:cubicBezTo>
                  <a:cubicBezTo>
                    <a:pt x="1609120" y="250333"/>
                    <a:pt x="1614604" y="218685"/>
                    <a:pt x="1614401" y="200371"/>
                  </a:cubicBezTo>
                  <a:cubicBezTo>
                    <a:pt x="1614234" y="185624"/>
                    <a:pt x="1612955" y="172056"/>
                    <a:pt x="1610533" y="159262"/>
                  </a:cubicBezTo>
                  <a:cubicBezTo>
                    <a:pt x="1608313" y="157613"/>
                    <a:pt x="1606160" y="156098"/>
                    <a:pt x="1604209" y="154852"/>
                  </a:cubicBezTo>
                  <a:cubicBezTo>
                    <a:pt x="1594960" y="148960"/>
                    <a:pt x="1586820" y="147782"/>
                    <a:pt x="1576020" y="148051"/>
                  </a:cubicBezTo>
                  <a:cubicBezTo>
                    <a:pt x="1555939" y="148556"/>
                    <a:pt x="1535522" y="142126"/>
                    <a:pt x="1519746" y="129837"/>
                  </a:cubicBezTo>
                  <a:cubicBezTo>
                    <a:pt x="1495425" y="110882"/>
                    <a:pt x="1461586" y="108054"/>
                    <a:pt x="1434204" y="125157"/>
                  </a:cubicBezTo>
                  <a:cubicBezTo>
                    <a:pt x="1424450" y="131217"/>
                    <a:pt x="1416478" y="142328"/>
                    <a:pt x="1413115" y="153741"/>
                  </a:cubicBezTo>
                  <a:cubicBezTo>
                    <a:pt x="1410187" y="163639"/>
                    <a:pt x="1416478" y="179429"/>
                    <a:pt x="1411263" y="188116"/>
                  </a:cubicBezTo>
                  <a:cubicBezTo>
                    <a:pt x="1398247" y="209730"/>
                    <a:pt x="1348698" y="173975"/>
                    <a:pt x="1329896" y="176130"/>
                  </a:cubicBezTo>
                  <a:cubicBezTo>
                    <a:pt x="1308669" y="178554"/>
                    <a:pt x="1289832" y="191886"/>
                    <a:pt x="1270558" y="200572"/>
                  </a:cubicBezTo>
                  <a:cubicBezTo>
                    <a:pt x="1244859" y="212154"/>
                    <a:pt x="1211996" y="202323"/>
                    <a:pt x="1185690" y="197778"/>
                  </a:cubicBezTo>
                  <a:cubicBezTo>
                    <a:pt x="1160564" y="193435"/>
                    <a:pt x="1135874" y="182695"/>
                    <a:pt x="1117507" y="166636"/>
                  </a:cubicBezTo>
                  <a:cubicBezTo>
                    <a:pt x="1110443" y="160441"/>
                    <a:pt x="1110274" y="151586"/>
                    <a:pt x="1105195" y="143843"/>
                  </a:cubicBezTo>
                  <a:cubicBezTo>
                    <a:pt x="1098401" y="133473"/>
                    <a:pt x="1089251" y="129130"/>
                    <a:pt x="1078285" y="124012"/>
                  </a:cubicBezTo>
                  <a:cubicBezTo>
                    <a:pt x="1048013" y="109906"/>
                    <a:pt x="1015014" y="98190"/>
                    <a:pt x="981678" y="97011"/>
                  </a:cubicBezTo>
                  <a:cubicBezTo>
                    <a:pt x="942458" y="95597"/>
                    <a:pt x="902731" y="96237"/>
                    <a:pt x="864351" y="101557"/>
                  </a:cubicBezTo>
                  <a:cubicBezTo>
                    <a:pt x="842722" y="104553"/>
                    <a:pt x="822909" y="108155"/>
                    <a:pt x="800978" y="108458"/>
                  </a:cubicBezTo>
                  <a:cubicBezTo>
                    <a:pt x="779382" y="108761"/>
                    <a:pt x="752337" y="97685"/>
                    <a:pt x="740195" y="79033"/>
                  </a:cubicBezTo>
                  <a:cubicBezTo>
                    <a:pt x="732155" y="66711"/>
                    <a:pt x="731112" y="46207"/>
                    <a:pt x="720516" y="35736"/>
                  </a:cubicBezTo>
                  <a:cubicBezTo>
                    <a:pt x="713014" y="28330"/>
                    <a:pt x="701747" y="29104"/>
                    <a:pt x="692260" y="29205"/>
                  </a:cubicBezTo>
                  <a:cubicBezTo>
                    <a:pt x="662223" y="29575"/>
                    <a:pt x="640763" y="29676"/>
                    <a:pt x="612911" y="17859"/>
                  </a:cubicBezTo>
                  <a:cubicBezTo>
                    <a:pt x="600699" y="12674"/>
                    <a:pt x="587346" y="5571"/>
                    <a:pt x="574563" y="2002"/>
                  </a:cubicBezTo>
                  <a:cubicBezTo>
                    <a:pt x="561075" y="-1769"/>
                    <a:pt x="544558" y="958"/>
                    <a:pt x="530599" y="890"/>
                  </a:cubicBezTo>
                  <a:cubicBezTo>
                    <a:pt x="515160" y="789"/>
                    <a:pt x="510113" y="-1567"/>
                    <a:pt x="501199" y="12102"/>
                  </a:cubicBezTo>
                  <a:cubicBezTo>
                    <a:pt x="494202" y="22842"/>
                    <a:pt x="487946" y="34389"/>
                    <a:pt x="482666" y="46173"/>
                  </a:cubicBezTo>
                  <a:cubicBezTo>
                    <a:pt x="472306" y="69370"/>
                    <a:pt x="481487" y="83410"/>
                    <a:pt x="498273" y="99974"/>
                  </a:cubicBezTo>
                  <a:cubicBezTo>
                    <a:pt x="509138" y="110680"/>
                    <a:pt x="525655" y="120646"/>
                    <a:pt x="514117" y="137042"/>
                  </a:cubicBezTo>
                  <a:cubicBezTo>
                    <a:pt x="510887" y="141621"/>
                    <a:pt x="499821" y="150677"/>
                    <a:pt x="494237" y="152630"/>
                  </a:cubicBezTo>
                  <a:cubicBezTo>
                    <a:pt x="475870" y="159027"/>
                    <a:pt x="450978" y="152394"/>
                    <a:pt x="433285" y="148253"/>
                  </a:cubicBezTo>
                  <a:cubicBezTo>
                    <a:pt x="421882" y="145594"/>
                    <a:pt x="411387" y="140846"/>
                    <a:pt x="402171" y="133944"/>
                  </a:cubicBezTo>
                  <a:cubicBezTo>
                    <a:pt x="393324" y="127312"/>
                    <a:pt x="388278" y="126841"/>
                    <a:pt x="377951" y="124214"/>
                  </a:cubicBezTo>
                  <a:cubicBezTo>
                    <a:pt x="374555" y="123373"/>
                    <a:pt x="370147" y="120747"/>
                    <a:pt x="365673" y="119804"/>
                  </a:cubicBezTo>
                  <a:cubicBezTo>
                    <a:pt x="361906" y="118996"/>
                    <a:pt x="356927" y="119299"/>
                    <a:pt x="352858" y="118558"/>
                  </a:cubicBezTo>
                  <a:cubicBezTo>
                    <a:pt x="339235" y="116067"/>
                    <a:pt x="328773" y="113912"/>
                    <a:pt x="314645" y="114148"/>
                  </a:cubicBezTo>
                  <a:cubicBezTo>
                    <a:pt x="266577" y="114889"/>
                    <a:pt x="223891" y="85867"/>
                    <a:pt x="175924" y="85867"/>
                  </a:cubicBezTo>
                  <a:cubicBezTo>
                    <a:pt x="153522" y="85867"/>
                    <a:pt x="136601" y="90076"/>
                    <a:pt x="123449" y="109939"/>
                  </a:cubicBezTo>
                  <a:cubicBezTo>
                    <a:pt x="119178" y="116404"/>
                    <a:pt x="116049" y="125662"/>
                    <a:pt x="112416" y="132429"/>
                  </a:cubicBezTo>
                  <a:cubicBezTo>
                    <a:pt x="108211" y="140308"/>
                    <a:pt x="102863" y="146368"/>
                    <a:pt x="98121" y="153673"/>
                  </a:cubicBezTo>
                  <a:cubicBezTo>
                    <a:pt x="80965" y="180103"/>
                    <a:pt x="62834" y="164649"/>
                    <a:pt x="37034" y="170541"/>
                  </a:cubicBezTo>
                  <a:cubicBezTo>
                    <a:pt x="22334" y="173874"/>
                    <a:pt x="12749" y="188318"/>
                    <a:pt x="0" y="196196"/>
                  </a:cubicBezTo>
                  <a:cubicBezTo>
                    <a:pt x="2185" y="200741"/>
                    <a:pt x="4137" y="205387"/>
                    <a:pt x="6895" y="209764"/>
                  </a:cubicBezTo>
                  <a:cubicBezTo>
                    <a:pt x="13892" y="220941"/>
                    <a:pt x="15372" y="228988"/>
                    <a:pt x="26203" y="237001"/>
                  </a:cubicBezTo>
                  <a:cubicBezTo>
                    <a:pt x="35386" y="243801"/>
                    <a:pt x="45544" y="248380"/>
                    <a:pt x="55602" y="252623"/>
                  </a:cubicBezTo>
                  <a:cubicBezTo>
                    <a:pt x="72387" y="259726"/>
                    <a:pt x="93613" y="264002"/>
                    <a:pt x="111778" y="271207"/>
                  </a:cubicBezTo>
                  <a:cubicBezTo>
                    <a:pt x="135694" y="280701"/>
                    <a:pt x="153757" y="291778"/>
                    <a:pt x="173233" y="308713"/>
                  </a:cubicBezTo>
                  <a:cubicBezTo>
                    <a:pt x="197822" y="330125"/>
                    <a:pt x="235530" y="361267"/>
                    <a:pt x="244276" y="393319"/>
                  </a:cubicBezTo>
                  <a:cubicBezTo>
                    <a:pt x="249793" y="413519"/>
                    <a:pt x="247673" y="434899"/>
                    <a:pt x="262844" y="449847"/>
                  </a:cubicBezTo>
                  <a:cubicBezTo>
                    <a:pt x="278014" y="464795"/>
                    <a:pt x="299004" y="477185"/>
                    <a:pt x="319893" y="481023"/>
                  </a:cubicBezTo>
                  <a:cubicBezTo>
                    <a:pt x="330859" y="483043"/>
                    <a:pt x="344079" y="487015"/>
                    <a:pt x="354303" y="486073"/>
                  </a:cubicBezTo>
                  <a:cubicBezTo>
                    <a:pt x="354909" y="486005"/>
                    <a:pt x="360561" y="480854"/>
                    <a:pt x="361941" y="480518"/>
                  </a:cubicBezTo>
                  <a:cubicBezTo>
                    <a:pt x="368196" y="479003"/>
                    <a:pt x="375462" y="482269"/>
                    <a:pt x="381853" y="481191"/>
                  </a:cubicBezTo>
                  <a:cubicBezTo>
                    <a:pt x="393829" y="479137"/>
                    <a:pt x="401430" y="472337"/>
                    <a:pt x="414616" y="474188"/>
                  </a:cubicBezTo>
                  <a:cubicBezTo>
                    <a:pt x="425346" y="475703"/>
                    <a:pt x="432679" y="479777"/>
                    <a:pt x="442031" y="485400"/>
                  </a:cubicBezTo>
                  <a:cubicBezTo>
                    <a:pt x="460262" y="496375"/>
                    <a:pt x="473078" y="513478"/>
                    <a:pt x="492724" y="521794"/>
                  </a:cubicBezTo>
                  <a:cubicBezTo>
                    <a:pt x="501671" y="525599"/>
                    <a:pt x="509945" y="529268"/>
                    <a:pt x="518455" y="533073"/>
                  </a:cubicBezTo>
                  <a:cubicBezTo>
                    <a:pt x="522660" y="534924"/>
                    <a:pt x="527638" y="536103"/>
                    <a:pt x="532011" y="537988"/>
                  </a:cubicBezTo>
                  <a:cubicBezTo>
                    <a:pt x="535879" y="538662"/>
                    <a:pt x="539682" y="539605"/>
                    <a:pt x="543414" y="540850"/>
                  </a:cubicBezTo>
                  <a:cubicBezTo>
                    <a:pt x="545163" y="544924"/>
                    <a:pt x="547687" y="548459"/>
                    <a:pt x="551049" y="551388"/>
                  </a:cubicBezTo>
                  <a:cubicBezTo>
                    <a:pt x="554380" y="553475"/>
                    <a:pt x="561075" y="552196"/>
                    <a:pt x="564438" y="553745"/>
                  </a:cubicBezTo>
                  <a:cubicBezTo>
                    <a:pt x="571771" y="557111"/>
                    <a:pt x="578836" y="566404"/>
                    <a:pt x="584116" y="572194"/>
                  </a:cubicBezTo>
                  <a:cubicBezTo>
                    <a:pt x="591752" y="580544"/>
                    <a:pt x="597537" y="589365"/>
                    <a:pt x="603524" y="598287"/>
                  </a:cubicBezTo>
                  <a:cubicBezTo>
                    <a:pt x="614524" y="614683"/>
                    <a:pt x="626196" y="632257"/>
                    <a:pt x="637767" y="649057"/>
                  </a:cubicBezTo>
                  <a:cubicBezTo>
                    <a:pt x="646817" y="662222"/>
                    <a:pt x="664307" y="681446"/>
                    <a:pt x="682136" y="676934"/>
                  </a:cubicBezTo>
                  <a:cubicBezTo>
                    <a:pt x="690847" y="674712"/>
                    <a:pt x="698214" y="671042"/>
                    <a:pt x="707869" y="668652"/>
                  </a:cubicBezTo>
                  <a:cubicBezTo>
                    <a:pt x="721627" y="665251"/>
                    <a:pt x="731718" y="662592"/>
                    <a:pt x="746989" y="663399"/>
                  </a:cubicBezTo>
                  <a:cubicBezTo>
                    <a:pt x="771747" y="664746"/>
                    <a:pt x="789742" y="681849"/>
                    <a:pt x="812145" y="691445"/>
                  </a:cubicBezTo>
                  <a:cubicBezTo>
                    <a:pt x="834951" y="701208"/>
                    <a:pt x="848542" y="707235"/>
                    <a:pt x="870541" y="694542"/>
                  </a:cubicBezTo>
                  <a:cubicBezTo>
                    <a:pt x="887460" y="684779"/>
                    <a:pt x="909828" y="669965"/>
                    <a:pt x="929575" y="671177"/>
                  </a:cubicBezTo>
                  <a:cubicBezTo>
                    <a:pt x="938487" y="671749"/>
                    <a:pt x="953323" y="678752"/>
                    <a:pt x="962170" y="681513"/>
                  </a:cubicBezTo>
                  <a:cubicBezTo>
                    <a:pt x="976229" y="685889"/>
                    <a:pt x="986757" y="690906"/>
                    <a:pt x="999809" y="697942"/>
                  </a:cubicBezTo>
                  <a:cubicBezTo>
                    <a:pt x="1018713" y="708177"/>
                    <a:pt x="1030420" y="715887"/>
                    <a:pt x="1053462" y="715753"/>
                  </a:cubicBezTo>
                  <a:cubicBezTo>
                    <a:pt x="1082860" y="715551"/>
                    <a:pt x="1109771" y="715887"/>
                    <a:pt x="1136782" y="728614"/>
                  </a:cubicBezTo>
                  <a:cubicBezTo>
                    <a:pt x="1162279" y="740667"/>
                    <a:pt x="1184413" y="759419"/>
                    <a:pt x="1210280" y="769856"/>
                  </a:cubicBezTo>
                  <a:cubicBezTo>
                    <a:pt x="1235978" y="780226"/>
                    <a:pt x="1248257" y="771809"/>
                    <a:pt x="1266994" y="754874"/>
                  </a:cubicBezTo>
                  <a:cubicBezTo>
                    <a:pt x="1283845" y="739656"/>
                    <a:pt x="1295753" y="721409"/>
                    <a:pt x="1314118" y="707605"/>
                  </a:cubicBezTo>
                  <a:cubicBezTo>
                    <a:pt x="1338439" y="689290"/>
                    <a:pt x="1365720" y="698650"/>
                    <a:pt x="1392529" y="709221"/>
                  </a:cubicBezTo>
                  <a:cubicBezTo>
                    <a:pt x="1414055" y="717705"/>
                    <a:pt x="1442614" y="720837"/>
                    <a:pt x="1464243" y="711005"/>
                  </a:cubicBezTo>
                  <a:cubicBezTo>
                    <a:pt x="1474874" y="706191"/>
                    <a:pt x="1487083" y="703700"/>
                    <a:pt x="1495560" y="696327"/>
                  </a:cubicBezTo>
                  <a:cubicBezTo>
                    <a:pt x="1503128" y="689728"/>
                    <a:pt x="1509721" y="675991"/>
                    <a:pt x="1514634" y="667170"/>
                  </a:cubicBezTo>
                  <a:cubicBezTo>
                    <a:pt x="1521460" y="654882"/>
                    <a:pt x="1527381" y="642324"/>
                    <a:pt x="1535790" y="630944"/>
                  </a:cubicBezTo>
                  <a:cubicBezTo>
                    <a:pt x="1541812" y="622797"/>
                    <a:pt x="1552038" y="615255"/>
                    <a:pt x="1557319" y="606603"/>
                  </a:cubicBezTo>
                  <a:cubicBezTo>
                    <a:pt x="1575080" y="577447"/>
                    <a:pt x="1532528" y="576571"/>
                    <a:pt x="1517760" y="559434"/>
                  </a:cubicBezTo>
                  <a:cubicBezTo>
                    <a:pt x="1495324" y="533410"/>
                    <a:pt x="1519914" y="520919"/>
                    <a:pt x="1542518" y="514926"/>
                  </a:cubicBezTo>
                  <a:cubicBezTo>
                    <a:pt x="1565156" y="508933"/>
                    <a:pt x="1585810" y="526811"/>
                    <a:pt x="1607740" y="528258"/>
                  </a:cubicBezTo>
                  <a:cubicBezTo>
                    <a:pt x="1621465" y="529167"/>
                    <a:pt x="1634315" y="529268"/>
                    <a:pt x="1639025" y="513579"/>
                  </a:cubicBezTo>
                  <a:cubicBezTo>
                    <a:pt x="1644306" y="495904"/>
                    <a:pt x="1639596" y="487992"/>
                    <a:pt x="1659577" y="478902"/>
                  </a:cubicBezTo>
                  <a:cubicBezTo>
                    <a:pt x="1680029" y="469576"/>
                    <a:pt x="1686521" y="477791"/>
                    <a:pt x="1705526" y="481157"/>
                  </a:cubicBezTo>
                  <a:cubicBezTo>
                    <a:pt x="1716929" y="483177"/>
                    <a:pt x="1735598" y="482942"/>
                    <a:pt x="1743334" y="474761"/>
                  </a:cubicBezTo>
                  <a:cubicBezTo>
                    <a:pt x="1752653" y="464896"/>
                    <a:pt x="1751406" y="446749"/>
                    <a:pt x="1756083" y="434999"/>
                  </a:cubicBezTo>
                  <a:cubicBezTo>
                    <a:pt x="1760557" y="423822"/>
                    <a:pt x="1763819" y="414732"/>
                    <a:pt x="1773742" y="406348"/>
                  </a:cubicBezTo>
                  <a:cubicBezTo>
                    <a:pt x="1788308" y="394093"/>
                    <a:pt x="1802300" y="395137"/>
                    <a:pt x="1819556" y="399211"/>
                  </a:cubicBezTo>
                  <a:cubicBezTo>
                    <a:pt x="1839167" y="403823"/>
                    <a:pt x="1859215" y="406214"/>
                    <a:pt x="1878826" y="410624"/>
                  </a:cubicBezTo>
                  <a:cubicBezTo>
                    <a:pt x="1897596" y="414866"/>
                    <a:pt x="1911052" y="418233"/>
                    <a:pt x="1909875" y="394868"/>
                  </a:cubicBezTo>
                  <a:cubicBezTo>
                    <a:pt x="1908461" y="367833"/>
                    <a:pt x="1887203" y="352783"/>
                    <a:pt x="1870115" y="33534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4" name="Freeform 1099">
              <a:extLst>
                <a:ext uri="{FF2B5EF4-FFF2-40B4-BE49-F238E27FC236}">
                  <a16:creationId xmlns:a16="http://schemas.microsoft.com/office/drawing/2014/main" id="{4370C79D-E111-886B-D06A-7A6CF4353C82}"/>
                </a:ext>
              </a:extLst>
            </p:cNvPr>
            <p:cNvSpPr>
              <a:spLocks/>
            </p:cNvSpPr>
            <p:nvPr/>
          </p:nvSpPr>
          <p:spPr>
            <a:xfrm>
              <a:off x="17499998" y="7591393"/>
              <a:ext cx="691410" cy="845855"/>
            </a:xfrm>
            <a:custGeom>
              <a:avLst/>
              <a:gdLst>
                <a:gd name="connsiteX0" fmla="*/ 0 w 711686"/>
                <a:gd name="connsiteY0" fmla="*/ 18714 h 871144"/>
                <a:gd name="connsiteX1" fmla="*/ 20182 w 711686"/>
                <a:gd name="connsiteY1" fmla="*/ 29 h 871144"/>
                <a:gd name="connsiteX2" fmla="*/ 40366 w 711686"/>
                <a:gd name="connsiteY2" fmla="*/ 3968 h 871144"/>
                <a:gd name="connsiteX3" fmla="*/ 81437 w 711686"/>
                <a:gd name="connsiteY3" fmla="*/ 24236 h 871144"/>
                <a:gd name="connsiteX4" fmla="*/ 130582 w 711686"/>
                <a:gd name="connsiteY4" fmla="*/ 28040 h 871144"/>
                <a:gd name="connsiteX5" fmla="*/ 164521 w 711686"/>
                <a:gd name="connsiteY5" fmla="*/ 41003 h 871144"/>
                <a:gd name="connsiteX6" fmla="*/ 181709 w 711686"/>
                <a:gd name="connsiteY6" fmla="*/ 55883 h 871144"/>
                <a:gd name="connsiteX7" fmla="*/ 187025 w 711686"/>
                <a:gd name="connsiteY7" fmla="*/ 73963 h 871144"/>
                <a:gd name="connsiteX8" fmla="*/ 194122 w 711686"/>
                <a:gd name="connsiteY8" fmla="*/ 90191 h 871144"/>
                <a:gd name="connsiteX9" fmla="*/ 204852 w 711686"/>
                <a:gd name="connsiteY9" fmla="*/ 103389 h 871144"/>
                <a:gd name="connsiteX10" fmla="*/ 239836 w 711686"/>
                <a:gd name="connsiteY10" fmla="*/ 120491 h 871144"/>
                <a:gd name="connsiteX11" fmla="*/ 272632 w 711686"/>
                <a:gd name="connsiteY11" fmla="*/ 152340 h 871144"/>
                <a:gd name="connsiteX12" fmla="*/ 298265 w 711686"/>
                <a:gd name="connsiteY12" fmla="*/ 192842 h 871144"/>
                <a:gd name="connsiteX13" fmla="*/ 312156 w 711686"/>
                <a:gd name="connsiteY13" fmla="*/ 213043 h 871144"/>
                <a:gd name="connsiteX14" fmla="*/ 326217 w 711686"/>
                <a:gd name="connsiteY14" fmla="*/ 231359 h 871144"/>
                <a:gd name="connsiteX15" fmla="*/ 336645 w 711686"/>
                <a:gd name="connsiteY15" fmla="*/ 244422 h 871144"/>
                <a:gd name="connsiteX16" fmla="*/ 355346 w 711686"/>
                <a:gd name="connsiteY16" fmla="*/ 258125 h 871144"/>
                <a:gd name="connsiteX17" fmla="*/ 374319 w 711686"/>
                <a:gd name="connsiteY17" fmla="*/ 265834 h 871144"/>
                <a:gd name="connsiteX18" fmla="*/ 396016 w 711686"/>
                <a:gd name="connsiteY18" fmla="*/ 264117 h 871144"/>
                <a:gd name="connsiteX19" fmla="*/ 414649 w 711686"/>
                <a:gd name="connsiteY19" fmla="*/ 265901 h 871144"/>
                <a:gd name="connsiteX20" fmla="*/ 428610 w 711686"/>
                <a:gd name="connsiteY20" fmla="*/ 287584 h 871144"/>
                <a:gd name="connsiteX21" fmla="*/ 450340 w 711686"/>
                <a:gd name="connsiteY21" fmla="*/ 315527 h 871144"/>
                <a:gd name="connsiteX22" fmla="*/ 465915 w 711686"/>
                <a:gd name="connsiteY22" fmla="*/ 328052 h 871144"/>
                <a:gd name="connsiteX23" fmla="*/ 482967 w 711686"/>
                <a:gd name="connsiteY23" fmla="*/ 332866 h 871144"/>
                <a:gd name="connsiteX24" fmla="*/ 520340 w 711686"/>
                <a:gd name="connsiteY24" fmla="*/ 355929 h 871144"/>
                <a:gd name="connsiteX25" fmla="*/ 524881 w 711686"/>
                <a:gd name="connsiteY25" fmla="*/ 374580 h 871144"/>
                <a:gd name="connsiteX26" fmla="*/ 535711 w 711686"/>
                <a:gd name="connsiteY26" fmla="*/ 392996 h 871144"/>
                <a:gd name="connsiteX27" fmla="*/ 551522 w 711686"/>
                <a:gd name="connsiteY27" fmla="*/ 397474 h 871144"/>
                <a:gd name="connsiteX28" fmla="*/ 565246 w 711686"/>
                <a:gd name="connsiteY28" fmla="*/ 414981 h 871144"/>
                <a:gd name="connsiteX29" fmla="*/ 555860 w 711686"/>
                <a:gd name="connsiteY29" fmla="*/ 458514 h 871144"/>
                <a:gd name="connsiteX30" fmla="*/ 560401 w 711686"/>
                <a:gd name="connsiteY30" fmla="*/ 476930 h 871144"/>
                <a:gd name="connsiteX31" fmla="*/ 582299 w 711686"/>
                <a:gd name="connsiteY31" fmla="*/ 484706 h 871144"/>
                <a:gd name="connsiteX32" fmla="*/ 600161 w 711686"/>
                <a:gd name="connsiteY32" fmla="*/ 484033 h 871144"/>
                <a:gd name="connsiteX33" fmla="*/ 610287 w 711686"/>
                <a:gd name="connsiteY33" fmla="*/ 502315 h 871144"/>
                <a:gd name="connsiteX34" fmla="*/ 613986 w 711686"/>
                <a:gd name="connsiteY34" fmla="*/ 529182 h 871144"/>
                <a:gd name="connsiteX35" fmla="*/ 629157 w 711686"/>
                <a:gd name="connsiteY35" fmla="*/ 562310 h 871144"/>
                <a:gd name="connsiteX36" fmla="*/ 645943 w 711686"/>
                <a:gd name="connsiteY36" fmla="*/ 584598 h 871144"/>
                <a:gd name="connsiteX37" fmla="*/ 666159 w 711686"/>
                <a:gd name="connsiteY37" fmla="*/ 592206 h 871144"/>
                <a:gd name="connsiteX38" fmla="*/ 704841 w 711686"/>
                <a:gd name="connsiteY38" fmla="*/ 619915 h 871144"/>
                <a:gd name="connsiteX39" fmla="*/ 706590 w 711686"/>
                <a:gd name="connsiteY39" fmla="*/ 676241 h 871144"/>
                <a:gd name="connsiteX40" fmla="*/ 697912 w 711686"/>
                <a:gd name="connsiteY40" fmla="*/ 702569 h 871144"/>
                <a:gd name="connsiteX41" fmla="*/ 697980 w 711686"/>
                <a:gd name="connsiteY41" fmla="*/ 717854 h 871144"/>
                <a:gd name="connsiteX42" fmla="*/ 698618 w 711686"/>
                <a:gd name="connsiteY42" fmla="*/ 740917 h 871144"/>
                <a:gd name="connsiteX43" fmla="*/ 701174 w 711686"/>
                <a:gd name="connsiteY43" fmla="*/ 768625 h 871144"/>
                <a:gd name="connsiteX44" fmla="*/ 695524 w 711686"/>
                <a:gd name="connsiteY44" fmla="*/ 797040 h 871144"/>
                <a:gd name="connsiteX45" fmla="*/ 684828 w 711686"/>
                <a:gd name="connsiteY45" fmla="*/ 850100 h 871144"/>
                <a:gd name="connsiteX46" fmla="*/ 659127 w 711686"/>
                <a:gd name="connsiteY46" fmla="*/ 854712 h 871144"/>
                <a:gd name="connsiteX47" fmla="*/ 628485 w 711686"/>
                <a:gd name="connsiteY47" fmla="*/ 868752 h 871144"/>
                <a:gd name="connsiteX48" fmla="*/ 596092 w 711686"/>
                <a:gd name="connsiteY48" fmla="*/ 863566 h 871144"/>
                <a:gd name="connsiteX49" fmla="*/ 577826 w 711686"/>
                <a:gd name="connsiteY49" fmla="*/ 835791 h 871144"/>
                <a:gd name="connsiteX50" fmla="*/ 556231 w 711686"/>
                <a:gd name="connsiteY50" fmla="*/ 802124 h 871144"/>
                <a:gd name="connsiteX51" fmla="*/ 503051 w 711686"/>
                <a:gd name="connsiteY51" fmla="*/ 761857 h 871144"/>
                <a:gd name="connsiteX52" fmla="*/ 460061 w 711686"/>
                <a:gd name="connsiteY52" fmla="*/ 716474 h 871144"/>
                <a:gd name="connsiteX53" fmla="*/ 437221 w 711686"/>
                <a:gd name="connsiteY53" fmla="*/ 670787 h 871144"/>
                <a:gd name="connsiteX54" fmla="*/ 403784 w 711686"/>
                <a:gd name="connsiteY54" fmla="*/ 633483 h 871144"/>
                <a:gd name="connsiteX55" fmla="*/ 374789 w 711686"/>
                <a:gd name="connsiteY55" fmla="*/ 602374 h 871144"/>
                <a:gd name="connsiteX56" fmla="*/ 369475 w 711686"/>
                <a:gd name="connsiteY56" fmla="*/ 568337 h 871144"/>
                <a:gd name="connsiteX57" fmla="*/ 346434 w 711686"/>
                <a:gd name="connsiteY57" fmla="*/ 503594 h 871144"/>
                <a:gd name="connsiteX58" fmla="*/ 304890 w 711686"/>
                <a:gd name="connsiteY58" fmla="*/ 450635 h 871144"/>
                <a:gd name="connsiteX59" fmla="*/ 289350 w 711686"/>
                <a:gd name="connsiteY59" fmla="*/ 432556 h 871144"/>
                <a:gd name="connsiteX60" fmla="*/ 273036 w 711686"/>
                <a:gd name="connsiteY60" fmla="*/ 417708 h 871144"/>
                <a:gd name="connsiteX61" fmla="*/ 257831 w 711686"/>
                <a:gd name="connsiteY61" fmla="*/ 370843 h 871144"/>
                <a:gd name="connsiteX62" fmla="*/ 239801 w 711686"/>
                <a:gd name="connsiteY62" fmla="*/ 314046 h 871144"/>
                <a:gd name="connsiteX63" fmla="*/ 221100 w 711686"/>
                <a:gd name="connsiteY63" fmla="*/ 274049 h 871144"/>
                <a:gd name="connsiteX64" fmla="*/ 189614 w 711686"/>
                <a:gd name="connsiteY64" fmla="*/ 263848 h 871144"/>
                <a:gd name="connsiteX65" fmla="*/ 149753 w 711686"/>
                <a:gd name="connsiteY65" fmla="*/ 204929 h 871144"/>
                <a:gd name="connsiteX66" fmla="*/ 142153 w 711686"/>
                <a:gd name="connsiteY66" fmla="*/ 189644 h 871144"/>
                <a:gd name="connsiteX67" fmla="*/ 131085 w 711686"/>
                <a:gd name="connsiteY67" fmla="*/ 174090 h 871144"/>
                <a:gd name="connsiteX68" fmla="*/ 93916 w 711686"/>
                <a:gd name="connsiteY68" fmla="*/ 132039 h 871144"/>
                <a:gd name="connsiteX69" fmla="*/ 54156 w 711686"/>
                <a:gd name="connsiteY69" fmla="*/ 100257 h 871144"/>
                <a:gd name="connsiteX70" fmla="*/ 21561 w 711686"/>
                <a:gd name="connsiteY70" fmla="*/ 69081 h 871144"/>
                <a:gd name="connsiteX71" fmla="*/ 0 w 711686"/>
                <a:gd name="connsiteY71" fmla="*/ 18714 h 87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711686" h="871144">
                  <a:moveTo>
                    <a:pt x="0" y="18714"/>
                  </a:moveTo>
                  <a:cubicBezTo>
                    <a:pt x="5482" y="6426"/>
                    <a:pt x="6492" y="332"/>
                    <a:pt x="20182" y="29"/>
                  </a:cubicBezTo>
                  <a:cubicBezTo>
                    <a:pt x="28154" y="-139"/>
                    <a:pt x="33200" y="332"/>
                    <a:pt x="40366" y="3968"/>
                  </a:cubicBezTo>
                  <a:cubicBezTo>
                    <a:pt x="54493" y="11106"/>
                    <a:pt x="65762" y="20667"/>
                    <a:pt x="81437" y="24236"/>
                  </a:cubicBezTo>
                  <a:cubicBezTo>
                    <a:pt x="97751" y="27973"/>
                    <a:pt x="114266" y="22788"/>
                    <a:pt x="130582" y="28040"/>
                  </a:cubicBezTo>
                  <a:cubicBezTo>
                    <a:pt x="142253" y="31811"/>
                    <a:pt x="153857" y="35010"/>
                    <a:pt x="164521" y="41003"/>
                  </a:cubicBezTo>
                  <a:cubicBezTo>
                    <a:pt x="170105" y="44133"/>
                    <a:pt x="177437" y="51036"/>
                    <a:pt x="181709" y="55883"/>
                  </a:cubicBezTo>
                  <a:cubicBezTo>
                    <a:pt x="186789" y="61674"/>
                    <a:pt x="185612" y="67162"/>
                    <a:pt x="187025" y="73963"/>
                  </a:cubicBezTo>
                  <a:cubicBezTo>
                    <a:pt x="188068" y="78979"/>
                    <a:pt x="190993" y="85342"/>
                    <a:pt x="194122" y="90191"/>
                  </a:cubicBezTo>
                  <a:cubicBezTo>
                    <a:pt x="197284" y="95140"/>
                    <a:pt x="199807" y="100055"/>
                    <a:pt x="204852" y="103389"/>
                  </a:cubicBezTo>
                  <a:cubicBezTo>
                    <a:pt x="215784" y="110627"/>
                    <a:pt x="228735" y="113354"/>
                    <a:pt x="239836" y="120491"/>
                  </a:cubicBezTo>
                  <a:cubicBezTo>
                    <a:pt x="253224" y="129111"/>
                    <a:pt x="264257" y="138470"/>
                    <a:pt x="272632" y="152340"/>
                  </a:cubicBezTo>
                  <a:cubicBezTo>
                    <a:pt x="281008" y="166212"/>
                    <a:pt x="287970" y="180285"/>
                    <a:pt x="298265" y="192842"/>
                  </a:cubicBezTo>
                  <a:cubicBezTo>
                    <a:pt x="303578" y="199341"/>
                    <a:pt x="307011" y="206580"/>
                    <a:pt x="312156" y="213043"/>
                  </a:cubicBezTo>
                  <a:cubicBezTo>
                    <a:pt x="316966" y="219070"/>
                    <a:pt x="321676" y="225062"/>
                    <a:pt x="326217" y="231359"/>
                  </a:cubicBezTo>
                  <a:cubicBezTo>
                    <a:pt x="329648" y="236139"/>
                    <a:pt x="332574" y="240348"/>
                    <a:pt x="336645" y="244422"/>
                  </a:cubicBezTo>
                  <a:cubicBezTo>
                    <a:pt x="342161" y="250010"/>
                    <a:pt x="348789" y="253343"/>
                    <a:pt x="355346" y="258125"/>
                  </a:cubicBezTo>
                  <a:cubicBezTo>
                    <a:pt x="361167" y="262333"/>
                    <a:pt x="367390" y="263881"/>
                    <a:pt x="374319" y="265834"/>
                  </a:cubicBezTo>
                  <a:cubicBezTo>
                    <a:pt x="383266" y="268359"/>
                    <a:pt x="387302" y="265161"/>
                    <a:pt x="396016" y="264117"/>
                  </a:cubicBezTo>
                  <a:cubicBezTo>
                    <a:pt x="401532" y="263478"/>
                    <a:pt x="409974" y="263175"/>
                    <a:pt x="414649" y="265901"/>
                  </a:cubicBezTo>
                  <a:cubicBezTo>
                    <a:pt x="423395" y="271019"/>
                    <a:pt x="424742" y="279368"/>
                    <a:pt x="428610" y="287584"/>
                  </a:cubicBezTo>
                  <a:cubicBezTo>
                    <a:pt x="433453" y="297919"/>
                    <a:pt x="441426" y="308424"/>
                    <a:pt x="450340" y="315527"/>
                  </a:cubicBezTo>
                  <a:cubicBezTo>
                    <a:pt x="455487" y="319635"/>
                    <a:pt x="460431" y="324449"/>
                    <a:pt x="465915" y="328052"/>
                  </a:cubicBezTo>
                  <a:cubicBezTo>
                    <a:pt x="471834" y="331957"/>
                    <a:pt x="476307" y="331520"/>
                    <a:pt x="482967" y="332866"/>
                  </a:cubicBezTo>
                  <a:cubicBezTo>
                    <a:pt x="496692" y="335626"/>
                    <a:pt x="514655" y="342091"/>
                    <a:pt x="520340" y="355929"/>
                  </a:cubicBezTo>
                  <a:cubicBezTo>
                    <a:pt x="522828" y="362023"/>
                    <a:pt x="524511" y="368116"/>
                    <a:pt x="524881" y="374580"/>
                  </a:cubicBezTo>
                  <a:cubicBezTo>
                    <a:pt x="525386" y="383065"/>
                    <a:pt x="527605" y="388956"/>
                    <a:pt x="535711" y="392996"/>
                  </a:cubicBezTo>
                  <a:cubicBezTo>
                    <a:pt x="540825" y="395554"/>
                    <a:pt x="546375" y="395285"/>
                    <a:pt x="551522" y="397474"/>
                  </a:cubicBezTo>
                  <a:cubicBezTo>
                    <a:pt x="560670" y="401379"/>
                    <a:pt x="565043" y="404780"/>
                    <a:pt x="565246" y="414981"/>
                  </a:cubicBezTo>
                  <a:cubicBezTo>
                    <a:pt x="565548" y="430064"/>
                    <a:pt x="556231" y="443598"/>
                    <a:pt x="555860" y="458514"/>
                  </a:cubicBezTo>
                  <a:cubicBezTo>
                    <a:pt x="555694" y="465650"/>
                    <a:pt x="554515" y="471980"/>
                    <a:pt x="560401" y="476930"/>
                  </a:cubicBezTo>
                  <a:cubicBezTo>
                    <a:pt x="565481" y="481205"/>
                    <a:pt x="575674" y="486019"/>
                    <a:pt x="582299" y="484706"/>
                  </a:cubicBezTo>
                  <a:cubicBezTo>
                    <a:pt x="589600" y="483259"/>
                    <a:pt x="593131" y="479723"/>
                    <a:pt x="600161" y="484033"/>
                  </a:cubicBezTo>
                  <a:cubicBezTo>
                    <a:pt x="606688" y="488039"/>
                    <a:pt x="608402" y="495346"/>
                    <a:pt x="610287" y="502315"/>
                  </a:cubicBezTo>
                  <a:cubicBezTo>
                    <a:pt x="612742" y="511270"/>
                    <a:pt x="611363" y="520125"/>
                    <a:pt x="613986" y="529182"/>
                  </a:cubicBezTo>
                  <a:cubicBezTo>
                    <a:pt x="617349" y="540763"/>
                    <a:pt x="624313" y="551267"/>
                    <a:pt x="629157" y="562310"/>
                  </a:cubicBezTo>
                  <a:cubicBezTo>
                    <a:pt x="632992" y="571064"/>
                    <a:pt x="637936" y="579346"/>
                    <a:pt x="645943" y="584598"/>
                  </a:cubicBezTo>
                  <a:cubicBezTo>
                    <a:pt x="651796" y="588403"/>
                    <a:pt x="659396" y="590052"/>
                    <a:pt x="666159" y="592206"/>
                  </a:cubicBezTo>
                  <a:cubicBezTo>
                    <a:pt x="681026" y="596920"/>
                    <a:pt x="696633" y="605842"/>
                    <a:pt x="704841" y="619915"/>
                  </a:cubicBezTo>
                  <a:cubicBezTo>
                    <a:pt x="714160" y="635907"/>
                    <a:pt x="713183" y="659374"/>
                    <a:pt x="706590" y="676241"/>
                  </a:cubicBezTo>
                  <a:cubicBezTo>
                    <a:pt x="702991" y="685398"/>
                    <a:pt x="699762" y="692738"/>
                    <a:pt x="697912" y="702569"/>
                  </a:cubicBezTo>
                  <a:cubicBezTo>
                    <a:pt x="696668" y="709167"/>
                    <a:pt x="696701" y="711289"/>
                    <a:pt x="697980" y="717854"/>
                  </a:cubicBezTo>
                  <a:cubicBezTo>
                    <a:pt x="699493" y="725597"/>
                    <a:pt x="697879" y="733173"/>
                    <a:pt x="698618" y="740917"/>
                  </a:cubicBezTo>
                  <a:cubicBezTo>
                    <a:pt x="699528" y="750512"/>
                    <a:pt x="703328" y="758726"/>
                    <a:pt x="701174" y="768625"/>
                  </a:cubicBezTo>
                  <a:cubicBezTo>
                    <a:pt x="699156" y="777883"/>
                    <a:pt x="696163" y="787545"/>
                    <a:pt x="695524" y="797040"/>
                  </a:cubicBezTo>
                  <a:cubicBezTo>
                    <a:pt x="694549" y="811719"/>
                    <a:pt x="700400" y="841010"/>
                    <a:pt x="684828" y="850100"/>
                  </a:cubicBezTo>
                  <a:cubicBezTo>
                    <a:pt x="676956" y="854712"/>
                    <a:pt x="667740" y="853702"/>
                    <a:pt x="659127" y="854712"/>
                  </a:cubicBezTo>
                  <a:cubicBezTo>
                    <a:pt x="647119" y="856161"/>
                    <a:pt x="638541" y="863500"/>
                    <a:pt x="628485" y="868752"/>
                  </a:cubicBezTo>
                  <a:cubicBezTo>
                    <a:pt x="618460" y="873970"/>
                    <a:pt x="604635" y="869930"/>
                    <a:pt x="596092" y="863566"/>
                  </a:cubicBezTo>
                  <a:cubicBezTo>
                    <a:pt x="584991" y="855285"/>
                    <a:pt x="583578" y="846868"/>
                    <a:pt x="577826" y="835791"/>
                  </a:cubicBezTo>
                  <a:cubicBezTo>
                    <a:pt x="571771" y="824075"/>
                    <a:pt x="565581" y="811618"/>
                    <a:pt x="556231" y="802124"/>
                  </a:cubicBezTo>
                  <a:cubicBezTo>
                    <a:pt x="540825" y="786435"/>
                    <a:pt x="520508" y="775089"/>
                    <a:pt x="503051" y="761857"/>
                  </a:cubicBezTo>
                  <a:cubicBezTo>
                    <a:pt x="487240" y="749872"/>
                    <a:pt x="472002" y="732398"/>
                    <a:pt x="460061" y="716474"/>
                  </a:cubicBezTo>
                  <a:cubicBezTo>
                    <a:pt x="450036" y="703107"/>
                    <a:pt x="445497" y="685432"/>
                    <a:pt x="437221" y="670787"/>
                  </a:cubicBezTo>
                  <a:cubicBezTo>
                    <a:pt x="428407" y="655232"/>
                    <a:pt x="417645" y="644492"/>
                    <a:pt x="403784" y="633483"/>
                  </a:cubicBezTo>
                  <a:cubicBezTo>
                    <a:pt x="393560" y="625369"/>
                    <a:pt x="378994" y="615033"/>
                    <a:pt x="374789" y="602374"/>
                  </a:cubicBezTo>
                  <a:cubicBezTo>
                    <a:pt x="371325" y="591870"/>
                    <a:pt x="369139" y="579346"/>
                    <a:pt x="369475" y="568337"/>
                  </a:cubicBezTo>
                  <a:cubicBezTo>
                    <a:pt x="370215" y="545106"/>
                    <a:pt x="359249" y="522785"/>
                    <a:pt x="346434" y="503594"/>
                  </a:cubicBezTo>
                  <a:cubicBezTo>
                    <a:pt x="333920" y="484875"/>
                    <a:pt x="318919" y="468109"/>
                    <a:pt x="304890" y="450635"/>
                  </a:cubicBezTo>
                  <a:cubicBezTo>
                    <a:pt x="299845" y="444373"/>
                    <a:pt x="295203" y="438144"/>
                    <a:pt x="289350" y="432556"/>
                  </a:cubicBezTo>
                  <a:cubicBezTo>
                    <a:pt x="284102" y="427573"/>
                    <a:pt x="277342" y="423600"/>
                    <a:pt x="273036" y="417708"/>
                  </a:cubicBezTo>
                  <a:cubicBezTo>
                    <a:pt x="263449" y="404477"/>
                    <a:pt x="261835" y="386161"/>
                    <a:pt x="257831" y="370843"/>
                  </a:cubicBezTo>
                  <a:cubicBezTo>
                    <a:pt x="252787" y="351652"/>
                    <a:pt x="245252" y="333102"/>
                    <a:pt x="239801" y="314046"/>
                  </a:cubicBezTo>
                  <a:cubicBezTo>
                    <a:pt x="235496" y="298997"/>
                    <a:pt x="232201" y="285664"/>
                    <a:pt x="221100" y="274049"/>
                  </a:cubicBezTo>
                  <a:cubicBezTo>
                    <a:pt x="211479" y="264016"/>
                    <a:pt x="202027" y="266104"/>
                    <a:pt x="189614" y="263848"/>
                  </a:cubicBezTo>
                  <a:cubicBezTo>
                    <a:pt x="158635" y="258158"/>
                    <a:pt x="164051" y="224928"/>
                    <a:pt x="149753" y="204929"/>
                  </a:cubicBezTo>
                  <a:cubicBezTo>
                    <a:pt x="145853" y="199476"/>
                    <a:pt x="144608" y="195603"/>
                    <a:pt x="142153" y="189644"/>
                  </a:cubicBezTo>
                  <a:cubicBezTo>
                    <a:pt x="139494" y="183180"/>
                    <a:pt x="135324" y="179544"/>
                    <a:pt x="131085" y="174090"/>
                  </a:cubicBezTo>
                  <a:cubicBezTo>
                    <a:pt x="119951" y="159882"/>
                    <a:pt x="108010" y="143419"/>
                    <a:pt x="93916" y="132039"/>
                  </a:cubicBezTo>
                  <a:cubicBezTo>
                    <a:pt x="80460" y="121164"/>
                    <a:pt x="68486" y="109987"/>
                    <a:pt x="54156" y="100257"/>
                  </a:cubicBezTo>
                  <a:cubicBezTo>
                    <a:pt x="41105" y="91402"/>
                    <a:pt x="31047" y="81505"/>
                    <a:pt x="21561" y="69081"/>
                  </a:cubicBezTo>
                  <a:cubicBezTo>
                    <a:pt x="11167" y="55412"/>
                    <a:pt x="9284" y="41979"/>
                    <a:pt x="0" y="1871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5" name="Freeform 1100">
              <a:extLst>
                <a:ext uri="{FF2B5EF4-FFF2-40B4-BE49-F238E27FC236}">
                  <a16:creationId xmlns:a16="http://schemas.microsoft.com/office/drawing/2014/main" id="{90A7D8DC-7B01-FF5E-0009-787C8ABFA06F}"/>
                </a:ext>
              </a:extLst>
            </p:cNvPr>
            <p:cNvSpPr>
              <a:spLocks/>
            </p:cNvSpPr>
            <p:nvPr/>
          </p:nvSpPr>
          <p:spPr>
            <a:xfrm>
              <a:off x="19011705" y="6643842"/>
              <a:ext cx="159755" cy="337490"/>
            </a:xfrm>
            <a:custGeom>
              <a:avLst/>
              <a:gdLst>
                <a:gd name="connsiteX0" fmla="*/ 18603 w 164440"/>
                <a:gd name="connsiteY0" fmla="*/ 18473 h 347580"/>
                <a:gd name="connsiteX1" fmla="*/ 62130 w 164440"/>
                <a:gd name="connsiteY1" fmla="*/ 1370 h 347580"/>
                <a:gd name="connsiteX2" fmla="*/ 100073 w 164440"/>
                <a:gd name="connsiteY2" fmla="*/ 11470 h 347580"/>
                <a:gd name="connsiteX3" fmla="*/ 126041 w 164440"/>
                <a:gd name="connsiteY3" fmla="*/ 29213 h 347580"/>
                <a:gd name="connsiteX4" fmla="*/ 136704 w 164440"/>
                <a:gd name="connsiteY4" fmla="*/ 49548 h 347580"/>
                <a:gd name="connsiteX5" fmla="*/ 133777 w 164440"/>
                <a:gd name="connsiteY5" fmla="*/ 69748 h 347580"/>
                <a:gd name="connsiteX6" fmla="*/ 145181 w 164440"/>
                <a:gd name="connsiteY6" fmla="*/ 103180 h 347580"/>
                <a:gd name="connsiteX7" fmla="*/ 161764 w 164440"/>
                <a:gd name="connsiteY7" fmla="*/ 138161 h 347580"/>
                <a:gd name="connsiteX8" fmla="*/ 164421 w 164440"/>
                <a:gd name="connsiteY8" fmla="*/ 147756 h 347580"/>
                <a:gd name="connsiteX9" fmla="*/ 161126 w 164440"/>
                <a:gd name="connsiteY9" fmla="*/ 160045 h 347580"/>
                <a:gd name="connsiteX10" fmla="*/ 151470 w 164440"/>
                <a:gd name="connsiteY10" fmla="*/ 179437 h 347580"/>
                <a:gd name="connsiteX11" fmla="*/ 127219 w 164440"/>
                <a:gd name="connsiteY11" fmla="*/ 209267 h 347580"/>
                <a:gd name="connsiteX12" fmla="*/ 122678 w 164440"/>
                <a:gd name="connsiteY12" fmla="*/ 229871 h 347580"/>
                <a:gd name="connsiteX13" fmla="*/ 120456 w 164440"/>
                <a:gd name="connsiteY13" fmla="*/ 251620 h 347580"/>
                <a:gd name="connsiteX14" fmla="*/ 118641 w 164440"/>
                <a:gd name="connsiteY14" fmla="*/ 260778 h 347580"/>
                <a:gd name="connsiteX15" fmla="*/ 121230 w 164440"/>
                <a:gd name="connsiteY15" fmla="*/ 273538 h 347580"/>
                <a:gd name="connsiteX16" fmla="*/ 125739 w 164440"/>
                <a:gd name="connsiteY16" fmla="*/ 293705 h 347580"/>
                <a:gd name="connsiteX17" fmla="*/ 145787 w 164440"/>
                <a:gd name="connsiteY17" fmla="*/ 324679 h 347580"/>
                <a:gd name="connsiteX18" fmla="*/ 139899 w 164440"/>
                <a:gd name="connsiteY18" fmla="*/ 340233 h 347580"/>
                <a:gd name="connsiteX19" fmla="*/ 132029 w 164440"/>
                <a:gd name="connsiteY19" fmla="*/ 344610 h 347580"/>
                <a:gd name="connsiteX20" fmla="*/ 123552 w 164440"/>
                <a:gd name="connsiteY20" fmla="*/ 347370 h 347580"/>
                <a:gd name="connsiteX21" fmla="*/ 102529 w 164440"/>
                <a:gd name="connsiteY21" fmla="*/ 342690 h 347580"/>
                <a:gd name="connsiteX22" fmla="*/ 83792 w 164440"/>
                <a:gd name="connsiteY22" fmla="*/ 327742 h 347580"/>
                <a:gd name="connsiteX23" fmla="*/ 52812 w 164440"/>
                <a:gd name="connsiteY23" fmla="*/ 311448 h 347580"/>
                <a:gd name="connsiteX24" fmla="*/ 11270 w 164440"/>
                <a:gd name="connsiteY24" fmla="*/ 281449 h 347580"/>
                <a:gd name="connsiteX25" fmla="*/ 3197 w 164440"/>
                <a:gd name="connsiteY25" fmla="*/ 262226 h 347580"/>
                <a:gd name="connsiteX26" fmla="*/ 0 w 164440"/>
                <a:gd name="connsiteY26" fmla="*/ 238490 h 347580"/>
                <a:gd name="connsiteX27" fmla="*/ 2355 w 164440"/>
                <a:gd name="connsiteY27" fmla="*/ 214317 h 347580"/>
                <a:gd name="connsiteX28" fmla="*/ 15507 w 164440"/>
                <a:gd name="connsiteY28" fmla="*/ 190951 h 347580"/>
                <a:gd name="connsiteX29" fmla="*/ 24557 w 164440"/>
                <a:gd name="connsiteY29" fmla="*/ 168933 h 347580"/>
                <a:gd name="connsiteX30" fmla="*/ 24859 w 164440"/>
                <a:gd name="connsiteY30" fmla="*/ 138060 h 347580"/>
                <a:gd name="connsiteX31" fmla="*/ 19006 w 164440"/>
                <a:gd name="connsiteY31" fmla="*/ 105403 h 347580"/>
                <a:gd name="connsiteX32" fmla="*/ 12278 w 164440"/>
                <a:gd name="connsiteY32" fmla="*/ 79343 h 347580"/>
                <a:gd name="connsiteX33" fmla="*/ 9251 w 164440"/>
                <a:gd name="connsiteY33" fmla="*/ 57325 h 347580"/>
                <a:gd name="connsiteX34" fmla="*/ 18603 w 164440"/>
                <a:gd name="connsiteY34" fmla="*/ 18473 h 34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4440" h="347580">
                  <a:moveTo>
                    <a:pt x="18603" y="18473"/>
                  </a:moveTo>
                  <a:cubicBezTo>
                    <a:pt x="28963" y="3087"/>
                    <a:pt x="44503" y="-2974"/>
                    <a:pt x="62130" y="1370"/>
                  </a:cubicBezTo>
                  <a:cubicBezTo>
                    <a:pt x="74508" y="4433"/>
                    <a:pt x="87862" y="6824"/>
                    <a:pt x="100073" y="11470"/>
                  </a:cubicBezTo>
                  <a:cubicBezTo>
                    <a:pt x="111441" y="15813"/>
                    <a:pt x="118204" y="19988"/>
                    <a:pt x="126041" y="29213"/>
                  </a:cubicBezTo>
                  <a:cubicBezTo>
                    <a:pt x="131592" y="35745"/>
                    <a:pt x="136267" y="40592"/>
                    <a:pt x="136704" y="49548"/>
                  </a:cubicBezTo>
                  <a:cubicBezTo>
                    <a:pt x="137074" y="57325"/>
                    <a:pt x="135392" y="62544"/>
                    <a:pt x="133777" y="69748"/>
                  </a:cubicBezTo>
                  <a:cubicBezTo>
                    <a:pt x="131087" y="81936"/>
                    <a:pt x="137041" y="94595"/>
                    <a:pt x="145181" y="103180"/>
                  </a:cubicBezTo>
                  <a:cubicBezTo>
                    <a:pt x="155373" y="113920"/>
                    <a:pt x="158299" y="124560"/>
                    <a:pt x="161764" y="138161"/>
                  </a:cubicBezTo>
                  <a:cubicBezTo>
                    <a:pt x="162739" y="141966"/>
                    <a:pt x="164657" y="143716"/>
                    <a:pt x="164421" y="147756"/>
                  </a:cubicBezTo>
                  <a:cubicBezTo>
                    <a:pt x="164252" y="151258"/>
                    <a:pt x="162302" y="156645"/>
                    <a:pt x="161126" y="160045"/>
                  </a:cubicBezTo>
                  <a:cubicBezTo>
                    <a:pt x="158939" y="166273"/>
                    <a:pt x="155474" y="174151"/>
                    <a:pt x="151470" y="179437"/>
                  </a:cubicBezTo>
                  <a:cubicBezTo>
                    <a:pt x="143633" y="189739"/>
                    <a:pt x="133138" y="196844"/>
                    <a:pt x="127219" y="209267"/>
                  </a:cubicBezTo>
                  <a:cubicBezTo>
                    <a:pt x="123922" y="216202"/>
                    <a:pt x="124628" y="222599"/>
                    <a:pt x="122678" y="229871"/>
                  </a:cubicBezTo>
                  <a:cubicBezTo>
                    <a:pt x="120725" y="237143"/>
                    <a:pt x="122409" y="244516"/>
                    <a:pt x="120456" y="251620"/>
                  </a:cubicBezTo>
                  <a:cubicBezTo>
                    <a:pt x="119313" y="255795"/>
                    <a:pt x="117900" y="256300"/>
                    <a:pt x="118641" y="260778"/>
                  </a:cubicBezTo>
                  <a:cubicBezTo>
                    <a:pt x="119380" y="265222"/>
                    <a:pt x="121029" y="268757"/>
                    <a:pt x="121230" y="273538"/>
                  </a:cubicBezTo>
                  <a:cubicBezTo>
                    <a:pt x="121499" y="280439"/>
                    <a:pt x="122610" y="287342"/>
                    <a:pt x="125739" y="293705"/>
                  </a:cubicBezTo>
                  <a:cubicBezTo>
                    <a:pt x="131019" y="304445"/>
                    <a:pt x="143163" y="312121"/>
                    <a:pt x="145787" y="324679"/>
                  </a:cubicBezTo>
                  <a:cubicBezTo>
                    <a:pt x="147064" y="330705"/>
                    <a:pt x="144307" y="336159"/>
                    <a:pt x="139899" y="340233"/>
                  </a:cubicBezTo>
                  <a:cubicBezTo>
                    <a:pt x="137579" y="342388"/>
                    <a:pt x="135023" y="343701"/>
                    <a:pt x="132029" y="344610"/>
                  </a:cubicBezTo>
                  <a:cubicBezTo>
                    <a:pt x="129808" y="345284"/>
                    <a:pt x="125201" y="347067"/>
                    <a:pt x="123552" y="347370"/>
                  </a:cubicBezTo>
                  <a:cubicBezTo>
                    <a:pt x="117699" y="348448"/>
                    <a:pt x="108314" y="345149"/>
                    <a:pt x="102529" y="342690"/>
                  </a:cubicBezTo>
                  <a:cubicBezTo>
                    <a:pt x="94859" y="339459"/>
                    <a:pt x="89679" y="333197"/>
                    <a:pt x="83792" y="327742"/>
                  </a:cubicBezTo>
                  <a:cubicBezTo>
                    <a:pt x="73835" y="318484"/>
                    <a:pt x="65426" y="315420"/>
                    <a:pt x="52812" y="311448"/>
                  </a:cubicBezTo>
                  <a:cubicBezTo>
                    <a:pt x="34412" y="305657"/>
                    <a:pt x="20621" y="298419"/>
                    <a:pt x="11270" y="281449"/>
                  </a:cubicBezTo>
                  <a:cubicBezTo>
                    <a:pt x="7198" y="274043"/>
                    <a:pt x="3735" y="270676"/>
                    <a:pt x="3197" y="262226"/>
                  </a:cubicBezTo>
                  <a:cubicBezTo>
                    <a:pt x="2692" y="253909"/>
                    <a:pt x="-33" y="247042"/>
                    <a:pt x="0" y="238490"/>
                  </a:cubicBezTo>
                  <a:cubicBezTo>
                    <a:pt x="35" y="229602"/>
                    <a:pt x="-133" y="222599"/>
                    <a:pt x="2355" y="214317"/>
                  </a:cubicBezTo>
                  <a:cubicBezTo>
                    <a:pt x="5047" y="205395"/>
                    <a:pt x="11202" y="199469"/>
                    <a:pt x="15507" y="190951"/>
                  </a:cubicBezTo>
                  <a:cubicBezTo>
                    <a:pt x="19275" y="183578"/>
                    <a:pt x="22841" y="177081"/>
                    <a:pt x="24557" y="168933"/>
                  </a:cubicBezTo>
                  <a:cubicBezTo>
                    <a:pt x="26575" y="159438"/>
                    <a:pt x="24758" y="147722"/>
                    <a:pt x="24859" y="138060"/>
                  </a:cubicBezTo>
                  <a:cubicBezTo>
                    <a:pt x="24994" y="126883"/>
                    <a:pt x="21461" y="116243"/>
                    <a:pt x="19006" y="105403"/>
                  </a:cubicBezTo>
                  <a:cubicBezTo>
                    <a:pt x="17055" y="96783"/>
                    <a:pt x="12649" y="88232"/>
                    <a:pt x="12278" y="79343"/>
                  </a:cubicBezTo>
                  <a:cubicBezTo>
                    <a:pt x="11976" y="71499"/>
                    <a:pt x="9352" y="64967"/>
                    <a:pt x="9251" y="57325"/>
                  </a:cubicBezTo>
                  <a:cubicBezTo>
                    <a:pt x="9151" y="48975"/>
                    <a:pt x="6022" y="42309"/>
                    <a:pt x="18603" y="1847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6" name="Freeform 1101">
              <a:extLst>
                <a:ext uri="{FF2B5EF4-FFF2-40B4-BE49-F238E27FC236}">
                  <a16:creationId xmlns:a16="http://schemas.microsoft.com/office/drawing/2014/main" id="{20D7F665-51C9-A69D-9753-BBD48A529ECD}"/>
                </a:ext>
              </a:extLst>
            </p:cNvPr>
            <p:cNvSpPr>
              <a:spLocks/>
            </p:cNvSpPr>
            <p:nvPr/>
          </p:nvSpPr>
          <p:spPr>
            <a:xfrm>
              <a:off x="19169814" y="6952143"/>
              <a:ext cx="145991" cy="96849"/>
            </a:xfrm>
            <a:custGeom>
              <a:avLst/>
              <a:gdLst>
                <a:gd name="connsiteX0" fmla="*/ 11162 w 150272"/>
                <a:gd name="connsiteY0" fmla="*/ 14938 h 99745"/>
                <a:gd name="connsiteX1" fmla="*/ 45237 w 150272"/>
                <a:gd name="connsiteY1" fmla="*/ 1707 h 99745"/>
                <a:gd name="connsiteX2" fmla="*/ 56202 w 150272"/>
                <a:gd name="connsiteY2" fmla="*/ 899 h 99745"/>
                <a:gd name="connsiteX3" fmla="*/ 75509 w 150272"/>
                <a:gd name="connsiteY3" fmla="*/ 15881 h 99745"/>
                <a:gd name="connsiteX4" fmla="*/ 111368 w 150272"/>
                <a:gd name="connsiteY4" fmla="*/ 29651 h 99745"/>
                <a:gd name="connsiteX5" fmla="*/ 120617 w 150272"/>
                <a:gd name="connsiteY5" fmla="*/ 42849 h 99745"/>
                <a:gd name="connsiteX6" fmla="*/ 129869 w 150272"/>
                <a:gd name="connsiteY6" fmla="*/ 58302 h 99745"/>
                <a:gd name="connsiteX7" fmla="*/ 149480 w 150272"/>
                <a:gd name="connsiteY7" fmla="*/ 91196 h 99745"/>
                <a:gd name="connsiteX8" fmla="*/ 109652 w 150272"/>
                <a:gd name="connsiteY8" fmla="*/ 93282 h 99745"/>
                <a:gd name="connsiteX9" fmla="*/ 88762 w 150272"/>
                <a:gd name="connsiteY9" fmla="*/ 87289 h 99745"/>
                <a:gd name="connsiteX10" fmla="*/ 66864 w 150272"/>
                <a:gd name="connsiteY10" fmla="*/ 77123 h 99745"/>
                <a:gd name="connsiteX11" fmla="*/ 26634 w 150272"/>
                <a:gd name="connsiteY11" fmla="*/ 65507 h 99745"/>
                <a:gd name="connsiteX12" fmla="*/ 7998 w 150272"/>
                <a:gd name="connsiteY12" fmla="*/ 54632 h 99745"/>
                <a:gd name="connsiteX13" fmla="*/ 935 w 150272"/>
                <a:gd name="connsiteY13" fmla="*/ 46148 h 99745"/>
                <a:gd name="connsiteX14" fmla="*/ 11162 w 150272"/>
                <a:gd name="connsiteY14" fmla="*/ 14938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0272" h="99745">
                  <a:moveTo>
                    <a:pt x="11162" y="14938"/>
                  </a:moveTo>
                  <a:cubicBezTo>
                    <a:pt x="23002" y="10696"/>
                    <a:pt x="34000" y="6656"/>
                    <a:pt x="45237" y="1707"/>
                  </a:cubicBezTo>
                  <a:cubicBezTo>
                    <a:pt x="50651" y="-683"/>
                    <a:pt x="50819" y="-179"/>
                    <a:pt x="56202" y="899"/>
                  </a:cubicBezTo>
                  <a:cubicBezTo>
                    <a:pt x="66730" y="3020"/>
                    <a:pt x="68042" y="9989"/>
                    <a:pt x="75509" y="15881"/>
                  </a:cubicBezTo>
                  <a:cubicBezTo>
                    <a:pt x="85937" y="24062"/>
                    <a:pt x="100838" y="22177"/>
                    <a:pt x="111368" y="29651"/>
                  </a:cubicBezTo>
                  <a:cubicBezTo>
                    <a:pt x="115739" y="32748"/>
                    <a:pt x="117994" y="38472"/>
                    <a:pt x="120617" y="42849"/>
                  </a:cubicBezTo>
                  <a:cubicBezTo>
                    <a:pt x="123880" y="48202"/>
                    <a:pt x="126438" y="53184"/>
                    <a:pt x="129869" y="58302"/>
                  </a:cubicBezTo>
                  <a:cubicBezTo>
                    <a:pt x="135888" y="67291"/>
                    <a:pt x="154290" y="79580"/>
                    <a:pt x="149480" y="91196"/>
                  </a:cubicBezTo>
                  <a:cubicBezTo>
                    <a:pt x="142986" y="106851"/>
                    <a:pt x="120215" y="96918"/>
                    <a:pt x="109652" y="93282"/>
                  </a:cubicBezTo>
                  <a:cubicBezTo>
                    <a:pt x="102891" y="90925"/>
                    <a:pt x="95625" y="90286"/>
                    <a:pt x="88762" y="87289"/>
                  </a:cubicBezTo>
                  <a:cubicBezTo>
                    <a:pt x="81430" y="84125"/>
                    <a:pt x="74097" y="80320"/>
                    <a:pt x="66864" y="77123"/>
                  </a:cubicBezTo>
                  <a:cubicBezTo>
                    <a:pt x="54352" y="71567"/>
                    <a:pt x="39451" y="71163"/>
                    <a:pt x="26634" y="65507"/>
                  </a:cubicBezTo>
                  <a:cubicBezTo>
                    <a:pt x="20310" y="62713"/>
                    <a:pt x="13012" y="59480"/>
                    <a:pt x="7998" y="54632"/>
                  </a:cubicBezTo>
                  <a:cubicBezTo>
                    <a:pt x="5645" y="52376"/>
                    <a:pt x="2484" y="49111"/>
                    <a:pt x="935" y="46148"/>
                  </a:cubicBezTo>
                  <a:cubicBezTo>
                    <a:pt x="-1150" y="42142"/>
                    <a:pt x="-545" y="36587"/>
                    <a:pt x="11162" y="1493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7" name="Freeform 1102">
              <a:extLst>
                <a:ext uri="{FF2B5EF4-FFF2-40B4-BE49-F238E27FC236}">
                  <a16:creationId xmlns:a16="http://schemas.microsoft.com/office/drawing/2014/main" id="{3F8186AE-5E25-95DF-352E-7CE68F543B3E}"/>
                </a:ext>
              </a:extLst>
            </p:cNvPr>
            <p:cNvSpPr>
              <a:spLocks/>
            </p:cNvSpPr>
            <p:nvPr/>
          </p:nvSpPr>
          <p:spPr>
            <a:xfrm>
              <a:off x="19047498" y="7011923"/>
              <a:ext cx="102996" cy="121030"/>
            </a:xfrm>
            <a:custGeom>
              <a:avLst/>
              <a:gdLst>
                <a:gd name="connsiteX0" fmla="*/ 28347 w 106016"/>
                <a:gd name="connsiteY0" fmla="*/ 0 h 124649"/>
                <a:gd name="connsiteX1" fmla="*/ 71875 w 106016"/>
                <a:gd name="connsiteY1" fmla="*/ 8551 h 124649"/>
                <a:gd name="connsiteX2" fmla="*/ 77863 w 106016"/>
                <a:gd name="connsiteY2" fmla="*/ 13130 h 124649"/>
                <a:gd name="connsiteX3" fmla="*/ 86878 w 106016"/>
                <a:gd name="connsiteY3" fmla="*/ 19358 h 124649"/>
                <a:gd name="connsiteX4" fmla="*/ 89736 w 106016"/>
                <a:gd name="connsiteY4" fmla="*/ 31108 h 124649"/>
                <a:gd name="connsiteX5" fmla="*/ 90478 w 106016"/>
                <a:gd name="connsiteY5" fmla="*/ 40434 h 124649"/>
                <a:gd name="connsiteX6" fmla="*/ 87854 w 106016"/>
                <a:gd name="connsiteY6" fmla="*/ 49929 h 124649"/>
                <a:gd name="connsiteX7" fmla="*/ 90510 w 106016"/>
                <a:gd name="connsiteY7" fmla="*/ 57470 h 124649"/>
                <a:gd name="connsiteX8" fmla="*/ 92765 w 106016"/>
                <a:gd name="connsiteY8" fmla="*/ 66022 h 124649"/>
                <a:gd name="connsiteX9" fmla="*/ 105984 w 106016"/>
                <a:gd name="connsiteY9" fmla="*/ 102619 h 124649"/>
                <a:gd name="connsiteX10" fmla="*/ 73322 w 106016"/>
                <a:gd name="connsiteY10" fmla="*/ 124536 h 124649"/>
                <a:gd name="connsiteX11" fmla="*/ 62457 w 106016"/>
                <a:gd name="connsiteY11" fmla="*/ 121135 h 124649"/>
                <a:gd name="connsiteX12" fmla="*/ 53140 w 106016"/>
                <a:gd name="connsiteY12" fmla="*/ 121439 h 124649"/>
                <a:gd name="connsiteX13" fmla="*/ 32082 w 106016"/>
                <a:gd name="connsiteY13" fmla="*/ 111170 h 124649"/>
                <a:gd name="connsiteX14" fmla="*/ 9646 w 106016"/>
                <a:gd name="connsiteY14" fmla="*/ 81037 h 124649"/>
                <a:gd name="connsiteX15" fmla="*/ 6384 w 106016"/>
                <a:gd name="connsiteY15" fmla="*/ 71576 h 124649"/>
                <a:gd name="connsiteX16" fmla="*/ 6720 w 106016"/>
                <a:gd name="connsiteY16" fmla="*/ 65180 h 124649"/>
                <a:gd name="connsiteX17" fmla="*/ 4129 w 106016"/>
                <a:gd name="connsiteY17" fmla="*/ 61544 h 124649"/>
                <a:gd name="connsiteX18" fmla="*/ 3524 w 106016"/>
                <a:gd name="connsiteY18" fmla="*/ 52824 h 124649"/>
                <a:gd name="connsiteX19" fmla="*/ 1035 w 106016"/>
                <a:gd name="connsiteY19" fmla="*/ 45990 h 124649"/>
                <a:gd name="connsiteX20" fmla="*/ 261 w 106016"/>
                <a:gd name="connsiteY20" fmla="*/ 24914 h 124649"/>
                <a:gd name="connsiteX21" fmla="*/ 28347 w 106016"/>
                <a:gd name="connsiteY21" fmla="*/ 0 h 124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6016" h="124649">
                  <a:moveTo>
                    <a:pt x="28347" y="0"/>
                  </a:moveTo>
                  <a:cubicBezTo>
                    <a:pt x="42140" y="1548"/>
                    <a:pt x="59597" y="741"/>
                    <a:pt x="71875" y="8551"/>
                  </a:cubicBezTo>
                  <a:cubicBezTo>
                    <a:pt x="74028" y="9931"/>
                    <a:pt x="75810" y="11615"/>
                    <a:pt x="77863" y="13130"/>
                  </a:cubicBezTo>
                  <a:cubicBezTo>
                    <a:pt x="80116" y="14814"/>
                    <a:pt x="85298" y="17002"/>
                    <a:pt x="86878" y="19358"/>
                  </a:cubicBezTo>
                  <a:cubicBezTo>
                    <a:pt x="88088" y="21143"/>
                    <a:pt x="89166" y="28752"/>
                    <a:pt x="89736" y="31108"/>
                  </a:cubicBezTo>
                  <a:cubicBezTo>
                    <a:pt x="90510" y="34274"/>
                    <a:pt x="90712" y="37135"/>
                    <a:pt x="90478" y="40434"/>
                  </a:cubicBezTo>
                  <a:cubicBezTo>
                    <a:pt x="90274" y="43060"/>
                    <a:pt x="87819" y="47909"/>
                    <a:pt x="87854" y="49929"/>
                  </a:cubicBezTo>
                  <a:cubicBezTo>
                    <a:pt x="87854" y="52521"/>
                    <a:pt x="89736" y="54810"/>
                    <a:pt x="90510" y="57470"/>
                  </a:cubicBezTo>
                  <a:cubicBezTo>
                    <a:pt x="91385" y="60500"/>
                    <a:pt x="91755" y="63227"/>
                    <a:pt x="92765" y="66022"/>
                  </a:cubicBezTo>
                  <a:cubicBezTo>
                    <a:pt x="97507" y="79017"/>
                    <a:pt x="106623" y="88243"/>
                    <a:pt x="105984" y="102619"/>
                  </a:cubicBezTo>
                  <a:cubicBezTo>
                    <a:pt x="105379" y="116658"/>
                    <a:pt x="86104" y="125782"/>
                    <a:pt x="73322" y="124536"/>
                  </a:cubicBezTo>
                  <a:cubicBezTo>
                    <a:pt x="69251" y="124131"/>
                    <a:pt x="66393" y="121808"/>
                    <a:pt x="62457" y="121135"/>
                  </a:cubicBezTo>
                  <a:cubicBezTo>
                    <a:pt x="59429" y="120630"/>
                    <a:pt x="56167" y="121943"/>
                    <a:pt x="53140" y="121439"/>
                  </a:cubicBezTo>
                  <a:cubicBezTo>
                    <a:pt x="46445" y="120361"/>
                    <a:pt x="37631" y="114839"/>
                    <a:pt x="32082" y="111170"/>
                  </a:cubicBezTo>
                  <a:cubicBezTo>
                    <a:pt x="21353" y="104066"/>
                    <a:pt x="14625" y="92249"/>
                    <a:pt x="9646" y="81037"/>
                  </a:cubicBezTo>
                  <a:cubicBezTo>
                    <a:pt x="8435" y="78276"/>
                    <a:pt x="6854" y="74640"/>
                    <a:pt x="6384" y="71576"/>
                  </a:cubicBezTo>
                  <a:cubicBezTo>
                    <a:pt x="6484" y="69456"/>
                    <a:pt x="6618" y="67301"/>
                    <a:pt x="6720" y="65180"/>
                  </a:cubicBezTo>
                  <a:cubicBezTo>
                    <a:pt x="6517" y="63496"/>
                    <a:pt x="5642" y="62284"/>
                    <a:pt x="4129" y="61544"/>
                  </a:cubicBezTo>
                  <a:cubicBezTo>
                    <a:pt x="3524" y="58547"/>
                    <a:pt x="3893" y="55888"/>
                    <a:pt x="3524" y="52824"/>
                  </a:cubicBezTo>
                  <a:cubicBezTo>
                    <a:pt x="3119" y="49323"/>
                    <a:pt x="1573" y="48514"/>
                    <a:pt x="1035" y="45990"/>
                  </a:cubicBezTo>
                  <a:cubicBezTo>
                    <a:pt x="-312" y="39627"/>
                    <a:pt x="-75" y="31580"/>
                    <a:pt x="261" y="24914"/>
                  </a:cubicBezTo>
                  <a:cubicBezTo>
                    <a:pt x="766" y="17103"/>
                    <a:pt x="5542" y="10706"/>
                    <a:pt x="28347"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8" name="Freeform 1103">
              <a:extLst>
                <a:ext uri="{FF2B5EF4-FFF2-40B4-BE49-F238E27FC236}">
                  <a16:creationId xmlns:a16="http://schemas.microsoft.com/office/drawing/2014/main" id="{55219FB1-BF74-71E9-A77C-760DC942E9A5}"/>
                </a:ext>
              </a:extLst>
            </p:cNvPr>
            <p:cNvSpPr>
              <a:spLocks/>
            </p:cNvSpPr>
            <p:nvPr/>
          </p:nvSpPr>
          <p:spPr>
            <a:xfrm>
              <a:off x="19156375" y="7126633"/>
              <a:ext cx="108265" cy="147933"/>
            </a:xfrm>
            <a:custGeom>
              <a:avLst/>
              <a:gdLst>
                <a:gd name="connsiteX0" fmla="*/ 37407 w 111440"/>
                <a:gd name="connsiteY0" fmla="*/ 0 h 152356"/>
                <a:gd name="connsiteX1" fmla="*/ 70944 w 111440"/>
                <a:gd name="connsiteY1" fmla="*/ 18585 h 152356"/>
                <a:gd name="connsiteX2" fmla="*/ 74578 w 111440"/>
                <a:gd name="connsiteY2" fmla="*/ 38953 h 152356"/>
                <a:gd name="connsiteX3" fmla="*/ 85543 w 111440"/>
                <a:gd name="connsiteY3" fmla="*/ 49491 h 152356"/>
                <a:gd name="connsiteX4" fmla="*/ 94996 w 111440"/>
                <a:gd name="connsiteY4" fmla="*/ 49827 h 152356"/>
                <a:gd name="connsiteX5" fmla="*/ 102530 w 111440"/>
                <a:gd name="connsiteY5" fmla="*/ 46394 h 152356"/>
                <a:gd name="connsiteX6" fmla="*/ 107374 w 111440"/>
                <a:gd name="connsiteY6" fmla="*/ 73126 h 152356"/>
                <a:gd name="connsiteX7" fmla="*/ 89344 w 111440"/>
                <a:gd name="connsiteY7" fmla="*/ 99285 h 152356"/>
                <a:gd name="connsiteX8" fmla="*/ 45178 w 111440"/>
                <a:gd name="connsiteY8" fmla="*/ 152345 h 152356"/>
                <a:gd name="connsiteX9" fmla="*/ 3535 w 111440"/>
                <a:gd name="connsiteY9" fmla="*/ 85751 h 152356"/>
                <a:gd name="connsiteX10" fmla="*/ 137 w 111440"/>
                <a:gd name="connsiteY10" fmla="*/ 63732 h 152356"/>
                <a:gd name="connsiteX11" fmla="*/ 70 w 111440"/>
                <a:gd name="connsiteY11" fmla="*/ 52857 h 152356"/>
                <a:gd name="connsiteX12" fmla="*/ 2995 w 111440"/>
                <a:gd name="connsiteY12" fmla="*/ 41983 h 152356"/>
                <a:gd name="connsiteX13" fmla="*/ 37407 w 111440"/>
                <a:gd name="connsiteY13" fmla="*/ 0 h 152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1440" h="152356">
                  <a:moveTo>
                    <a:pt x="37407" y="0"/>
                  </a:moveTo>
                  <a:cubicBezTo>
                    <a:pt x="47196" y="4646"/>
                    <a:pt x="64150" y="8921"/>
                    <a:pt x="70944" y="18585"/>
                  </a:cubicBezTo>
                  <a:cubicBezTo>
                    <a:pt x="75890" y="25621"/>
                    <a:pt x="73098" y="31445"/>
                    <a:pt x="74578" y="38953"/>
                  </a:cubicBezTo>
                  <a:cubicBezTo>
                    <a:pt x="75654" y="44440"/>
                    <a:pt x="79791" y="48076"/>
                    <a:pt x="85543" y="49491"/>
                  </a:cubicBezTo>
                  <a:cubicBezTo>
                    <a:pt x="88099" y="50130"/>
                    <a:pt x="92372" y="50333"/>
                    <a:pt x="94996" y="49827"/>
                  </a:cubicBezTo>
                  <a:cubicBezTo>
                    <a:pt x="97989" y="49255"/>
                    <a:pt x="99771" y="46731"/>
                    <a:pt x="102530" y="46394"/>
                  </a:cubicBezTo>
                  <a:cubicBezTo>
                    <a:pt x="116489" y="44609"/>
                    <a:pt x="110704" y="66291"/>
                    <a:pt x="107374" y="73126"/>
                  </a:cubicBezTo>
                  <a:cubicBezTo>
                    <a:pt x="102764" y="82451"/>
                    <a:pt x="93918" y="89926"/>
                    <a:pt x="89344" y="99285"/>
                  </a:cubicBezTo>
                  <a:cubicBezTo>
                    <a:pt x="79791" y="118947"/>
                    <a:pt x="72087" y="151571"/>
                    <a:pt x="45178" y="152345"/>
                  </a:cubicBezTo>
                  <a:cubicBezTo>
                    <a:pt x="14803" y="153187"/>
                    <a:pt x="7941" y="107904"/>
                    <a:pt x="3535" y="85751"/>
                  </a:cubicBezTo>
                  <a:cubicBezTo>
                    <a:pt x="2055" y="78242"/>
                    <a:pt x="70" y="71543"/>
                    <a:pt x="137" y="63732"/>
                  </a:cubicBezTo>
                  <a:cubicBezTo>
                    <a:pt x="170" y="60130"/>
                    <a:pt x="-132" y="56460"/>
                    <a:pt x="70" y="52857"/>
                  </a:cubicBezTo>
                  <a:cubicBezTo>
                    <a:pt x="306" y="48582"/>
                    <a:pt x="2156" y="45990"/>
                    <a:pt x="2995" y="41983"/>
                  </a:cubicBezTo>
                  <a:cubicBezTo>
                    <a:pt x="4948" y="32455"/>
                    <a:pt x="6091" y="12188"/>
                    <a:pt x="37407"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69" name="Freeform 1104">
              <a:extLst>
                <a:ext uri="{FF2B5EF4-FFF2-40B4-BE49-F238E27FC236}">
                  <a16:creationId xmlns:a16="http://schemas.microsoft.com/office/drawing/2014/main" id="{F1696D3E-7A89-908B-D82C-013D21F1C5A5}"/>
                </a:ext>
              </a:extLst>
            </p:cNvPr>
            <p:cNvSpPr>
              <a:spLocks/>
            </p:cNvSpPr>
            <p:nvPr/>
          </p:nvSpPr>
          <p:spPr>
            <a:xfrm>
              <a:off x="19240823" y="7188917"/>
              <a:ext cx="87693" cy="157540"/>
            </a:xfrm>
            <a:custGeom>
              <a:avLst/>
              <a:gdLst>
                <a:gd name="connsiteX0" fmla="*/ 49881 w 90265"/>
                <a:gd name="connsiteY0" fmla="*/ 10461 h 162250"/>
                <a:gd name="connsiteX1" fmla="*/ 84192 w 90265"/>
                <a:gd name="connsiteY1" fmla="*/ 1607 h 162250"/>
                <a:gd name="connsiteX2" fmla="*/ 90247 w 90265"/>
                <a:gd name="connsiteY2" fmla="*/ 21336 h 162250"/>
                <a:gd name="connsiteX3" fmla="*/ 84426 w 90265"/>
                <a:gd name="connsiteY3" fmla="*/ 64868 h 162250"/>
                <a:gd name="connsiteX4" fmla="*/ 79415 w 90265"/>
                <a:gd name="connsiteY4" fmla="*/ 82004 h 162250"/>
                <a:gd name="connsiteX5" fmla="*/ 74034 w 90265"/>
                <a:gd name="connsiteY5" fmla="*/ 97526 h 162250"/>
                <a:gd name="connsiteX6" fmla="*/ 66027 w 90265"/>
                <a:gd name="connsiteY6" fmla="*/ 113753 h 162250"/>
                <a:gd name="connsiteX7" fmla="*/ 60746 w 90265"/>
                <a:gd name="connsiteY7" fmla="*/ 130149 h 162250"/>
                <a:gd name="connsiteX8" fmla="*/ 40733 w 90265"/>
                <a:gd name="connsiteY8" fmla="*/ 159709 h 162250"/>
                <a:gd name="connsiteX9" fmla="*/ 6422 w 90265"/>
                <a:gd name="connsiteY9" fmla="*/ 150551 h 162250"/>
                <a:gd name="connsiteX10" fmla="*/ 3461 w 90265"/>
                <a:gd name="connsiteY10" fmla="*/ 131766 h 162250"/>
                <a:gd name="connsiteX11" fmla="*/ 468 w 90265"/>
                <a:gd name="connsiteY11" fmla="*/ 111565 h 162250"/>
                <a:gd name="connsiteX12" fmla="*/ 12612 w 90265"/>
                <a:gd name="connsiteY12" fmla="*/ 78907 h 162250"/>
                <a:gd name="connsiteX13" fmla="*/ 20416 w 90265"/>
                <a:gd name="connsiteY13" fmla="*/ 63387 h 162250"/>
                <a:gd name="connsiteX14" fmla="*/ 24955 w 90265"/>
                <a:gd name="connsiteY14" fmla="*/ 46149 h 162250"/>
                <a:gd name="connsiteX15" fmla="*/ 31213 w 90265"/>
                <a:gd name="connsiteY15" fmla="*/ 30392 h 162250"/>
                <a:gd name="connsiteX16" fmla="*/ 49881 w 90265"/>
                <a:gd name="connsiteY16" fmla="*/ 10461 h 16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265" h="162250">
                  <a:moveTo>
                    <a:pt x="49881" y="10461"/>
                  </a:moveTo>
                  <a:cubicBezTo>
                    <a:pt x="57517" y="6758"/>
                    <a:pt x="74134" y="-4050"/>
                    <a:pt x="84192" y="1607"/>
                  </a:cubicBezTo>
                  <a:cubicBezTo>
                    <a:pt x="90516" y="5141"/>
                    <a:pt x="90315" y="15343"/>
                    <a:pt x="90247" y="21336"/>
                  </a:cubicBezTo>
                  <a:cubicBezTo>
                    <a:pt x="90079" y="36789"/>
                    <a:pt x="89473" y="50627"/>
                    <a:pt x="84426" y="64868"/>
                  </a:cubicBezTo>
                  <a:cubicBezTo>
                    <a:pt x="82375" y="70591"/>
                    <a:pt x="81365" y="76685"/>
                    <a:pt x="79415" y="82004"/>
                  </a:cubicBezTo>
                  <a:cubicBezTo>
                    <a:pt x="77364" y="87661"/>
                    <a:pt x="75479" y="91432"/>
                    <a:pt x="74034" y="97526"/>
                  </a:cubicBezTo>
                  <a:cubicBezTo>
                    <a:pt x="72553" y="103754"/>
                    <a:pt x="68281" y="108433"/>
                    <a:pt x="66027" y="113753"/>
                  </a:cubicBezTo>
                  <a:cubicBezTo>
                    <a:pt x="63908" y="118735"/>
                    <a:pt x="62463" y="124695"/>
                    <a:pt x="60746" y="130149"/>
                  </a:cubicBezTo>
                  <a:cubicBezTo>
                    <a:pt x="57079" y="141765"/>
                    <a:pt x="52201" y="154053"/>
                    <a:pt x="40733" y="159709"/>
                  </a:cubicBezTo>
                  <a:cubicBezTo>
                    <a:pt x="29765" y="165096"/>
                    <a:pt x="12444" y="161864"/>
                    <a:pt x="6422" y="150551"/>
                  </a:cubicBezTo>
                  <a:cubicBezTo>
                    <a:pt x="2923" y="144020"/>
                    <a:pt x="4605" y="138498"/>
                    <a:pt x="3461" y="131766"/>
                  </a:cubicBezTo>
                  <a:cubicBezTo>
                    <a:pt x="2217" y="124493"/>
                    <a:pt x="-1248" y="119476"/>
                    <a:pt x="468" y="111565"/>
                  </a:cubicBezTo>
                  <a:cubicBezTo>
                    <a:pt x="2856" y="100556"/>
                    <a:pt x="7498" y="89041"/>
                    <a:pt x="12612" y="78907"/>
                  </a:cubicBezTo>
                  <a:cubicBezTo>
                    <a:pt x="15133" y="73890"/>
                    <a:pt x="18531" y="68639"/>
                    <a:pt x="20416" y="63387"/>
                  </a:cubicBezTo>
                  <a:cubicBezTo>
                    <a:pt x="22499" y="57562"/>
                    <a:pt x="23308" y="52074"/>
                    <a:pt x="24955" y="46149"/>
                  </a:cubicBezTo>
                  <a:cubicBezTo>
                    <a:pt x="26503" y="40628"/>
                    <a:pt x="28521" y="35476"/>
                    <a:pt x="31213" y="30392"/>
                  </a:cubicBezTo>
                  <a:cubicBezTo>
                    <a:pt x="33399" y="26218"/>
                    <a:pt x="39285" y="14165"/>
                    <a:pt x="49881" y="1046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0" name="Freeform 1105">
              <a:extLst>
                <a:ext uri="{FF2B5EF4-FFF2-40B4-BE49-F238E27FC236}">
                  <a16:creationId xmlns:a16="http://schemas.microsoft.com/office/drawing/2014/main" id="{A76F9CE0-1EAD-1074-3A3F-DBD58281D3D5}"/>
                </a:ext>
              </a:extLst>
            </p:cNvPr>
            <p:cNvSpPr>
              <a:spLocks/>
            </p:cNvSpPr>
            <p:nvPr/>
          </p:nvSpPr>
          <p:spPr>
            <a:xfrm>
              <a:off x="19314732" y="7078316"/>
              <a:ext cx="107402" cy="111673"/>
            </a:xfrm>
            <a:custGeom>
              <a:avLst/>
              <a:gdLst>
                <a:gd name="connsiteX0" fmla="*/ 29711 w 110552"/>
                <a:gd name="connsiteY0" fmla="*/ 0 h 115012"/>
                <a:gd name="connsiteX1" fmla="*/ 51408 w 110552"/>
                <a:gd name="connsiteY1" fmla="*/ 9291 h 115012"/>
                <a:gd name="connsiteX2" fmla="*/ 60759 w 110552"/>
                <a:gd name="connsiteY2" fmla="*/ 9325 h 115012"/>
                <a:gd name="connsiteX3" fmla="*/ 73170 w 110552"/>
                <a:gd name="connsiteY3" fmla="*/ 9494 h 115012"/>
                <a:gd name="connsiteX4" fmla="*/ 82555 w 110552"/>
                <a:gd name="connsiteY4" fmla="*/ 5992 h 115012"/>
                <a:gd name="connsiteX5" fmla="*/ 101897 w 110552"/>
                <a:gd name="connsiteY5" fmla="*/ 44205 h 115012"/>
                <a:gd name="connsiteX6" fmla="*/ 110442 w 110552"/>
                <a:gd name="connsiteY6" fmla="*/ 90127 h 115012"/>
                <a:gd name="connsiteX7" fmla="*/ 107380 w 110552"/>
                <a:gd name="connsiteY7" fmla="*/ 108779 h 115012"/>
                <a:gd name="connsiteX8" fmla="*/ 88677 w 110552"/>
                <a:gd name="connsiteY8" fmla="*/ 112819 h 115012"/>
                <a:gd name="connsiteX9" fmla="*/ 60724 w 110552"/>
                <a:gd name="connsiteY9" fmla="*/ 88209 h 115012"/>
                <a:gd name="connsiteX10" fmla="*/ 27255 w 110552"/>
                <a:gd name="connsiteY10" fmla="*/ 67604 h 115012"/>
                <a:gd name="connsiteX11" fmla="*/ 2464 w 110552"/>
                <a:gd name="connsiteY11" fmla="*/ 40400 h 115012"/>
                <a:gd name="connsiteX12" fmla="*/ 1625 w 110552"/>
                <a:gd name="connsiteY12" fmla="*/ 18483 h 115012"/>
                <a:gd name="connsiteX13" fmla="*/ 29711 w 110552"/>
                <a:gd name="connsiteY13" fmla="*/ 0 h 115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0552" h="115012">
                  <a:moveTo>
                    <a:pt x="29711" y="0"/>
                  </a:moveTo>
                  <a:cubicBezTo>
                    <a:pt x="39668" y="7104"/>
                    <a:pt x="41181" y="9090"/>
                    <a:pt x="51408" y="9291"/>
                  </a:cubicBezTo>
                  <a:cubicBezTo>
                    <a:pt x="54536" y="9359"/>
                    <a:pt x="57630" y="9325"/>
                    <a:pt x="60759" y="9325"/>
                  </a:cubicBezTo>
                  <a:cubicBezTo>
                    <a:pt x="64627" y="9325"/>
                    <a:pt x="69403" y="10134"/>
                    <a:pt x="73170" y="9494"/>
                  </a:cubicBezTo>
                  <a:cubicBezTo>
                    <a:pt x="76535" y="8887"/>
                    <a:pt x="79124" y="6228"/>
                    <a:pt x="82555" y="5992"/>
                  </a:cubicBezTo>
                  <a:cubicBezTo>
                    <a:pt x="95473" y="5083"/>
                    <a:pt x="99577" y="34845"/>
                    <a:pt x="101897" y="44205"/>
                  </a:cubicBezTo>
                  <a:cubicBezTo>
                    <a:pt x="105699" y="59726"/>
                    <a:pt x="110542" y="73967"/>
                    <a:pt x="110442" y="90127"/>
                  </a:cubicBezTo>
                  <a:cubicBezTo>
                    <a:pt x="110407" y="97130"/>
                    <a:pt x="111517" y="103123"/>
                    <a:pt x="107380" y="108779"/>
                  </a:cubicBezTo>
                  <a:cubicBezTo>
                    <a:pt x="102570" y="115378"/>
                    <a:pt x="96583" y="116758"/>
                    <a:pt x="88677" y="112819"/>
                  </a:cubicBezTo>
                  <a:cubicBezTo>
                    <a:pt x="77174" y="107062"/>
                    <a:pt x="69774" y="96592"/>
                    <a:pt x="60724" y="88209"/>
                  </a:cubicBezTo>
                  <a:cubicBezTo>
                    <a:pt x="50533" y="78748"/>
                    <a:pt x="40038" y="72991"/>
                    <a:pt x="27255" y="67604"/>
                  </a:cubicBezTo>
                  <a:cubicBezTo>
                    <a:pt x="15146" y="62520"/>
                    <a:pt x="6536" y="53397"/>
                    <a:pt x="2464" y="40400"/>
                  </a:cubicBezTo>
                  <a:cubicBezTo>
                    <a:pt x="-59" y="32321"/>
                    <a:pt x="-1135" y="26630"/>
                    <a:pt x="1625" y="18483"/>
                  </a:cubicBezTo>
                  <a:cubicBezTo>
                    <a:pt x="3877" y="11917"/>
                    <a:pt x="12422" y="8854"/>
                    <a:pt x="29711"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1" name="Freeform 1106">
              <a:extLst>
                <a:ext uri="{FF2B5EF4-FFF2-40B4-BE49-F238E27FC236}">
                  <a16:creationId xmlns:a16="http://schemas.microsoft.com/office/drawing/2014/main" id="{2036DD48-8C26-A50B-6CBF-E7A5F9579D73}"/>
                </a:ext>
              </a:extLst>
            </p:cNvPr>
            <p:cNvSpPr>
              <a:spLocks/>
            </p:cNvSpPr>
            <p:nvPr/>
          </p:nvSpPr>
          <p:spPr>
            <a:xfrm>
              <a:off x="19227951" y="7298258"/>
              <a:ext cx="280283" cy="289245"/>
            </a:xfrm>
            <a:custGeom>
              <a:avLst/>
              <a:gdLst>
                <a:gd name="connsiteX0" fmla="*/ 4098 w 288503"/>
                <a:gd name="connsiteY0" fmla="*/ 127866 h 297893"/>
                <a:gd name="connsiteX1" fmla="*/ 7126 w 288503"/>
                <a:gd name="connsiteY1" fmla="*/ 178873 h 297893"/>
                <a:gd name="connsiteX2" fmla="*/ 22699 w 288503"/>
                <a:gd name="connsiteY2" fmla="*/ 186953 h 297893"/>
                <a:gd name="connsiteX3" fmla="*/ 41370 w 288503"/>
                <a:gd name="connsiteY3" fmla="*/ 180691 h 297893"/>
                <a:gd name="connsiteX4" fmla="*/ 67774 w 288503"/>
                <a:gd name="connsiteY4" fmla="*/ 159211 h 297893"/>
                <a:gd name="connsiteX5" fmla="*/ 86410 w 288503"/>
                <a:gd name="connsiteY5" fmla="*/ 162140 h 297893"/>
                <a:gd name="connsiteX6" fmla="*/ 104169 w 288503"/>
                <a:gd name="connsiteY6" fmla="*/ 167493 h 297893"/>
                <a:gd name="connsiteX7" fmla="*/ 125227 w 288503"/>
                <a:gd name="connsiteY7" fmla="*/ 191599 h 297893"/>
                <a:gd name="connsiteX8" fmla="*/ 124486 w 288503"/>
                <a:gd name="connsiteY8" fmla="*/ 230519 h 297893"/>
                <a:gd name="connsiteX9" fmla="*/ 174774 w 288503"/>
                <a:gd name="connsiteY9" fmla="*/ 284050 h 297893"/>
                <a:gd name="connsiteX10" fmla="*/ 213762 w 288503"/>
                <a:gd name="connsiteY10" fmla="*/ 297316 h 297893"/>
                <a:gd name="connsiteX11" fmla="*/ 240302 w 288503"/>
                <a:gd name="connsiteY11" fmla="*/ 264793 h 297893"/>
                <a:gd name="connsiteX12" fmla="*/ 236904 w 288503"/>
                <a:gd name="connsiteY12" fmla="*/ 214830 h 297893"/>
                <a:gd name="connsiteX13" fmla="*/ 239998 w 288503"/>
                <a:gd name="connsiteY13" fmla="*/ 199444 h 297893"/>
                <a:gd name="connsiteX14" fmla="*/ 257222 w 288503"/>
                <a:gd name="connsiteY14" fmla="*/ 190051 h 297893"/>
                <a:gd name="connsiteX15" fmla="*/ 287562 w 288503"/>
                <a:gd name="connsiteY15" fmla="*/ 143724 h 297893"/>
                <a:gd name="connsiteX16" fmla="*/ 283862 w 288503"/>
                <a:gd name="connsiteY16" fmla="*/ 119148 h 297893"/>
                <a:gd name="connsiteX17" fmla="*/ 274242 w 288503"/>
                <a:gd name="connsiteY17" fmla="*/ 96792 h 297893"/>
                <a:gd name="connsiteX18" fmla="*/ 253992 w 288503"/>
                <a:gd name="connsiteY18" fmla="*/ 44338 h 297893"/>
                <a:gd name="connsiteX19" fmla="*/ 235289 w 288503"/>
                <a:gd name="connsiteY19" fmla="*/ 9492 h 297893"/>
                <a:gd name="connsiteX20" fmla="*/ 215240 w 288503"/>
                <a:gd name="connsiteY20" fmla="*/ 3364 h 297893"/>
                <a:gd name="connsiteX21" fmla="*/ 205285 w 288503"/>
                <a:gd name="connsiteY21" fmla="*/ 27673 h 297893"/>
                <a:gd name="connsiteX22" fmla="*/ 182714 w 288503"/>
                <a:gd name="connsiteY22" fmla="*/ 47502 h 297893"/>
                <a:gd name="connsiteX23" fmla="*/ 143527 w 288503"/>
                <a:gd name="connsiteY23" fmla="*/ 89116 h 297893"/>
                <a:gd name="connsiteX24" fmla="*/ 95727 w 288503"/>
                <a:gd name="connsiteY24" fmla="*/ 84705 h 297893"/>
                <a:gd name="connsiteX25" fmla="*/ 52503 w 288503"/>
                <a:gd name="connsiteY25" fmla="*/ 84436 h 297893"/>
                <a:gd name="connsiteX26" fmla="*/ 4098 w 288503"/>
                <a:gd name="connsiteY26" fmla="*/ 127866 h 297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8503" h="297893">
                  <a:moveTo>
                    <a:pt x="4098" y="127866"/>
                  </a:moveTo>
                  <a:cubicBezTo>
                    <a:pt x="331" y="144836"/>
                    <a:pt x="-4042" y="164363"/>
                    <a:pt x="7126" y="178873"/>
                  </a:cubicBezTo>
                  <a:cubicBezTo>
                    <a:pt x="11768" y="184933"/>
                    <a:pt x="15164" y="187055"/>
                    <a:pt x="22699" y="186953"/>
                  </a:cubicBezTo>
                  <a:cubicBezTo>
                    <a:pt x="32118" y="186819"/>
                    <a:pt x="33901" y="185977"/>
                    <a:pt x="41370" y="180691"/>
                  </a:cubicBezTo>
                  <a:cubicBezTo>
                    <a:pt x="51830" y="173318"/>
                    <a:pt x="53815" y="162242"/>
                    <a:pt x="67774" y="159211"/>
                  </a:cubicBezTo>
                  <a:cubicBezTo>
                    <a:pt x="74839" y="157663"/>
                    <a:pt x="79783" y="161198"/>
                    <a:pt x="86410" y="162140"/>
                  </a:cubicBezTo>
                  <a:cubicBezTo>
                    <a:pt x="93238" y="163117"/>
                    <a:pt x="98049" y="165137"/>
                    <a:pt x="104169" y="167493"/>
                  </a:cubicBezTo>
                  <a:cubicBezTo>
                    <a:pt x="116683" y="172274"/>
                    <a:pt x="125295" y="177291"/>
                    <a:pt x="125227" y="191599"/>
                  </a:cubicBezTo>
                  <a:cubicBezTo>
                    <a:pt x="125160" y="205268"/>
                    <a:pt x="119274" y="217187"/>
                    <a:pt x="124486" y="230519"/>
                  </a:cubicBezTo>
                  <a:cubicBezTo>
                    <a:pt x="133770" y="254457"/>
                    <a:pt x="152843" y="270516"/>
                    <a:pt x="174774" y="284050"/>
                  </a:cubicBezTo>
                  <a:cubicBezTo>
                    <a:pt x="185370" y="290582"/>
                    <a:pt x="201819" y="300380"/>
                    <a:pt x="213762" y="297316"/>
                  </a:cubicBezTo>
                  <a:cubicBezTo>
                    <a:pt x="226409" y="294083"/>
                    <a:pt x="237947" y="278024"/>
                    <a:pt x="240302" y="264793"/>
                  </a:cubicBezTo>
                  <a:cubicBezTo>
                    <a:pt x="243195" y="248666"/>
                    <a:pt x="239493" y="230317"/>
                    <a:pt x="236904" y="214830"/>
                  </a:cubicBezTo>
                  <a:cubicBezTo>
                    <a:pt x="236063" y="209848"/>
                    <a:pt x="238553" y="203720"/>
                    <a:pt x="239998" y="199444"/>
                  </a:cubicBezTo>
                  <a:cubicBezTo>
                    <a:pt x="243160" y="190286"/>
                    <a:pt x="248274" y="189782"/>
                    <a:pt x="257222" y="190051"/>
                  </a:cubicBezTo>
                  <a:cubicBezTo>
                    <a:pt x="281744" y="190758"/>
                    <a:pt x="291800" y="165069"/>
                    <a:pt x="287562" y="143724"/>
                  </a:cubicBezTo>
                  <a:cubicBezTo>
                    <a:pt x="285913" y="135476"/>
                    <a:pt x="286889" y="127193"/>
                    <a:pt x="283862" y="119148"/>
                  </a:cubicBezTo>
                  <a:cubicBezTo>
                    <a:pt x="281002" y="111572"/>
                    <a:pt x="276999" y="104468"/>
                    <a:pt x="274242" y="96792"/>
                  </a:cubicBezTo>
                  <a:cubicBezTo>
                    <a:pt x="267850" y="79049"/>
                    <a:pt x="260753" y="61912"/>
                    <a:pt x="253992" y="44338"/>
                  </a:cubicBezTo>
                  <a:cubicBezTo>
                    <a:pt x="248981" y="31375"/>
                    <a:pt x="242791" y="21175"/>
                    <a:pt x="235289" y="9492"/>
                  </a:cubicBezTo>
                  <a:cubicBezTo>
                    <a:pt x="230177" y="1479"/>
                    <a:pt x="224391" y="-3773"/>
                    <a:pt x="215240" y="3364"/>
                  </a:cubicBezTo>
                  <a:cubicBezTo>
                    <a:pt x="207336" y="9526"/>
                    <a:pt x="207268" y="18717"/>
                    <a:pt x="205285" y="27673"/>
                  </a:cubicBezTo>
                  <a:cubicBezTo>
                    <a:pt x="202325" y="40802"/>
                    <a:pt x="195260" y="45045"/>
                    <a:pt x="182714" y="47502"/>
                  </a:cubicBezTo>
                  <a:cubicBezTo>
                    <a:pt x="159840" y="51947"/>
                    <a:pt x="150757" y="68982"/>
                    <a:pt x="143527" y="89116"/>
                  </a:cubicBezTo>
                  <a:cubicBezTo>
                    <a:pt x="136361" y="109047"/>
                    <a:pt x="107770" y="90193"/>
                    <a:pt x="95727" y="84705"/>
                  </a:cubicBezTo>
                  <a:cubicBezTo>
                    <a:pt x="81532" y="78241"/>
                    <a:pt x="66126" y="75716"/>
                    <a:pt x="52503" y="84436"/>
                  </a:cubicBezTo>
                  <a:cubicBezTo>
                    <a:pt x="40965" y="91741"/>
                    <a:pt x="30336" y="100866"/>
                    <a:pt x="4098" y="12786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2" name="Freeform 1107">
              <a:extLst>
                <a:ext uri="{FF2B5EF4-FFF2-40B4-BE49-F238E27FC236}">
                  <a16:creationId xmlns:a16="http://schemas.microsoft.com/office/drawing/2014/main" id="{889C101B-29B9-544D-8A4B-E391AC32B45D}"/>
                </a:ext>
              </a:extLst>
            </p:cNvPr>
            <p:cNvSpPr>
              <a:spLocks/>
            </p:cNvSpPr>
            <p:nvPr/>
          </p:nvSpPr>
          <p:spPr>
            <a:xfrm>
              <a:off x="18397744" y="7693048"/>
              <a:ext cx="617875" cy="609120"/>
            </a:xfrm>
            <a:custGeom>
              <a:avLst/>
              <a:gdLst>
                <a:gd name="connsiteX0" fmla="*/ 600885 w 635995"/>
                <a:gd name="connsiteY0" fmla="*/ 196187 h 627331"/>
                <a:gd name="connsiteX1" fmla="*/ 591535 w 635995"/>
                <a:gd name="connsiteY1" fmla="*/ 173563 h 627331"/>
                <a:gd name="connsiteX2" fmla="*/ 591434 w 635995"/>
                <a:gd name="connsiteY2" fmla="*/ 161004 h 627331"/>
                <a:gd name="connsiteX3" fmla="*/ 594428 w 635995"/>
                <a:gd name="connsiteY3" fmla="*/ 149086 h 627331"/>
                <a:gd name="connsiteX4" fmla="*/ 571386 w 635995"/>
                <a:gd name="connsiteY4" fmla="*/ 112894 h 627331"/>
                <a:gd name="connsiteX5" fmla="*/ 557257 w 635995"/>
                <a:gd name="connsiteY5" fmla="*/ 86330 h 627331"/>
                <a:gd name="connsiteX6" fmla="*/ 560521 w 635995"/>
                <a:gd name="connsiteY6" fmla="*/ 42091 h 627331"/>
                <a:gd name="connsiteX7" fmla="*/ 561227 w 635995"/>
                <a:gd name="connsiteY7" fmla="*/ 25089 h 627331"/>
                <a:gd name="connsiteX8" fmla="*/ 563379 w 635995"/>
                <a:gd name="connsiteY8" fmla="*/ 12935 h 627331"/>
                <a:gd name="connsiteX9" fmla="*/ 557324 w 635995"/>
                <a:gd name="connsiteY9" fmla="*/ 13473 h 627331"/>
                <a:gd name="connsiteX10" fmla="*/ 511005 w 635995"/>
                <a:gd name="connsiteY10" fmla="*/ 4181 h 627331"/>
                <a:gd name="connsiteX11" fmla="*/ 464150 w 635995"/>
                <a:gd name="connsiteY11" fmla="*/ 915 h 627331"/>
                <a:gd name="connsiteX12" fmla="*/ 430678 w 635995"/>
                <a:gd name="connsiteY12" fmla="*/ 17244 h 627331"/>
                <a:gd name="connsiteX13" fmla="*/ 426979 w 635995"/>
                <a:gd name="connsiteY13" fmla="*/ 32024 h 627331"/>
                <a:gd name="connsiteX14" fmla="*/ 426509 w 635995"/>
                <a:gd name="connsiteY14" fmla="*/ 67139 h 627331"/>
                <a:gd name="connsiteX15" fmla="*/ 391122 w 635995"/>
                <a:gd name="connsiteY15" fmla="*/ 121007 h 627331"/>
                <a:gd name="connsiteX16" fmla="*/ 389709 w 635995"/>
                <a:gd name="connsiteY16" fmla="*/ 150971 h 627331"/>
                <a:gd name="connsiteX17" fmla="*/ 383655 w 635995"/>
                <a:gd name="connsiteY17" fmla="*/ 178950 h 627331"/>
                <a:gd name="connsiteX18" fmla="*/ 334038 w 635995"/>
                <a:gd name="connsiteY18" fmla="*/ 225747 h 627331"/>
                <a:gd name="connsiteX19" fmla="*/ 286912 w 635995"/>
                <a:gd name="connsiteY19" fmla="*/ 227228 h 627331"/>
                <a:gd name="connsiteX20" fmla="*/ 260035 w 635995"/>
                <a:gd name="connsiteY20" fmla="*/ 215478 h 627331"/>
                <a:gd name="connsiteX21" fmla="*/ 193333 w 635995"/>
                <a:gd name="connsiteY21" fmla="*/ 231100 h 627331"/>
                <a:gd name="connsiteX22" fmla="*/ 126394 w 635995"/>
                <a:gd name="connsiteY22" fmla="*/ 256047 h 627331"/>
                <a:gd name="connsiteX23" fmla="*/ 76006 w 635995"/>
                <a:gd name="connsiteY23" fmla="*/ 243524 h 627331"/>
                <a:gd name="connsiteX24" fmla="*/ 58041 w 635995"/>
                <a:gd name="connsiteY24" fmla="*/ 228003 h 627331"/>
                <a:gd name="connsiteX25" fmla="*/ 51215 w 635995"/>
                <a:gd name="connsiteY25" fmla="*/ 218609 h 627331"/>
                <a:gd name="connsiteX26" fmla="*/ 32478 w 635995"/>
                <a:gd name="connsiteY26" fmla="*/ 203156 h 627331"/>
                <a:gd name="connsiteX27" fmla="*/ 32916 w 635995"/>
                <a:gd name="connsiteY27" fmla="*/ 201136 h 627331"/>
                <a:gd name="connsiteX28" fmla="*/ 2035 w 635995"/>
                <a:gd name="connsiteY28" fmla="*/ 225612 h 627331"/>
                <a:gd name="connsiteX29" fmla="*/ 2978 w 635995"/>
                <a:gd name="connsiteY29" fmla="*/ 265340 h 627331"/>
                <a:gd name="connsiteX30" fmla="*/ 13473 w 635995"/>
                <a:gd name="connsiteY30" fmla="*/ 298132 h 627331"/>
                <a:gd name="connsiteX31" fmla="*/ 16972 w 635995"/>
                <a:gd name="connsiteY31" fmla="*/ 343045 h 627331"/>
                <a:gd name="connsiteX32" fmla="*/ 16972 w 635995"/>
                <a:gd name="connsiteY32" fmla="*/ 361696 h 627331"/>
                <a:gd name="connsiteX33" fmla="*/ 20234 w 635995"/>
                <a:gd name="connsiteY33" fmla="*/ 383445 h 627331"/>
                <a:gd name="connsiteX34" fmla="*/ 25447 w 635995"/>
                <a:gd name="connsiteY34" fmla="*/ 399842 h 627331"/>
                <a:gd name="connsiteX35" fmla="*/ 43477 w 635995"/>
                <a:gd name="connsiteY35" fmla="*/ 407956 h 627331"/>
                <a:gd name="connsiteX36" fmla="*/ 55890 w 635995"/>
                <a:gd name="connsiteY36" fmla="*/ 417652 h 627331"/>
                <a:gd name="connsiteX37" fmla="*/ 60296 w 635995"/>
                <a:gd name="connsiteY37" fmla="*/ 434856 h 627331"/>
                <a:gd name="connsiteX38" fmla="*/ 63492 w 635995"/>
                <a:gd name="connsiteY38" fmla="*/ 450276 h 627331"/>
                <a:gd name="connsiteX39" fmla="*/ 66451 w 635995"/>
                <a:gd name="connsiteY39" fmla="*/ 471083 h 627331"/>
                <a:gd name="connsiteX40" fmla="*/ 69916 w 635995"/>
                <a:gd name="connsiteY40" fmla="*/ 485222 h 627331"/>
                <a:gd name="connsiteX41" fmla="*/ 70454 w 635995"/>
                <a:gd name="connsiteY41" fmla="*/ 498420 h 627331"/>
                <a:gd name="connsiteX42" fmla="*/ 75870 w 635995"/>
                <a:gd name="connsiteY42" fmla="*/ 523301 h 627331"/>
                <a:gd name="connsiteX43" fmla="*/ 81420 w 635995"/>
                <a:gd name="connsiteY43" fmla="*/ 539528 h 627331"/>
                <a:gd name="connsiteX44" fmla="*/ 96255 w 635995"/>
                <a:gd name="connsiteY44" fmla="*/ 555587 h 627331"/>
                <a:gd name="connsiteX45" fmla="*/ 111661 w 635995"/>
                <a:gd name="connsiteY45" fmla="*/ 563331 h 627331"/>
                <a:gd name="connsiteX46" fmla="*/ 130330 w 635995"/>
                <a:gd name="connsiteY46" fmla="*/ 559055 h 627331"/>
                <a:gd name="connsiteX47" fmla="*/ 142708 w 635995"/>
                <a:gd name="connsiteY47" fmla="*/ 546464 h 627331"/>
                <a:gd name="connsiteX48" fmla="*/ 166255 w 635995"/>
                <a:gd name="connsiteY48" fmla="*/ 554342 h 627331"/>
                <a:gd name="connsiteX49" fmla="*/ 176144 w 635995"/>
                <a:gd name="connsiteY49" fmla="*/ 573128 h 627331"/>
                <a:gd name="connsiteX50" fmla="*/ 193838 w 635995"/>
                <a:gd name="connsiteY50" fmla="*/ 579256 h 627331"/>
                <a:gd name="connsiteX51" fmla="*/ 239281 w 635995"/>
                <a:gd name="connsiteY51" fmla="*/ 552827 h 627331"/>
                <a:gd name="connsiteX52" fmla="*/ 259160 w 635995"/>
                <a:gd name="connsiteY52" fmla="*/ 543299 h 627331"/>
                <a:gd name="connsiteX53" fmla="*/ 282506 w 635995"/>
                <a:gd name="connsiteY53" fmla="*/ 559055 h 627331"/>
                <a:gd name="connsiteX54" fmla="*/ 312678 w 635995"/>
                <a:gd name="connsiteY54" fmla="*/ 575451 h 627331"/>
                <a:gd name="connsiteX55" fmla="*/ 332862 w 635995"/>
                <a:gd name="connsiteY55" fmla="*/ 573499 h 627331"/>
                <a:gd name="connsiteX56" fmla="*/ 353280 w 635995"/>
                <a:gd name="connsiteY56" fmla="*/ 594776 h 627331"/>
                <a:gd name="connsiteX57" fmla="*/ 361521 w 635995"/>
                <a:gd name="connsiteY57" fmla="*/ 613495 h 627331"/>
                <a:gd name="connsiteX58" fmla="*/ 389911 w 635995"/>
                <a:gd name="connsiteY58" fmla="*/ 626289 h 627331"/>
                <a:gd name="connsiteX59" fmla="*/ 443697 w 635995"/>
                <a:gd name="connsiteY59" fmla="*/ 611576 h 627331"/>
                <a:gd name="connsiteX60" fmla="*/ 457925 w 635995"/>
                <a:gd name="connsiteY60" fmla="*/ 593228 h 627331"/>
                <a:gd name="connsiteX61" fmla="*/ 470506 w 635995"/>
                <a:gd name="connsiteY61" fmla="*/ 566159 h 627331"/>
                <a:gd name="connsiteX62" fmla="*/ 467108 w 635995"/>
                <a:gd name="connsiteY62" fmla="*/ 536970 h 627331"/>
                <a:gd name="connsiteX63" fmla="*/ 476661 w 635995"/>
                <a:gd name="connsiteY63" fmla="*/ 513065 h 627331"/>
                <a:gd name="connsiteX64" fmla="*/ 494927 w 635995"/>
                <a:gd name="connsiteY64" fmla="*/ 475055 h 627331"/>
                <a:gd name="connsiteX65" fmla="*/ 488772 w 635995"/>
                <a:gd name="connsiteY65" fmla="*/ 452430 h 627331"/>
                <a:gd name="connsiteX66" fmla="*/ 501050 w 635995"/>
                <a:gd name="connsiteY66" fmla="*/ 428560 h 627331"/>
                <a:gd name="connsiteX67" fmla="*/ 539699 w 635995"/>
                <a:gd name="connsiteY67" fmla="*/ 396441 h 627331"/>
                <a:gd name="connsiteX68" fmla="*/ 544778 w 635995"/>
                <a:gd name="connsiteY68" fmla="*/ 365972 h 627331"/>
                <a:gd name="connsiteX69" fmla="*/ 550363 w 635995"/>
                <a:gd name="connsiteY69" fmla="*/ 321161 h 627331"/>
                <a:gd name="connsiteX70" fmla="*/ 580670 w 635995"/>
                <a:gd name="connsiteY70" fmla="*/ 263522 h 627331"/>
                <a:gd name="connsiteX71" fmla="*/ 606773 w 635995"/>
                <a:gd name="connsiteY71" fmla="*/ 255981 h 627331"/>
                <a:gd name="connsiteX72" fmla="*/ 635027 w 635995"/>
                <a:gd name="connsiteY72" fmla="*/ 248271 h 627331"/>
                <a:gd name="connsiteX73" fmla="*/ 614913 w 635995"/>
                <a:gd name="connsiteY73" fmla="*/ 210933 h 627331"/>
                <a:gd name="connsiteX74" fmla="*/ 600885 w 635995"/>
                <a:gd name="connsiteY74" fmla="*/ 196187 h 627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35995" h="627331">
                  <a:moveTo>
                    <a:pt x="600885" y="196187"/>
                  </a:moveTo>
                  <a:cubicBezTo>
                    <a:pt x="594662" y="188847"/>
                    <a:pt x="591367" y="183393"/>
                    <a:pt x="591535" y="173563"/>
                  </a:cubicBezTo>
                  <a:cubicBezTo>
                    <a:pt x="591603" y="169589"/>
                    <a:pt x="590829" y="164943"/>
                    <a:pt x="591434" y="161004"/>
                  </a:cubicBezTo>
                  <a:cubicBezTo>
                    <a:pt x="592106" y="156729"/>
                    <a:pt x="594629" y="153564"/>
                    <a:pt x="594428" y="149086"/>
                  </a:cubicBezTo>
                  <a:cubicBezTo>
                    <a:pt x="593822" y="136831"/>
                    <a:pt x="578989" y="121680"/>
                    <a:pt x="571386" y="112894"/>
                  </a:cubicBezTo>
                  <a:cubicBezTo>
                    <a:pt x="564052" y="104376"/>
                    <a:pt x="557930" y="97845"/>
                    <a:pt x="557257" y="86330"/>
                  </a:cubicBezTo>
                  <a:cubicBezTo>
                    <a:pt x="556417" y="71516"/>
                    <a:pt x="560655" y="57073"/>
                    <a:pt x="560521" y="42091"/>
                  </a:cubicBezTo>
                  <a:cubicBezTo>
                    <a:pt x="560453" y="36333"/>
                    <a:pt x="560016" y="30711"/>
                    <a:pt x="561227" y="25089"/>
                  </a:cubicBezTo>
                  <a:cubicBezTo>
                    <a:pt x="562135" y="20780"/>
                    <a:pt x="563278" y="17042"/>
                    <a:pt x="563379" y="12935"/>
                  </a:cubicBezTo>
                  <a:cubicBezTo>
                    <a:pt x="561361" y="13103"/>
                    <a:pt x="559209" y="13473"/>
                    <a:pt x="557324" y="13473"/>
                  </a:cubicBezTo>
                  <a:cubicBezTo>
                    <a:pt x="541179" y="13574"/>
                    <a:pt x="526547" y="6470"/>
                    <a:pt x="511005" y="4181"/>
                  </a:cubicBezTo>
                  <a:cubicBezTo>
                    <a:pt x="496373" y="2027"/>
                    <a:pt x="479353" y="-1744"/>
                    <a:pt x="464150" y="915"/>
                  </a:cubicBezTo>
                  <a:cubicBezTo>
                    <a:pt x="453687" y="2767"/>
                    <a:pt x="438316" y="9837"/>
                    <a:pt x="430678" y="17244"/>
                  </a:cubicBezTo>
                  <a:cubicBezTo>
                    <a:pt x="426474" y="21318"/>
                    <a:pt x="427047" y="26840"/>
                    <a:pt x="426979" y="32024"/>
                  </a:cubicBezTo>
                  <a:cubicBezTo>
                    <a:pt x="426778" y="43302"/>
                    <a:pt x="428829" y="56096"/>
                    <a:pt x="426509" y="67139"/>
                  </a:cubicBezTo>
                  <a:cubicBezTo>
                    <a:pt x="421631" y="90303"/>
                    <a:pt x="397916" y="98720"/>
                    <a:pt x="391122" y="121007"/>
                  </a:cubicBezTo>
                  <a:cubicBezTo>
                    <a:pt x="388297" y="130300"/>
                    <a:pt x="389642" y="141275"/>
                    <a:pt x="389709" y="150971"/>
                  </a:cubicBezTo>
                  <a:cubicBezTo>
                    <a:pt x="389777" y="161610"/>
                    <a:pt x="388531" y="169388"/>
                    <a:pt x="383655" y="178950"/>
                  </a:cubicBezTo>
                  <a:cubicBezTo>
                    <a:pt x="374235" y="197432"/>
                    <a:pt x="354557" y="219821"/>
                    <a:pt x="334038" y="225747"/>
                  </a:cubicBezTo>
                  <a:cubicBezTo>
                    <a:pt x="316918" y="230662"/>
                    <a:pt x="304371" y="231841"/>
                    <a:pt x="286912" y="227228"/>
                  </a:cubicBezTo>
                  <a:cubicBezTo>
                    <a:pt x="276854" y="224568"/>
                    <a:pt x="268950" y="220663"/>
                    <a:pt x="260035" y="215478"/>
                  </a:cubicBezTo>
                  <a:cubicBezTo>
                    <a:pt x="236287" y="201742"/>
                    <a:pt x="212170" y="215613"/>
                    <a:pt x="193333" y="231100"/>
                  </a:cubicBezTo>
                  <a:cubicBezTo>
                    <a:pt x="175134" y="246082"/>
                    <a:pt x="149974" y="255442"/>
                    <a:pt x="126394" y="256047"/>
                  </a:cubicBezTo>
                  <a:cubicBezTo>
                    <a:pt x="107288" y="256519"/>
                    <a:pt x="92252" y="253691"/>
                    <a:pt x="76006" y="243524"/>
                  </a:cubicBezTo>
                  <a:cubicBezTo>
                    <a:pt x="69109" y="239214"/>
                    <a:pt x="62887" y="234770"/>
                    <a:pt x="58041" y="228003"/>
                  </a:cubicBezTo>
                  <a:cubicBezTo>
                    <a:pt x="55586" y="224568"/>
                    <a:pt x="54377" y="221741"/>
                    <a:pt x="51215" y="218609"/>
                  </a:cubicBezTo>
                  <a:cubicBezTo>
                    <a:pt x="48086" y="215512"/>
                    <a:pt x="43007" y="213458"/>
                    <a:pt x="32478" y="203156"/>
                  </a:cubicBezTo>
                  <a:cubicBezTo>
                    <a:pt x="32647" y="202449"/>
                    <a:pt x="32780" y="201843"/>
                    <a:pt x="32916" y="201136"/>
                  </a:cubicBezTo>
                  <a:cubicBezTo>
                    <a:pt x="19829" y="205883"/>
                    <a:pt x="7351" y="212212"/>
                    <a:pt x="2035" y="225612"/>
                  </a:cubicBezTo>
                  <a:cubicBezTo>
                    <a:pt x="-1800" y="235308"/>
                    <a:pt x="522" y="255812"/>
                    <a:pt x="2978" y="265340"/>
                  </a:cubicBezTo>
                  <a:cubicBezTo>
                    <a:pt x="5838" y="276349"/>
                    <a:pt x="9907" y="287662"/>
                    <a:pt x="13473" y="298132"/>
                  </a:cubicBezTo>
                  <a:cubicBezTo>
                    <a:pt x="18384" y="312610"/>
                    <a:pt x="16972" y="327928"/>
                    <a:pt x="16972" y="343045"/>
                  </a:cubicBezTo>
                  <a:cubicBezTo>
                    <a:pt x="16972" y="349273"/>
                    <a:pt x="16972" y="355502"/>
                    <a:pt x="16972" y="361696"/>
                  </a:cubicBezTo>
                  <a:cubicBezTo>
                    <a:pt x="16972" y="370012"/>
                    <a:pt x="18585" y="375602"/>
                    <a:pt x="20234" y="383445"/>
                  </a:cubicBezTo>
                  <a:cubicBezTo>
                    <a:pt x="21646" y="390078"/>
                    <a:pt x="19897" y="394287"/>
                    <a:pt x="25447" y="399842"/>
                  </a:cubicBezTo>
                  <a:cubicBezTo>
                    <a:pt x="30493" y="404858"/>
                    <a:pt x="37254" y="405228"/>
                    <a:pt x="43477" y="407956"/>
                  </a:cubicBezTo>
                  <a:cubicBezTo>
                    <a:pt x="48624" y="410177"/>
                    <a:pt x="52592" y="412669"/>
                    <a:pt x="55890" y="417652"/>
                  </a:cubicBezTo>
                  <a:cubicBezTo>
                    <a:pt x="59825" y="423611"/>
                    <a:pt x="59119" y="428156"/>
                    <a:pt x="60296" y="434856"/>
                  </a:cubicBezTo>
                  <a:cubicBezTo>
                    <a:pt x="61306" y="440613"/>
                    <a:pt x="63392" y="443643"/>
                    <a:pt x="63492" y="450276"/>
                  </a:cubicBezTo>
                  <a:cubicBezTo>
                    <a:pt x="63593" y="457413"/>
                    <a:pt x="65812" y="463911"/>
                    <a:pt x="66451" y="471083"/>
                  </a:cubicBezTo>
                  <a:cubicBezTo>
                    <a:pt x="66888" y="475998"/>
                    <a:pt x="69411" y="480307"/>
                    <a:pt x="69916" y="485222"/>
                  </a:cubicBezTo>
                  <a:cubicBezTo>
                    <a:pt x="70386" y="489768"/>
                    <a:pt x="69411" y="493875"/>
                    <a:pt x="70454" y="498420"/>
                  </a:cubicBezTo>
                  <a:cubicBezTo>
                    <a:pt x="72339" y="506736"/>
                    <a:pt x="73920" y="515153"/>
                    <a:pt x="75870" y="523301"/>
                  </a:cubicBezTo>
                  <a:cubicBezTo>
                    <a:pt x="77250" y="528957"/>
                    <a:pt x="79738" y="534613"/>
                    <a:pt x="81420" y="539528"/>
                  </a:cubicBezTo>
                  <a:cubicBezTo>
                    <a:pt x="84481" y="548585"/>
                    <a:pt x="88821" y="549965"/>
                    <a:pt x="96255" y="555587"/>
                  </a:cubicBezTo>
                  <a:cubicBezTo>
                    <a:pt x="101367" y="559460"/>
                    <a:pt x="105572" y="561177"/>
                    <a:pt x="111661" y="563331"/>
                  </a:cubicBezTo>
                  <a:cubicBezTo>
                    <a:pt x="120878" y="566564"/>
                    <a:pt x="124510" y="566900"/>
                    <a:pt x="130330" y="559055"/>
                  </a:cubicBezTo>
                  <a:cubicBezTo>
                    <a:pt x="134097" y="554005"/>
                    <a:pt x="136317" y="548921"/>
                    <a:pt x="142708" y="546464"/>
                  </a:cubicBezTo>
                  <a:cubicBezTo>
                    <a:pt x="150276" y="543534"/>
                    <a:pt x="161007" y="548180"/>
                    <a:pt x="166255" y="554342"/>
                  </a:cubicBezTo>
                  <a:cubicBezTo>
                    <a:pt x="170696" y="559527"/>
                    <a:pt x="173048" y="567068"/>
                    <a:pt x="176144" y="573128"/>
                  </a:cubicBezTo>
                  <a:cubicBezTo>
                    <a:pt x="180281" y="581242"/>
                    <a:pt x="185428" y="579222"/>
                    <a:pt x="193838" y="579256"/>
                  </a:cubicBezTo>
                  <a:cubicBezTo>
                    <a:pt x="214288" y="579424"/>
                    <a:pt x="227709" y="568550"/>
                    <a:pt x="239281" y="552827"/>
                  </a:cubicBezTo>
                  <a:cubicBezTo>
                    <a:pt x="243990" y="546430"/>
                    <a:pt x="251256" y="541211"/>
                    <a:pt x="259160" y="543299"/>
                  </a:cubicBezTo>
                  <a:cubicBezTo>
                    <a:pt x="269656" y="546094"/>
                    <a:pt x="277696" y="549427"/>
                    <a:pt x="282506" y="559055"/>
                  </a:cubicBezTo>
                  <a:cubicBezTo>
                    <a:pt x="289267" y="572556"/>
                    <a:pt x="296802" y="578784"/>
                    <a:pt x="312678" y="575451"/>
                  </a:cubicBezTo>
                  <a:cubicBezTo>
                    <a:pt x="318936" y="574138"/>
                    <a:pt x="326403" y="570873"/>
                    <a:pt x="332862" y="573499"/>
                  </a:cubicBezTo>
                  <a:cubicBezTo>
                    <a:pt x="339655" y="576260"/>
                    <a:pt x="350050" y="587976"/>
                    <a:pt x="353280" y="594776"/>
                  </a:cubicBezTo>
                  <a:cubicBezTo>
                    <a:pt x="356273" y="601139"/>
                    <a:pt x="356811" y="607839"/>
                    <a:pt x="361521" y="613495"/>
                  </a:cubicBezTo>
                  <a:cubicBezTo>
                    <a:pt x="368214" y="621475"/>
                    <a:pt x="380156" y="624505"/>
                    <a:pt x="389911" y="626289"/>
                  </a:cubicBezTo>
                  <a:cubicBezTo>
                    <a:pt x="407672" y="629556"/>
                    <a:pt x="430208" y="625279"/>
                    <a:pt x="443697" y="611576"/>
                  </a:cubicBezTo>
                  <a:cubicBezTo>
                    <a:pt x="448676" y="606492"/>
                    <a:pt x="453654" y="599086"/>
                    <a:pt x="457925" y="593228"/>
                  </a:cubicBezTo>
                  <a:cubicBezTo>
                    <a:pt x="463947" y="584980"/>
                    <a:pt x="469295" y="576697"/>
                    <a:pt x="470506" y="566159"/>
                  </a:cubicBezTo>
                  <a:cubicBezTo>
                    <a:pt x="471750" y="555352"/>
                    <a:pt x="468387" y="546901"/>
                    <a:pt x="467108" y="536970"/>
                  </a:cubicBezTo>
                  <a:cubicBezTo>
                    <a:pt x="465796" y="526835"/>
                    <a:pt x="470742" y="520002"/>
                    <a:pt x="476661" y="513065"/>
                  </a:cubicBezTo>
                  <a:cubicBezTo>
                    <a:pt x="486888" y="501147"/>
                    <a:pt x="498594" y="492495"/>
                    <a:pt x="494927" y="475055"/>
                  </a:cubicBezTo>
                  <a:cubicBezTo>
                    <a:pt x="493347" y="467479"/>
                    <a:pt x="487629" y="460578"/>
                    <a:pt x="488772" y="452430"/>
                  </a:cubicBezTo>
                  <a:cubicBezTo>
                    <a:pt x="489815" y="444822"/>
                    <a:pt x="496272" y="434351"/>
                    <a:pt x="501050" y="428560"/>
                  </a:cubicBezTo>
                  <a:cubicBezTo>
                    <a:pt x="511377" y="416002"/>
                    <a:pt x="528532" y="409067"/>
                    <a:pt x="539699" y="396441"/>
                  </a:cubicBezTo>
                  <a:cubicBezTo>
                    <a:pt x="547301" y="387856"/>
                    <a:pt x="544643" y="376746"/>
                    <a:pt x="544778" y="365972"/>
                  </a:cubicBezTo>
                  <a:cubicBezTo>
                    <a:pt x="544979" y="351327"/>
                    <a:pt x="547570" y="335503"/>
                    <a:pt x="550363" y="321161"/>
                  </a:cubicBezTo>
                  <a:cubicBezTo>
                    <a:pt x="554668" y="298806"/>
                    <a:pt x="559679" y="276147"/>
                    <a:pt x="580670" y="263522"/>
                  </a:cubicBezTo>
                  <a:cubicBezTo>
                    <a:pt x="588979" y="258505"/>
                    <a:pt x="597286" y="256587"/>
                    <a:pt x="606773" y="255981"/>
                  </a:cubicBezTo>
                  <a:cubicBezTo>
                    <a:pt x="613634" y="255543"/>
                    <a:pt x="631966" y="255206"/>
                    <a:pt x="635027" y="248271"/>
                  </a:cubicBezTo>
                  <a:cubicBezTo>
                    <a:pt x="640410" y="236015"/>
                    <a:pt x="621908" y="218845"/>
                    <a:pt x="614913" y="210933"/>
                  </a:cubicBezTo>
                  <a:cubicBezTo>
                    <a:pt x="610440" y="205849"/>
                    <a:pt x="605192" y="201271"/>
                    <a:pt x="600885" y="19618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3" name="Freeform 1108">
              <a:extLst>
                <a:ext uri="{FF2B5EF4-FFF2-40B4-BE49-F238E27FC236}">
                  <a16:creationId xmlns:a16="http://schemas.microsoft.com/office/drawing/2014/main" id="{7D9F730B-E58F-0E0A-8B0E-A4CD9C535278}"/>
                </a:ext>
              </a:extLst>
            </p:cNvPr>
            <p:cNvSpPr>
              <a:spLocks/>
            </p:cNvSpPr>
            <p:nvPr/>
          </p:nvSpPr>
          <p:spPr>
            <a:xfrm>
              <a:off x="18181916" y="8442377"/>
              <a:ext cx="627510" cy="193630"/>
            </a:xfrm>
            <a:custGeom>
              <a:avLst/>
              <a:gdLst>
                <a:gd name="connsiteX0" fmla="*/ 0 w 645912"/>
                <a:gd name="connsiteY0" fmla="*/ 59324 h 199419"/>
                <a:gd name="connsiteX1" fmla="*/ 25462 w 645912"/>
                <a:gd name="connsiteY1" fmla="*/ 7274 h 199419"/>
                <a:gd name="connsiteX2" fmla="*/ 80897 w 645912"/>
                <a:gd name="connsiteY2" fmla="*/ 6499 h 199419"/>
                <a:gd name="connsiteX3" fmla="*/ 105756 w 645912"/>
                <a:gd name="connsiteY3" fmla="*/ 15825 h 199419"/>
                <a:gd name="connsiteX4" fmla="*/ 114839 w 645912"/>
                <a:gd name="connsiteY4" fmla="*/ 19697 h 199419"/>
                <a:gd name="connsiteX5" fmla="*/ 127486 w 645912"/>
                <a:gd name="connsiteY5" fmla="*/ 21885 h 199419"/>
                <a:gd name="connsiteX6" fmla="*/ 136569 w 645912"/>
                <a:gd name="connsiteY6" fmla="*/ 25387 h 199419"/>
                <a:gd name="connsiteX7" fmla="*/ 149082 w 645912"/>
                <a:gd name="connsiteY7" fmla="*/ 21986 h 199419"/>
                <a:gd name="connsiteX8" fmla="*/ 169297 w 645912"/>
                <a:gd name="connsiteY8" fmla="*/ 25152 h 199419"/>
                <a:gd name="connsiteX9" fmla="*/ 185444 w 645912"/>
                <a:gd name="connsiteY9" fmla="*/ 60064 h 199419"/>
                <a:gd name="connsiteX10" fmla="*/ 233646 w 645912"/>
                <a:gd name="connsiteY10" fmla="*/ 75013 h 199419"/>
                <a:gd name="connsiteX11" fmla="*/ 249153 w 645912"/>
                <a:gd name="connsiteY11" fmla="*/ 71680 h 199419"/>
                <a:gd name="connsiteX12" fmla="*/ 263986 w 645912"/>
                <a:gd name="connsiteY12" fmla="*/ 71848 h 199419"/>
                <a:gd name="connsiteX13" fmla="*/ 288845 w 645912"/>
                <a:gd name="connsiteY13" fmla="*/ 72017 h 199419"/>
                <a:gd name="connsiteX14" fmla="*/ 307717 w 645912"/>
                <a:gd name="connsiteY14" fmla="*/ 59492 h 199419"/>
                <a:gd name="connsiteX15" fmla="*/ 307312 w 645912"/>
                <a:gd name="connsiteY15" fmla="*/ 47001 h 199419"/>
                <a:gd name="connsiteX16" fmla="*/ 311113 w 645912"/>
                <a:gd name="connsiteY16" fmla="*/ 35016 h 199419"/>
                <a:gd name="connsiteX17" fmla="*/ 335466 w 645912"/>
                <a:gd name="connsiteY17" fmla="*/ 34645 h 199419"/>
                <a:gd name="connsiteX18" fmla="*/ 361672 w 645912"/>
                <a:gd name="connsiteY18" fmla="*/ 42423 h 199419"/>
                <a:gd name="connsiteX19" fmla="*/ 369541 w 645912"/>
                <a:gd name="connsiteY19" fmla="*/ 54778 h 199419"/>
                <a:gd name="connsiteX20" fmla="*/ 384947 w 645912"/>
                <a:gd name="connsiteY20" fmla="*/ 66495 h 199419"/>
                <a:gd name="connsiteX21" fmla="*/ 446369 w 645912"/>
                <a:gd name="connsiteY21" fmla="*/ 62623 h 199419"/>
                <a:gd name="connsiteX22" fmla="*/ 472238 w 645912"/>
                <a:gd name="connsiteY22" fmla="*/ 57000 h 199419"/>
                <a:gd name="connsiteX23" fmla="*/ 493799 w 645912"/>
                <a:gd name="connsiteY23" fmla="*/ 56327 h 199419"/>
                <a:gd name="connsiteX24" fmla="*/ 514117 w 645912"/>
                <a:gd name="connsiteY24" fmla="*/ 59661 h 199419"/>
                <a:gd name="connsiteX25" fmla="*/ 512400 w 645912"/>
                <a:gd name="connsiteY25" fmla="*/ 78211 h 199419"/>
                <a:gd name="connsiteX26" fmla="*/ 496893 w 645912"/>
                <a:gd name="connsiteY26" fmla="*/ 86628 h 199419"/>
                <a:gd name="connsiteX27" fmla="*/ 492184 w 645912"/>
                <a:gd name="connsiteY27" fmla="*/ 104203 h 199419"/>
                <a:gd name="connsiteX28" fmla="*/ 536990 w 645912"/>
                <a:gd name="connsiteY28" fmla="*/ 127399 h 199419"/>
                <a:gd name="connsiteX29" fmla="*/ 562419 w 645912"/>
                <a:gd name="connsiteY29" fmla="*/ 133998 h 199419"/>
                <a:gd name="connsiteX30" fmla="*/ 593400 w 645912"/>
                <a:gd name="connsiteY30" fmla="*/ 142550 h 199419"/>
                <a:gd name="connsiteX31" fmla="*/ 638307 w 645912"/>
                <a:gd name="connsiteY31" fmla="*/ 160057 h 199419"/>
                <a:gd name="connsiteX32" fmla="*/ 617990 w 645912"/>
                <a:gd name="connsiteY32" fmla="*/ 192277 h 199419"/>
                <a:gd name="connsiteX33" fmla="*/ 546407 w 645912"/>
                <a:gd name="connsiteY33" fmla="*/ 195475 h 199419"/>
                <a:gd name="connsiteX34" fmla="*/ 524308 w 645912"/>
                <a:gd name="connsiteY34" fmla="*/ 184432 h 199419"/>
                <a:gd name="connsiteX35" fmla="*/ 509239 w 645912"/>
                <a:gd name="connsiteY35" fmla="*/ 180561 h 199419"/>
                <a:gd name="connsiteX36" fmla="*/ 495245 w 645912"/>
                <a:gd name="connsiteY36" fmla="*/ 178069 h 199419"/>
                <a:gd name="connsiteX37" fmla="*/ 471868 w 645912"/>
                <a:gd name="connsiteY37" fmla="*/ 185374 h 199419"/>
                <a:gd name="connsiteX38" fmla="*/ 434665 w 645912"/>
                <a:gd name="connsiteY38" fmla="*/ 192343 h 199419"/>
                <a:gd name="connsiteX39" fmla="*/ 347779 w 645912"/>
                <a:gd name="connsiteY39" fmla="*/ 183725 h 199419"/>
                <a:gd name="connsiteX40" fmla="*/ 283565 w 645912"/>
                <a:gd name="connsiteY40" fmla="*/ 154266 h 199419"/>
                <a:gd name="connsiteX41" fmla="*/ 231628 w 645912"/>
                <a:gd name="connsiteY41" fmla="*/ 133830 h 199419"/>
                <a:gd name="connsiteX42" fmla="*/ 186553 w 645912"/>
                <a:gd name="connsiteY42" fmla="*/ 133998 h 199419"/>
                <a:gd name="connsiteX43" fmla="*/ 151437 w 645912"/>
                <a:gd name="connsiteY43" fmla="*/ 133998 h 199419"/>
                <a:gd name="connsiteX44" fmla="*/ 83724 w 645912"/>
                <a:gd name="connsiteY44" fmla="*/ 120868 h 199419"/>
                <a:gd name="connsiteX45" fmla="*/ 38481 w 645912"/>
                <a:gd name="connsiteY45" fmla="*/ 93597 h 199419"/>
                <a:gd name="connsiteX46" fmla="*/ 20182 w 645912"/>
                <a:gd name="connsiteY46" fmla="*/ 79221 h 199419"/>
                <a:gd name="connsiteX47" fmla="*/ 0 w 645912"/>
                <a:gd name="connsiteY47" fmla="*/ 59324 h 199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45912" h="199419">
                  <a:moveTo>
                    <a:pt x="0" y="59324"/>
                  </a:moveTo>
                  <a:cubicBezTo>
                    <a:pt x="1076" y="38147"/>
                    <a:pt x="8880" y="20370"/>
                    <a:pt x="25462" y="7274"/>
                  </a:cubicBezTo>
                  <a:cubicBezTo>
                    <a:pt x="41137" y="-5082"/>
                    <a:pt x="63407" y="843"/>
                    <a:pt x="80897" y="6499"/>
                  </a:cubicBezTo>
                  <a:cubicBezTo>
                    <a:pt x="88970" y="9125"/>
                    <a:pt x="97985" y="12358"/>
                    <a:pt x="105756" y="15825"/>
                  </a:cubicBezTo>
                  <a:cubicBezTo>
                    <a:pt x="108885" y="17205"/>
                    <a:pt x="111542" y="18350"/>
                    <a:pt x="114839" y="19697"/>
                  </a:cubicBezTo>
                  <a:cubicBezTo>
                    <a:pt x="119682" y="21717"/>
                    <a:pt x="122776" y="20775"/>
                    <a:pt x="127486" y="21885"/>
                  </a:cubicBezTo>
                  <a:cubicBezTo>
                    <a:pt x="131522" y="22828"/>
                    <a:pt x="131690" y="25656"/>
                    <a:pt x="136569" y="25387"/>
                  </a:cubicBezTo>
                  <a:cubicBezTo>
                    <a:pt x="140942" y="25152"/>
                    <a:pt x="144405" y="22222"/>
                    <a:pt x="149082" y="21986"/>
                  </a:cubicBezTo>
                  <a:cubicBezTo>
                    <a:pt x="156481" y="21582"/>
                    <a:pt x="163579" y="20875"/>
                    <a:pt x="169297" y="25152"/>
                  </a:cubicBezTo>
                  <a:cubicBezTo>
                    <a:pt x="181204" y="34006"/>
                    <a:pt x="179691" y="48954"/>
                    <a:pt x="185444" y="60064"/>
                  </a:cubicBezTo>
                  <a:cubicBezTo>
                    <a:pt x="194055" y="76730"/>
                    <a:pt x="217669" y="75484"/>
                    <a:pt x="233646" y="75013"/>
                  </a:cubicBezTo>
                  <a:cubicBezTo>
                    <a:pt x="239801" y="74844"/>
                    <a:pt x="243367" y="72756"/>
                    <a:pt x="249153" y="71680"/>
                  </a:cubicBezTo>
                  <a:cubicBezTo>
                    <a:pt x="253627" y="70838"/>
                    <a:pt x="259379" y="71814"/>
                    <a:pt x="263986" y="71848"/>
                  </a:cubicBezTo>
                  <a:cubicBezTo>
                    <a:pt x="271790" y="71848"/>
                    <a:pt x="281177" y="73296"/>
                    <a:pt x="288845" y="72017"/>
                  </a:cubicBezTo>
                  <a:cubicBezTo>
                    <a:pt x="295674" y="70871"/>
                    <a:pt x="305968" y="66798"/>
                    <a:pt x="307717" y="59492"/>
                  </a:cubicBezTo>
                  <a:cubicBezTo>
                    <a:pt x="308624" y="55621"/>
                    <a:pt x="306639" y="50941"/>
                    <a:pt x="307312" y="47001"/>
                  </a:cubicBezTo>
                  <a:cubicBezTo>
                    <a:pt x="308019" y="42793"/>
                    <a:pt x="310542" y="39359"/>
                    <a:pt x="311113" y="35016"/>
                  </a:cubicBezTo>
                  <a:cubicBezTo>
                    <a:pt x="319758" y="33501"/>
                    <a:pt x="326755" y="33972"/>
                    <a:pt x="335466" y="34645"/>
                  </a:cubicBezTo>
                  <a:cubicBezTo>
                    <a:pt x="346434" y="35521"/>
                    <a:pt x="353429" y="33131"/>
                    <a:pt x="361672" y="42423"/>
                  </a:cubicBezTo>
                  <a:cubicBezTo>
                    <a:pt x="365035" y="46227"/>
                    <a:pt x="366751" y="50806"/>
                    <a:pt x="369541" y="54778"/>
                  </a:cubicBezTo>
                  <a:cubicBezTo>
                    <a:pt x="373444" y="60367"/>
                    <a:pt x="378591" y="63903"/>
                    <a:pt x="384947" y="66495"/>
                  </a:cubicBezTo>
                  <a:cubicBezTo>
                    <a:pt x="403920" y="74272"/>
                    <a:pt x="427364" y="65014"/>
                    <a:pt x="446369" y="62623"/>
                  </a:cubicBezTo>
                  <a:cubicBezTo>
                    <a:pt x="455083" y="61512"/>
                    <a:pt x="463794" y="58886"/>
                    <a:pt x="472238" y="57000"/>
                  </a:cubicBezTo>
                  <a:cubicBezTo>
                    <a:pt x="479132" y="55486"/>
                    <a:pt x="486702" y="56360"/>
                    <a:pt x="493799" y="56327"/>
                  </a:cubicBezTo>
                  <a:cubicBezTo>
                    <a:pt x="500527" y="56294"/>
                    <a:pt x="508095" y="56260"/>
                    <a:pt x="514117" y="59661"/>
                  </a:cubicBezTo>
                  <a:cubicBezTo>
                    <a:pt x="522425" y="64340"/>
                    <a:pt x="518623" y="72858"/>
                    <a:pt x="512400" y="78211"/>
                  </a:cubicBezTo>
                  <a:cubicBezTo>
                    <a:pt x="507758" y="82217"/>
                    <a:pt x="502714" y="84978"/>
                    <a:pt x="496893" y="86628"/>
                  </a:cubicBezTo>
                  <a:cubicBezTo>
                    <a:pt x="486029" y="89726"/>
                    <a:pt x="485322" y="94473"/>
                    <a:pt x="492184" y="104203"/>
                  </a:cubicBezTo>
                  <a:cubicBezTo>
                    <a:pt x="504126" y="121137"/>
                    <a:pt x="518120" y="123595"/>
                    <a:pt x="536990" y="127399"/>
                  </a:cubicBezTo>
                  <a:cubicBezTo>
                    <a:pt x="545601" y="129150"/>
                    <a:pt x="554078" y="131238"/>
                    <a:pt x="562419" y="133998"/>
                  </a:cubicBezTo>
                  <a:cubicBezTo>
                    <a:pt x="572613" y="137365"/>
                    <a:pt x="583511" y="138173"/>
                    <a:pt x="593400" y="142550"/>
                  </a:cubicBezTo>
                  <a:cubicBezTo>
                    <a:pt x="608000" y="148980"/>
                    <a:pt x="625525" y="149889"/>
                    <a:pt x="638307" y="160057"/>
                  </a:cubicBezTo>
                  <a:cubicBezTo>
                    <a:pt x="658557" y="176150"/>
                    <a:pt x="633698" y="188203"/>
                    <a:pt x="617990" y="192277"/>
                  </a:cubicBezTo>
                  <a:cubicBezTo>
                    <a:pt x="593938" y="198505"/>
                    <a:pt x="570897" y="203017"/>
                    <a:pt x="546407" y="195475"/>
                  </a:cubicBezTo>
                  <a:cubicBezTo>
                    <a:pt x="538269" y="192984"/>
                    <a:pt x="531709" y="188102"/>
                    <a:pt x="524308" y="184432"/>
                  </a:cubicBezTo>
                  <a:cubicBezTo>
                    <a:pt x="520036" y="182311"/>
                    <a:pt x="513948" y="181268"/>
                    <a:pt x="509239" y="180561"/>
                  </a:cubicBezTo>
                  <a:cubicBezTo>
                    <a:pt x="505235" y="179954"/>
                    <a:pt x="498979" y="177901"/>
                    <a:pt x="495245" y="178069"/>
                  </a:cubicBezTo>
                  <a:cubicBezTo>
                    <a:pt x="487710" y="178405"/>
                    <a:pt x="479235" y="183254"/>
                    <a:pt x="471868" y="185374"/>
                  </a:cubicBezTo>
                  <a:cubicBezTo>
                    <a:pt x="459994" y="188809"/>
                    <a:pt x="446874" y="190156"/>
                    <a:pt x="434665" y="192343"/>
                  </a:cubicBezTo>
                  <a:cubicBezTo>
                    <a:pt x="406712" y="197394"/>
                    <a:pt x="374957" y="190088"/>
                    <a:pt x="347779" y="183725"/>
                  </a:cubicBezTo>
                  <a:cubicBezTo>
                    <a:pt x="323661" y="178069"/>
                    <a:pt x="304118" y="167632"/>
                    <a:pt x="283565" y="154266"/>
                  </a:cubicBezTo>
                  <a:cubicBezTo>
                    <a:pt x="267754" y="143964"/>
                    <a:pt x="249927" y="136489"/>
                    <a:pt x="231628" y="133830"/>
                  </a:cubicBezTo>
                  <a:cubicBezTo>
                    <a:pt x="217265" y="131776"/>
                    <a:pt x="201152" y="133998"/>
                    <a:pt x="186553" y="133998"/>
                  </a:cubicBezTo>
                  <a:cubicBezTo>
                    <a:pt x="174848" y="133998"/>
                    <a:pt x="163141" y="133965"/>
                    <a:pt x="151437" y="133998"/>
                  </a:cubicBezTo>
                  <a:cubicBezTo>
                    <a:pt x="127855" y="134065"/>
                    <a:pt x="105824" y="128679"/>
                    <a:pt x="83724" y="120868"/>
                  </a:cubicBezTo>
                  <a:cubicBezTo>
                    <a:pt x="67612" y="115178"/>
                    <a:pt x="50758" y="104707"/>
                    <a:pt x="38481" y="93597"/>
                  </a:cubicBezTo>
                  <a:cubicBezTo>
                    <a:pt x="32695" y="88345"/>
                    <a:pt x="26103" y="84136"/>
                    <a:pt x="20182" y="79221"/>
                  </a:cubicBezTo>
                  <a:cubicBezTo>
                    <a:pt x="14934" y="74710"/>
                    <a:pt x="7434" y="67505"/>
                    <a:pt x="0" y="5932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4" name="Freeform 1109">
              <a:extLst>
                <a:ext uri="{FF2B5EF4-FFF2-40B4-BE49-F238E27FC236}">
                  <a16:creationId xmlns:a16="http://schemas.microsoft.com/office/drawing/2014/main" id="{3D9369BB-22E3-AD01-499D-BC5D0499FA7A}"/>
                </a:ext>
              </a:extLst>
            </p:cNvPr>
            <p:cNvSpPr>
              <a:spLocks/>
            </p:cNvSpPr>
            <p:nvPr/>
          </p:nvSpPr>
          <p:spPr>
            <a:xfrm>
              <a:off x="19027214" y="7881001"/>
              <a:ext cx="395062" cy="541475"/>
            </a:xfrm>
            <a:custGeom>
              <a:avLst/>
              <a:gdLst>
                <a:gd name="connsiteX0" fmla="*/ 98910 w 406648"/>
                <a:gd name="connsiteY0" fmla="*/ 127656 h 557664"/>
                <a:gd name="connsiteX1" fmla="*/ 119898 w 406648"/>
                <a:gd name="connsiteY1" fmla="*/ 102035 h 557664"/>
                <a:gd name="connsiteX2" fmla="*/ 139308 w 406648"/>
                <a:gd name="connsiteY2" fmla="*/ 99678 h 557664"/>
                <a:gd name="connsiteX3" fmla="*/ 164300 w 406648"/>
                <a:gd name="connsiteY3" fmla="*/ 102708 h 557664"/>
                <a:gd name="connsiteX4" fmla="*/ 174896 w 406648"/>
                <a:gd name="connsiteY4" fmla="*/ 105637 h 557664"/>
                <a:gd name="connsiteX5" fmla="*/ 190672 w 406648"/>
                <a:gd name="connsiteY5" fmla="*/ 105873 h 557664"/>
                <a:gd name="connsiteX6" fmla="*/ 213143 w 406648"/>
                <a:gd name="connsiteY6" fmla="*/ 109004 h 557664"/>
                <a:gd name="connsiteX7" fmla="*/ 237127 w 406648"/>
                <a:gd name="connsiteY7" fmla="*/ 109004 h 557664"/>
                <a:gd name="connsiteX8" fmla="*/ 258857 w 406648"/>
                <a:gd name="connsiteY8" fmla="*/ 107455 h 557664"/>
                <a:gd name="connsiteX9" fmla="*/ 279038 w 406648"/>
                <a:gd name="connsiteY9" fmla="*/ 107455 h 557664"/>
                <a:gd name="connsiteX10" fmla="*/ 322531 w 406648"/>
                <a:gd name="connsiteY10" fmla="*/ 108330 h 557664"/>
                <a:gd name="connsiteX11" fmla="*/ 363602 w 406648"/>
                <a:gd name="connsiteY11" fmla="*/ 97355 h 557664"/>
                <a:gd name="connsiteX12" fmla="*/ 382306 w 406648"/>
                <a:gd name="connsiteY12" fmla="*/ 87423 h 557664"/>
                <a:gd name="connsiteX13" fmla="*/ 394752 w 406648"/>
                <a:gd name="connsiteY13" fmla="*/ 69444 h 557664"/>
                <a:gd name="connsiteX14" fmla="*/ 405717 w 406648"/>
                <a:gd name="connsiteY14" fmla="*/ 25071 h 557664"/>
                <a:gd name="connsiteX15" fmla="*/ 397343 w 406648"/>
                <a:gd name="connsiteY15" fmla="*/ 3086 h 557664"/>
                <a:gd name="connsiteX16" fmla="*/ 374065 w 406648"/>
                <a:gd name="connsiteY16" fmla="*/ 6419 h 557664"/>
                <a:gd name="connsiteX17" fmla="*/ 350551 w 406648"/>
                <a:gd name="connsiteY17" fmla="*/ 35710 h 557664"/>
                <a:gd name="connsiteX18" fmla="*/ 288289 w 406648"/>
                <a:gd name="connsiteY18" fmla="*/ 51466 h 557664"/>
                <a:gd name="connsiteX19" fmla="*/ 258889 w 406648"/>
                <a:gd name="connsiteY19" fmla="*/ 53015 h 557664"/>
                <a:gd name="connsiteX20" fmla="*/ 226227 w 406648"/>
                <a:gd name="connsiteY20" fmla="*/ 49817 h 557664"/>
                <a:gd name="connsiteX21" fmla="*/ 202748 w 406648"/>
                <a:gd name="connsiteY21" fmla="*/ 44026 h 557664"/>
                <a:gd name="connsiteX22" fmla="*/ 186065 w 406648"/>
                <a:gd name="connsiteY22" fmla="*/ 33522 h 557664"/>
                <a:gd name="connsiteX23" fmla="*/ 167328 w 406648"/>
                <a:gd name="connsiteY23" fmla="*/ 28101 h 557664"/>
                <a:gd name="connsiteX24" fmla="*/ 146204 w 406648"/>
                <a:gd name="connsiteY24" fmla="*/ 35070 h 557664"/>
                <a:gd name="connsiteX25" fmla="*/ 132211 w 406648"/>
                <a:gd name="connsiteY25" fmla="*/ 49850 h 557664"/>
                <a:gd name="connsiteX26" fmla="*/ 123869 w 406648"/>
                <a:gd name="connsiteY26" fmla="*/ 59277 h 557664"/>
                <a:gd name="connsiteX27" fmla="*/ 111355 w 406648"/>
                <a:gd name="connsiteY27" fmla="*/ 65707 h 557664"/>
                <a:gd name="connsiteX28" fmla="*/ 89626 w 406648"/>
                <a:gd name="connsiteY28" fmla="*/ 68603 h 557664"/>
                <a:gd name="connsiteX29" fmla="*/ 74084 w 406648"/>
                <a:gd name="connsiteY29" fmla="*/ 79714 h 557664"/>
                <a:gd name="connsiteX30" fmla="*/ 55079 w 406648"/>
                <a:gd name="connsiteY30" fmla="*/ 123009 h 557664"/>
                <a:gd name="connsiteX31" fmla="*/ 52455 w 406648"/>
                <a:gd name="connsiteY31" fmla="*/ 147486 h 557664"/>
                <a:gd name="connsiteX32" fmla="*/ 49059 w 406648"/>
                <a:gd name="connsiteY32" fmla="*/ 161862 h 557664"/>
                <a:gd name="connsiteX33" fmla="*/ 49225 w 406648"/>
                <a:gd name="connsiteY33" fmla="*/ 175968 h 557664"/>
                <a:gd name="connsiteX34" fmla="*/ 52455 w 406648"/>
                <a:gd name="connsiteY34" fmla="*/ 197617 h 557664"/>
                <a:gd name="connsiteX35" fmla="*/ 52422 w 406648"/>
                <a:gd name="connsiteY35" fmla="*/ 224046 h 557664"/>
                <a:gd name="connsiteX36" fmla="*/ 34324 w 406648"/>
                <a:gd name="connsiteY36" fmla="*/ 271383 h 557664"/>
                <a:gd name="connsiteX37" fmla="*/ 36882 w 406648"/>
                <a:gd name="connsiteY37" fmla="*/ 295555 h 557664"/>
                <a:gd name="connsiteX38" fmla="*/ 33753 w 406648"/>
                <a:gd name="connsiteY38" fmla="*/ 317304 h 557664"/>
                <a:gd name="connsiteX39" fmla="*/ 2873 w 406648"/>
                <a:gd name="connsiteY39" fmla="*/ 353060 h 557664"/>
                <a:gd name="connsiteX40" fmla="*/ 2772 w 406648"/>
                <a:gd name="connsiteY40" fmla="*/ 362520 h 557664"/>
                <a:gd name="connsiteX41" fmla="*/ 15 w 406648"/>
                <a:gd name="connsiteY41" fmla="*/ 370701 h 557664"/>
                <a:gd name="connsiteX42" fmla="*/ 19423 w 406648"/>
                <a:gd name="connsiteY42" fmla="*/ 393124 h 557664"/>
                <a:gd name="connsiteX43" fmla="*/ 42027 w 406648"/>
                <a:gd name="connsiteY43" fmla="*/ 404605 h 557664"/>
                <a:gd name="connsiteX44" fmla="*/ 62548 w 406648"/>
                <a:gd name="connsiteY44" fmla="*/ 427465 h 557664"/>
                <a:gd name="connsiteX45" fmla="*/ 68130 w 406648"/>
                <a:gd name="connsiteY45" fmla="*/ 447901 h 557664"/>
                <a:gd name="connsiteX46" fmla="*/ 55382 w 406648"/>
                <a:gd name="connsiteY46" fmla="*/ 483555 h 557664"/>
                <a:gd name="connsiteX47" fmla="*/ 49934 w 406648"/>
                <a:gd name="connsiteY47" fmla="*/ 501600 h 557664"/>
                <a:gd name="connsiteX48" fmla="*/ 48991 w 406648"/>
                <a:gd name="connsiteY48" fmla="*/ 508537 h 557664"/>
                <a:gd name="connsiteX49" fmla="*/ 43575 w 406648"/>
                <a:gd name="connsiteY49" fmla="*/ 519478 h 557664"/>
                <a:gd name="connsiteX50" fmla="*/ 42633 w 406648"/>
                <a:gd name="connsiteY50" fmla="*/ 542709 h 557664"/>
                <a:gd name="connsiteX51" fmla="*/ 58409 w 406648"/>
                <a:gd name="connsiteY51" fmla="*/ 556882 h 557664"/>
                <a:gd name="connsiteX52" fmla="*/ 85487 w 406648"/>
                <a:gd name="connsiteY52" fmla="*/ 548971 h 557664"/>
                <a:gd name="connsiteX53" fmla="*/ 101265 w 406648"/>
                <a:gd name="connsiteY53" fmla="*/ 515707 h 557664"/>
                <a:gd name="connsiteX54" fmla="*/ 107621 w 406648"/>
                <a:gd name="connsiteY54" fmla="*/ 471199 h 557664"/>
                <a:gd name="connsiteX55" fmla="*/ 99784 w 406648"/>
                <a:gd name="connsiteY55" fmla="*/ 419082 h 557664"/>
                <a:gd name="connsiteX56" fmla="*/ 87135 w 406648"/>
                <a:gd name="connsiteY56" fmla="*/ 370803 h 557664"/>
                <a:gd name="connsiteX57" fmla="*/ 103552 w 406648"/>
                <a:gd name="connsiteY57" fmla="*/ 331041 h 557664"/>
                <a:gd name="connsiteX58" fmla="*/ 142065 w 406648"/>
                <a:gd name="connsiteY58" fmla="*/ 339424 h 557664"/>
                <a:gd name="connsiteX59" fmla="*/ 154848 w 406648"/>
                <a:gd name="connsiteY59" fmla="*/ 393629 h 557664"/>
                <a:gd name="connsiteX60" fmla="*/ 158615 w 406648"/>
                <a:gd name="connsiteY60" fmla="*/ 439316 h 557664"/>
                <a:gd name="connsiteX61" fmla="*/ 173348 w 406648"/>
                <a:gd name="connsiteY61" fmla="*/ 474061 h 557664"/>
                <a:gd name="connsiteX62" fmla="*/ 196761 w 406648"/>
                <a:gd name="connsiteY62" fmla="*/ 480660 h 557664"/>
                <a:gd name="connsiteX63" fmla="*/ 217649 w 406648"/>
                <a:gd name="connsiteY63" fmla="*/ 470324 h 557664"/>
                <a:gd name="connsiteX64" fmla="*/ 267098 w 406648"/>
                <a:gd name="connsiteY64" fmla="*/ 453793 h 557664"/>
                <a:gd name="connsiteX65" fmla="*/ 246949 w 406648"/>
                <a:gd name="connsiteY65" fmla="*/ 420025 h 557664"/>
                <a:gd name="connsiteX66" fmla="*/ 232113 w 406648"/>
                <a:gd name="connsiteY66" fmla="*/ 403493 h 557664"/>
                <a:gd name="connsiteX67" fmla="*/ 229389 w 406648"/>
                <a:gd name="connsiteY67" fmla="*/ 383293 h 557664"/>
                <a:gd name="connsiteX68" fmla="*/ 223973 w 406648"/>
                <a:gd name="connsiteY68" fmla="*/ 342555 h 557664"/>
                <a:gd name="connsiteX69" fmla="*/ 194238 w 406648"/>
                <a:gd name="connsiteY69" fmla="*/ 311716 h 557664"/>
                <a:gd name="connsiteX70" fmla="*/ 183205 w 406648"/>
                <a:gd name="connsiteY70" fmla="*/ 286162 h 557664"/>
                <a:gd name="connsiteX71" fmla="*/ 195213 w 406648"/>
                <a:gd name="connsiteY71" fmla="*/ 275119 h 557664"/>
                <a:gd name="connsiteX72" fmla="*/ 225823 w 406648"/>
                <a:gd name="connsiteY72" fmla="*/ 256939 h 557664"/>
                <a:gd name="connsiteX73" fmla="*/ 295555 w 406648"/>
                <a:gd name="connsiteY73" fmla="*/ 206977 h 557664"/>
                <a:gd name="connsiteX74" fmla="*/ 296395 w 406648"/>
                <a:gd name="connsiteY74" fmla="*/ 179470 h 557664"/>
                <a:gd name="connsiteX75" fmla="*/ 246411 w 406648"/>
                <a:gd name="connsiteY75" fmla="*/ 186810 h 557664"/>
                <a:gd name="connsiteX76" fmla="*/ 206279 w 406648"/>
                <a:gd name="connsiteY76" fmla="*/ 191523 h 557664"/>
                <a:gd name="connsiteX77" fmla="*/ 173282 w 406648"/>
                <a:gd name="connsiteY77" fmla="*/ 190210 h 557664"/>
                <a:gd name="connsiteX78" fmla="*/ 163023 w 406648"/>
                <a:gd name="connsiteY78" fmla="*/ 208694 h 557664"/>
                <a:gd name="connsiteX79" fmla="*/ 159052 w 406648"/>
                <a:gd name="connsiteY79" fmla="*/ 225393 h 557664"/>
                <a:gd name="connsiteX80" fmla="*/ 122892 w 406648"/>
                <a:gd name="connsiteY80" fmla="*/ 217144 h 557664"/>
                <a:gd name="connsiteX81" fmla="*/ 101868 w 406648"/>
                <a:gd name="connsiteY81" fmla="*/ 183644 h 557664"/>
                <a:gd name="connsiteX82" fmla="*/ 96454 w 406648"/>
                <a:gd name="connsiteY82" fmla="*/ 164152 h 557664"/>
                <a:gd name="connsiteX83" fmla="*/ 98910 w 406648"/>
                <a:gd name="connsiteY83" fmla="*/ 127656 h 557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06648" h="557664">
                  <a:moveTo>
                    <a:pt x="98910" y="127656"/>
                  </a:moveTo>
                  <a:cubicBezTo>
                    <a:pt x="104055" y="117791"/>
                    <a:pt x="109840" y="106412"/>
                    <a:pt x="119898" y="102035"/>
                  </a:cubicBezTo>
                  <a:cubicBezTo>
                    <a:pt x="126121" y="99308"/>
                    <a:pt x="131974" y="99779"/>
                    <a:pt x="139308" y="99678"/>
                  </a:cubicBezTo>
                  <a:cubicBezTo>
                    <a:pt x="147886" y="99577"/>
                    <a:pt x="155655" y="102035"/>
                    <a:pt x="164300" y="102708"/>
                  </a:cubicBezTo>
                  <a:cubicBezTo>
                    <a:pt x="168505" y="103011"/>
                    <a:pt x="170860" y="104661"/>
                    <a:pt x="174896" y="105637"/>
                  </a:cubicBezTo>
                  <a:cubicBezTo>
                    <a:pt x="179875" y="106816"/>
                    <a:pt x="185560" y="105637"/>
                    <a:pt x="190672" y="105873"/>
                  </a:cubicBezTo>
                  <a:cubicBezTo>
                    <a:pt x="198644" y="106210"/>
                    <a:pt x="204902" y="109071"/>
                    <a:pt x="213143" y="109004"/>
                  </a:cubicBezTo>
                  <a:cubicBezTo>
                    <a:pt x="221148" y="108936"/>
                    <a:pt x="229120" y="109004"/>
                    <a:pt x="237127" y="109004"/>
                  </a:cubicBezTo>
                  <a:cubicBezTo>
                    <a:pt x="244762" y="109004"/>
                    <a:pt x="251656" y="109374"/>
                    <a:pt x="258857" y="107455"/>
                  </a:cubicBezTo>
                  <a:cubicBezTo>
                    <a:pt x="266087" y="105503"/>
                    <a:pt x="272177" y="105637"/>
                    <a:pt x="279038" y="107455"/>
                  </a:cubicBezTo>
                  <a:cubicBezTo>
                    <a:pt x="290273" y="110418"/>
                    <a:pt x="310625" y="111428"/>
                    <a:pt x="322531" y="108330"/>
                  </a:cubicBezTo>
                  <a:cubicBezTo>
                    <a:pt x="336457" y="104694"/>
                    <a:pt x="350249" y="102641"/>
                    <a:pt x="363602" y="97355"/>
                  </a:cubicBezTo>
                  <a:cubicBezTo>
                    <a:pt x="370634" y="94560"/>
                    <a:pt x="377091" y="92978"/>
                    <a:pt x="382306" y="87423"/>
                  </a:cubicBezTo>
                  <a:cubicBezTo>
                    <a:pt x="387048" y="82373"/>
                    <a:pt x="391454" y="75471"/>
                    <a:pt x="394752" y="69444"/>
                  </a:cubicBezTo>
                  <a:cubicBezTo>
                    <a:pt x="401648" y="56752"/>
                    <a:pt x="409351" y="39750"/>
                    <a:pt x="405717" y="25071"/>
                  </a:cubicBezTo>
                  <a:cubicBezTo>
                    <a:pt x="404272" y="19213"/>
                    <a:pt x="401412" y="7328"/>
                    <a:pt x="397343" y="3086"/>
                  </a:cubicBezTo>
                  <a:cubicBezTo>
                    <a:pt x="390849" y="-3614"/>
                    <a:pt x="380220" y="2042"/>
                    <a:pt x="374065" y="6419"/>
                  </a:cubicBezTo>
                  <a:cubicBezTo>
                    <a:pt x="363333" y="14028"/>
                    <a:pt x="359802" y="26990"/>
                    <a:pt x="350551" y="35710"/>
                  </a:cubicBezTo>
                  <a:cubicBezTo>
                    <a:pt x="334272" y="51062"/>
                    <a:pt x="308134" y="46820"/>
                    <a:pt x="288289" y="51466"/>
                  </a:cubicBezTo>
                  <a:cubicBezTo>
                    <a:pt x="278634" y="53755"/>
                    <a:pt x="268847" y="52981"/>
                    <a:pt x="258889" y="53015"/>
                  </a:cubicBezTo>
                  <a:cubicBezTo>
                    <a:pt x="247452" y="53048"/>
                    <a:pt x="237328" y="50558"/>
                    <a:pt x="226227" y="49817"/>
                  </a:cubicBezTo>
                  <a:cubicBezTo>
                    <a:pt x="217953" y="49245"/>
                    <a:pt x="210552" y="47527"/>
                    <a:pt x="202748" y="44026"/>
                  </a:cubicBezTo>
                  <a:cubicBezTo>
                    <a:pt x="196694" y="41298"/>
                    <a:pt x="191850" y="36888"/>
                    <a:pt x="186065" y="33522"/>
                  </a:cubicBezTo>
                  <a:cubicBezTo>
                    <a:pt x="181086" y="30592"/>
                    <a:pt x="172810" y="28775"/>
                    <a:pt x="167328" y="28101"/>
                  </a:cubicBezTo>
                  <a:cubicBezTo>
                    <a:pt x="159995" y="27159"/>
                    <a:pt x="151955" y="30558"/>
                    <a:pt x="146204" y="35070"/>
                  </a:cubicBezTo>
                  <a:cubicBezTo>
                    <a:pt x="141932" y="38437"/>
                    <a:pt x="134834" y="45137"/>
                    <a:pt x="132211" y="49850"/>
                  </a:cubicBezTo>
                  <a:cubicBezTo>
                    <a:pt x="129351" y="54934"/>
                    <a:pt x="129620" y="56381"/>
                    <a:pt x="123869" y="59277"/>
                  </a:cubicBezTo>
                  <a:cubicBezTo>
                    <a:pt x="119933" y="61264"/>
                    <a:pt x="115628" y="64798"/>
                    <a:pt x="111355" y="65707"/>
                  </a:cubicBezTo>
                  <a:cubicBezTo>
                    <a:pt x="103753" y="67358"/>
                    <a:pt x="97395" y="65707"/>
                    <a:pt x="89626" y="68603"/>
                  </a:cubicBezTo>
                  <a:cubicBezTo>
                    <a:pt x="83200" y="70994"/>
                    <a:pt x="78188" y="73956"/>
                    <a:pt x="74084" y="79714"/>
                  </a:cubicBezTo>
                  <a:cubicBezTo>
                    <a:pt x="65104" y="92339"/>
                    <a:pt x="59957" y="108633"/>
                    <a:pt x="55079" y="123009"/>
                  </a:cubicBezTo>
                  <a:cubicBezTo>
                    <a:pt x="52052" y="131864"/>
                    <a:pt x="53161" y="138160"/>
                    <a:pt x="52455" y="147486"/>
                  </a:cubicBezTo>
                  <a:cubicBezTo>
                    <a:pt x="52085" y="152536"/>
                    <a:pt x="49697" y="156845"/>
                    <a:pt x="49059" y="161862"/>
                  </a:cubicBezTo>
                  <a:cubicBezTo>
                    <a:pt x="48519" y="166373"/>
                    <a:pt x="49225" y="171390"/>
                    <a:pt x="49225" y="175968"/>
                  </a:cubicBezTo>
                  <a:cubicBezTo>
                    <a:pt x="49192" y="184217"/>
                    <a:pt x="51346" y="189840"/>
                    <a:pt x="52455" y="197617"/>
                  </a:cubicBezTo>
                  <a:cubicBezTo>
                    <a:pt x="53633" y="205798"/>
                    <a:pt x="52691" y="215764"/>
                    <a:pt x="52422" y="224046"/>
                  </a:cubicBezTo>
                  <a:cubicBezTo>
                    <a:pt x="51816" y="241654"/>
                    <a:pt x="38900" y="254986"/>
                    <a:pt x="34324" y="271383"/>
                  </a:cubicBezTo>
                  <a:cubicBezTo>
                    <a:pt x="31768" y="280540"/>
                    <a:pt x="36410" y="287004"/>
                    <a:pt x="36882" y="295555"/>
                  </a:cubicBezTo>
                  <a:cubicBezTo>
                    <a:pt x="37319" y="303535"/>
                    <a:pt x="37621" y="310572"/>
                    <a:pt x="33753" y="317304"/>
                  </a:cubicBezTo>
                  <a:cubicBezTo>
                    <a:pt x="25344" y="332085"/>
                    <a:pt x="7078" y="334744"/>
                    <a:pt x="2873" y="353060"/>
                  </a:cubicBezTo>
                  <a:cubicBezTo>
                    <a:pt x="2134" y="356224"/>
                    <a:pt x="3245" y="359356"/>
                    <a:pt x="2772" y="362520"/>
                  </a:cubicBezTo>
                  <a:cubicBezTo>
                    <a:pt x="2234" y="366123"/>
                    <a:pt x="183" y="367099"/>
                    <a:pt x="15" y="370701"/>
                  </a:cubicBezTo>
                  <a:cubicBezTo>
                    <a:pt x="-490" y="381543"/>
                    <a:pt x="11787" y="389118"/>
                    <a:pt x="19423" y="393124"/>
                  </a:cubicBezTo>
                  <a:cubicBezTo>
                    <a:pt x="26455" y="396794"/>
                    <a:pt x="36008" y="399555"/>
                    <a:pt x="42027" y="404605"/>
                  </a:cubicBezTo>
                  <a:cubicBezTo>
                    <a:pt x="48453" y="409958"/>
                    <a:pt x="58072" y="420395"/>
                    <a:pt x="62548" y="427465"/>
                  </a:cubicBezTo>
                  <a:cubicBezTo>
                    <a:pt x="65978" y="432852"/>
                    <a:pt x="68064" y="441302"/>
                    <a:pt x="68130" y="447901"/>
                  </a:cubicBezTo>
                  <a:cubicBezTo>
                    <a:pt x="68198" y="460088"/>
                    <a:pt x="59552" y="472444"/>
                    <a:pt x="55382" y="483555"/>
                  </a:cubicBezTo>
                  <a:cubicBezTo>
                    <a:pt x="53264" y="489144"/>
                    <a:pt x="51245" y="495777"/>
                    <a:pt x="49934" y="501600"/>
                  </a:cubicBezTo>
                  <a:cubicBezTo>
                    <a:pt x="49429" y="503857"/>
                    <a:pt x="49562" y="506280"/>
                    <a:pt x="48991" y="508537"/>
                  </a:cubicBezTo>
                  <a:cubicBezTo>
                    <a:pt x="47948" y="512711"/>
                    <a:pt x="44787" y="515573"/>
                    <a:pt x="43575" y="519478"/>
                  </a:cubicBezTo>
                  <a:cubicBezTo>
                    <a:pt x="41288" y="526818"/>
                    <a:pt x="40582" y="535840"/>
                    <a:pt x="42633" y="542709"/>
                  </a:cubicBezTo>
                  <a:cubicBezTo>
                    <a:pt x="45493" y="552169"/>
                    <a:pt x="48418" y="554796"/>
                    <a:pt x="58409" y="556882"/>
                  </a:cubicBezTo>
                  <a:cubicBezTo>
                    <a:pt x="68567" y="559004"/>
                    <a:pt x="79264" y="556950"/>
                    <a:pt x="85487" y="548971"/>
                  </a:cubicBezTo>
                  <a:cubicBezTo>
                    <a:pt x="93124" y="539140"/>
                    <a:pt x="97867" y="527592"/>
                    <a:pt x="101265" y="515707"/>
                  </a:cubicBezTo>
                  <a:cubicBezTo>
                    <a:pt x="104864" y="502981"/>
                    <a:pt x="110380" y="484296"/>
                    <a:pt x="107621" y="471199"/>
                  </a:cubicBezTo>
                  <a:cubicBezTo>
                    <a:pt x="103989" y="454028"/>
                    <a:pt x="103283" y="436319"/>
                    <a:pt x="99784" y="419082"/>
                  </a:cubicBezTo>
                  <a:cubicBezTo>
                    <a:pt x="96454" y="402786"/>
                    <a:pt x="90063" y="387097"/>
                    <a:pt x="87135" y="370803"/>
                  </a:cubicBezTo>
                  <a:cubicBezTo>
                    <a:pt x="84175" y="354339"/>
                    <a:pt x="91307" y="341781"/>
                    <a:pt x="103552" y="331041"/>
                  </a:cubicBezTo>
                  <a:cubicBezTo>
                    <a:pt x="114316" y="321581"/>
                    <a:pt x="134397" y="328146"/>
                    <a:pt x="142065" y="339424"/>
                  </a:cubicBezTo>
                  <a:cubicBezTo>
                    <a:pt x="151384" y="353094"/>
                    <a:pt x="155051" y="377300"/>
                    <a:pt x="154848" y="393629"/>
                  </a:cubicBezTo>
                  <a:cubicBezTo>
                    <a:pt x="154647" y="409285"/>
                    <a:pt x="156195" y="423930"/>
                    <a:pt x="158615" y="439316"/>
                  </a:cubicBezTo>
                  <a:cubicBezTo>
                    <a:pt x="160432" y="450830"/>
                    <a:pt x="162955" y="466957"/>
                    <a:pt x="173348" y="474061"/>
                  </a:cubicBezTo>
                  <a:cubicBezTo>
                    <a:pt x="179033" y="477966"/>
                    <a:pt x="190438" y="481737"/>
                    <a:pt x="196761" y="480660"/>
                  </a:cubicBezTo>
                  <a:cubicBezTo>
                    <a:pt x="204834" y="479313"/>
                    <a:pt x="210856" y="473859"/>
                    <a:pt x="217649" y="470324"/>
                  </a:cubicBezTo>
                  <a:cubicBezTo>
                    <a:pt x="230532" y="463590"/>
                    <a:pt x="264373" y="472984"/>
                    <a:pt x="267098" y="453793"/>
                  </a:cubicBezTo>
                  <a:cubicBezTo>
                    <a:pt x="269081" y="439652"/>
                    <a:pt x="255861" y="428711"/>
                    <a:pt x="246949" y="420025"/>
                  </a:cubicBezTo>
                  <a:cubicBezTo>
                    <a:pt x="242071" y="415277"/>
                    <a:pt x="235815" y="409386"/>
                    <a:pt x="232113" y="403493"/>
                  </a:cubicBezTo>
                  <a:cubicBezTo>
                    <a:pt x="228212" y="397265"/>
                    <a:pt x="229356" y="390296"/>
                    <a:pt x="229389" y="383293"/>
                  </a:cubicBezTo>
                  <a:cubicBezTo>
                    <a:pt x="229524" y="368715"/>
                    <a:pt x="229188" y="356527"/>
                    <a:pt x="223973" y="342555"/>
                  </a:cubicBezTo>
                  <a:cubicBezTo>
                    <a:pt x="219097" y="329425"/>
                    <a:pt x="204766" y="320772"/>
                    <a:pt x="194238" y="311716"/>
                  </a:cubicBezTo>
                  <a:cubicBezTo>
                    <a:pt x="188216" y="306532"/>
                    <a:pt x="180144" y="294916"/>
                    <a:pt x="183205" y="286162"/>
                  </a:cubicBezTo>
                  <a:cubicBezTo>
                    <a:pt x="184753" y="281752"/>
                    <a:pt x="191850" y="277577"/>
                    <a:pt x="195213" y="275119"/>
                  </a:cubicBezTo>
                  <a:cubicBezTo>
                    <a:pt x="204935" y="268049"/>
                    <a:pt x="215767" y="263369"/>
                    <a:pt x="225823" y="256939"/>
                  </a:cubicBezTo>
                  <a:cubicBezTo>
                    <a:pt x="248630" y="242361"/>
                    <a:pt x="281192" y="231957"/>
                    <a:pt x="295555" y="206977"/>
                  </a:cubicBezTo>
                  <a:cubicBezTo>
                    <a:pt x="300969" y="197583"/>
                    <a:pt x="306420" y="187415"/>
                    <a:pt x="296395" y="179470"/>
                  </a:cubicBezTo>
                  <a:cubicBezTo>
                    <a:pt x="279845" y="166407"/>
                    <a:pt x="262690" y="180211"/>
                    <a:pt x="246411" y="186810"/>
                  </a:cubicBezTo>
                  <a:cubicBezTo>
                    <a:pt x="233729" y="191961"/>
                    <a:pt x="219971" y="196371"/>
                    <a:pt x="206279" y="191523"/>
                  </a:cubicBezTo>
                  <a:cubicBezTo>
                    <a:pt x="195246" y="187618"/>
                    <a:pt x="183843" y="180110"/>
                    <a:pt x="173282" y="190210"/>
                  </a:cubicBezTo>
                  <a:cubicBezTo>
                    <a:pt x="168640" y="194621"/>
                    <a:pt x="164838" y="202634"/>
                    <a:pt x="163023" y="208694"/>
                  </a:cubicBezTo>
                  <a:cubicBezTo>
                    <a:pt x="161407" y="214113"/>
                    <a:pt x="162081" y="220781"/>
                    <a:pt x="159052" y="225393"/>
                  </a:cubicBezTo>
                  <a:cubicBezTo>
                    <a:pt x="147919" y="242428"/>
                    <a:pt x="132344" y="226369"/>
                    <a:pt x="122892" y="217144"/>
                  </a:cubicBezTo>
                  <a:cubicBezTo>
                    <a:pt x="113306" y="207784"/>
                    <a:pt x="105434" y="196641"/>
                    <a:pt x="101868" y="183644"/>
                  </a:cubicBezTo>
                  <a:cubicBezTo>
                    <a:pt x="100119" y="177215"/>
                    <a:pt x="98000" y="170649"/>
                    <a:pt x="96454" y="164152"/>
                  </a:cubicBezTo>
                  <a:cubicBezTo>
                    <a:pt x="95343" y="159303"/>
                    <a:pt x="92451" y="151189"/>
                    <a:pt x="98910" y="12765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5" name="Freeform 1110">
              <a:extLst>
                <a:ext uri="{FF2B5EF4-FFF2-40B4-BE49-F238E27FC236}">
                  <a16:creationId xmlns:a16="http://schemas.microsoft.com/office/drawing/2014/main" id="{09F7E966-4161-85C3-771D-AB3E98503BC7}"/>
                </a:ext>
              </a:extLst>
            </p:cNvPr>
            <p:cNvSpPr>
              <a:spLocks/>
            </p:cNvSpPr>
            <p:nvPr/>
          </p:nvSpPr>
          <p:spPr>
            <a:xfrm>
              <a:off x="18839351" y="8586819"/>
              <a:ext cx="193585" cy="88238"/>
            </a:xfrm>
            <a:custGeom>
              <a:avLst/>
              <a:gdLst>
                <a:gd name="connsiteX0" fmla="*/ 74883 w 199262"/>
                <a:gd name="connsiteY0" fmla="*/ 19343 h 90876"/>
                <a:gd name="connsiteX1" fmla="*/ 45483 w 199262"/>
                <a:gd name="connsiteY1" fmla="*/ 6853 h 90876"/>
                <a:gd name="connsiteX2" fmla="*/ 37679 w 199262"/>
                <a:gd name="connsiteY2" fmla="*/ 1298 h 90876"/>
                <a:gd name="connsiteX3" fmla="*/ 15882 w 199262"/>
                <a:gd name="connsiteY3" fmla="*/ 4496 h 90876"/>
                <a:gd name="connsiteX4" fmla="*/ 6633 w 199262"/>
                <a:gd name="connsiteY4" fmla="*/ 22440 h 90876"/>
                <a:gd name="connsiteX5" fmla="*/ 3436 w 199262"/>
                <a:gd name="connsiteY5" fmla="*/ 34864 h 90876"/>
                <a:gd name="connsiteX6" fmla="*/ 6 w 199262"/>
                <a:gd name="connsiteY6" fmla="*/ 47287 h 90876"/>
                <a:gd name="connsiteX7" fmla="*/ 37747 w 199262"/>
                <a:gd name="connsiteY7" fmla="*/ 53347 h 90876"/>
                <a:gd name="connsiteX8" fmla="*/ 65230 w 199262"/>
                <a:gd name="connsiteY8" fmla="*/ 84591 h 90876"/>
                <a:gd name="connsiteX9" fmla="*/ 111514 w 199262"/>
                <a:gd name="connsiteY9" fmla="*/ 78363 h 90876"/>
                <a:gd name="connsiteX10" fmla="*/ 146363 w 199262"/>
                <a:gd name="connsiteY10" fmla="*/ 55839 h 90876"/>
                <a:gd name="connsiteX11" fmla="*/ 192346 w 199262"/>
                <a:gd name="connsiteY11" fmla="*/ 59879 h 90876"/>
                <a:gd name="connsiteX12" fmla="*/ 183567 w 199262"/>
                <a:gd name="connsiteY12" fmla="*/ 12239 h 90876"/>
                <a:gd name="connsiteX13" fmla="*/ 130788 w 199262"/>
                <a:gd name="connsiteY13" fmla="*/ 13855 h 90876"/>
                <a:gd name="connsiteX14" fmla="*/ 106636 w 199262"/>
                <a:gd name="connsiteY14" fmla="*/ 23081 h 90876"/>
                <a:gd name="connsiteX15" fmla="*/ 95065 w 199262"/>
                <a:gd name="connsiteY15" fmla="*/ 25235 h 90876"/>
                <a:gd name="connsiteX16" fmla="*/ 74883 w 199262"/>
                <a:gd name="connsiteY16" fmla="*/ 19343 h 9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9262" h="90876">
                  <a:moveTo>
                    <a:pt x="74883" y="19343"/>
                  </a:moveTo>
                  <a:cubicBezTo>
                    <a:pt x="65230" y="15404"/>
                    <a:pt x="54365" y="12374"/>
                    <a:pt x="45483" y="6853"/>
                  </a:cubicBezTo>
                  <a:cubicBezTo>
                    <a:pt x="42691" y="5102"/>
                    <a:pt x="41010" y="2442"/>
                    <a:pt x="37679" y="1298"/>
                  </a:cubicBezTo>
                  <a:cubicBezTo>
                    <a:pt x="30750" y="-1025"/>
                    <a:pt x="21230" y="-386"/>
                    <a:pt x="15882" y="4496"/>
                  </a:cubicBezTo>
                  <a:cubicBezTo>
                    <a:pt x="9827" y="10018"/>
                    <a:pt x="8382" y="15000"/>
                    <a:pt x="6633" y="22440"/>
                  </a:cubicBezTo>
                  <a:cubicBezTo>
                    <a:pt x="5555" y="27087"/>
                    <a:pt x="3974" y="30117"/>
                    <a:pt x="3436" y="34864"/>
                  </a:cubicBezTo>
                  <a:cubicBezTo>
                    <a:pt x="2966" y="39106"/>
                    <a:pt x="106" y="43314"/>
                    <a:pt x="6" y="47287"/>
                  </a:cubicBezTo>
                  <a:cubicBezTo>
                    <a:pt x="-465" y="67016"/>
                    <a:pt x="29102" y="50957"/>
                    <a:pt x="37747" y="53347"/>
                  </a:cubicBezTo>
                  <a:cubicBezTo>
                    <a:pt x="53860" y="57859"/>
                    <a:pt x="52111" y="78026"/>
                    <a:pt x="65230" y="84591"/>
                  </a:cubicBezTo>
                  <a:cubicBezTo>
                    <a:pt x="81139" y="92536"/>
                    <a:pt x="100717" y="95365"/>
                    <a:pt x="111514" y="78363"/>
                  </a:cubicBezTo>
                  <a:cubicBezTo>
                    <a:pt x="119991" y="64996"/>
                    <a:pt x="127491" y="48500"/>
                    <a:pt x="146363" y="55839"/>
                  </a:cubicBezTo>
                  <a:cubicBezTo>
                    <a:pt x="159784" y="61057"/>
                    <a:pt x="178689" y="73144"/>
                    <a:pt x="192346" y="59879"/>
                  </a:cubicBezTo>
                  <a:cubicBezTo>
                    <a:pt x="205498" y="47119"/>
                    <a:pt x="198400" y="20354"/>
                    <a:pt x="183567" y="12239"/>
                  </a:cubicBezTo>
                  <a:cubicBezTo>
                    <a:pt x="166512" y="2947"/>
                    <a:pt x="147507" y="5506"/>
                    <a:pt x="130788" y="13855"/>
                  </a:cubicBezTo>
                  <a:cubicBezTo>
                    <a:pt x="122412" y="18031"/>
                    <a:pt x="115148" y="20420"/>
                    <a:pt x="106636" y="23081"/>
                  </a:cubicBezTo>
                  <a:cubicBezTo>
                    <a:pt x="102130" y="24494"/>
                    <a:pt x="101119" y="26414"/>
                    <a:pt x="95065" y="25235"/>
                  </a:cubicBezTo>
                  <a:cubicBezTo>
                    <a:pt x="91197" y="24528"/>
                    <a:pt x="83662" y="22407"/>
                    <a:pt x="74883" y="1934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6" name="Freeform 1111">
              <a:extLst>
                <a:ext uri="{FF2B5EF4-FFF2-40B4-BE49-F238E27FC236}">
                  <a16:creationId xmlns:a16="http://schemas.microsoft.com/office/drawing/2014/main" id="{8A311E9D-ACC9-EE27-109C-A0BFBE0BA473}"/>
                </a:ext>
              </a:extLst>
            </p:cNvPr>
            <p:cNvSpPr>
              <a:spLocks/>
            </p:cNvSpPr>
            <p:nvPr/>
          </p:nvSpPr>
          <p:spPr>
            <a:xfrm>
              <a:off x="19079245" y="8605052"/>
              <a:ext cx="159632" cy="57951"/>
            </a:xfrm>
            <a:custGeom>
              <a:avLst/>
              <a:gdLst>
                <a:gd name="connsiteX0" fmla="*/ 11210 w 164313"/>
                <a:gd name="connsiteY0" fmla="*/ 9890 h 59684"/>
                <a:gd name="connsiteX1" fmla="*/ 70144 w 164313"/>
                <a:gd name="connsiteY1" fmla="*/ 3762 h 59684"/>
                <a:gd name="connsiteX2" fmla="*/ 79561 w 164313"/>
                <a:gd name="connsiteY2" fmla="*/ 6793 h 59684"/>
                <a:gd name="connsiteX3" fmla="*/ 85683 w 164313"/>
                <a:gd name="connsiteY3" fmla="*/ 9992 h 59684"/>
                <a:gd name="connsiteX4" fmla="*/ 104420 w 164313"/>
                <a:gd name="connsiteY4" fmla="*/ 13022 h 59684"/>
                <a:gd name="connsiteX5" fmla="*/ 144617 w 164313"/>
                <a:gd name="connsiteY5" fmla="*/ 16152 h 59684"/>
                <a:gd name="connsiteX6" fmla="*/ 154069 w 164313"/>
                <a:gd name="connsiteY6" fmla="*/ 43322 h 59684"/>
                <a:gd name="connsiteX7" fmla="*/ 110610 w 164313"/>
                <a:gd name="connsiteY7" fmla="*/ 56721 h 59684"/>
                <a:gd name="connsiteX8" fmla="*/ 88845 w 164313"/>
                <a:gd name="connsiteY8" fmla="*/ 57261 h 59684"/>
                <a:gd name="connsiteX9" fmla="*/ 64021 w 164313"/>
                <a:gd name="connsiteY9" fmla="*/ 59684 h 59684"/>
                <a:gd name="connsiteX10" fmla="*/ 35933 w 164313"/>
                <a:gd name="connsiteY10" fmla="*/ 56419 h 59684"/>
                <a:gd name="connsiteX11" fmla="*/ 15045 w 164313"/>
                <a:gd name="connsiteY11" fmla="*/ 52783 h 59684"/>
                <a:gd name="connsiteX12" fmla="*/ 1893 w 164313"/>
                <a:gd name="connsiteY12" fmla="*/ 39787 h 59684"/>
                <a:gd name="connsiteX13" fmla="*/ 11210 w 164313"/>
                <a:gd name="connsiteY13" fmla="*/ 9890 h 59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313" h="59684">
                  <a:moveTo>
                    <a:pt x="11210" y="9890"/>
                  </a:moveTo>
                  <a:cubicBezTo>
                    <a:pt x="29678" y="2180"/>
                    <a:pt x="51272" y="-4418"/>
                    <a:pt x="70144" y="3762"/>
                  </a:cubicBezTo>
                  <a:cubicBezTo>
                    <a:pt x="73170" y="5075"/>
                    <a:pt x="76299" y="5075"/>
                    <a:pt x="79561" y="6793"/>
                  </a:cubicBezTo>
                  <a:cubicBezTo>
                    <a:pt x="81783" y="7938"/>
                    <a:pt x="83396" y="9015"/>
                    <a:pt x="85683" y="9992"/>
                  </a:cubicBezTo>
                  <a:cubicBezTo>
                    <a:pt x="91570" y="12482"/>
                    <a:pt x="97491" y="13054"/>
                    <a:pt x="104420" y="13022"/>
                  </a:cubicBezTo>
                  <a:cubicBezTo>
                    <a:pt x="117808" y="12920"/>
                    <a:pt x="132910" y="10866"/>
                    <a:pt x="144617" y="16152"/>
                  </a:cubicBezTo>
                  <a:cubicBezTo>
                    <a:pt x="158071" y="22212"/>
                    <a:pt x="175900" y="32717"/>
                    <a:pt x="154069" y="43322"/>
                  </a:cubicBezTo>
                  <a:cubicBezTo>
                    <a:pt x="140513" y="49920"/>
                    <a:pt x="125476" y="54062"/>
                    <a:pt x="110610" y="56721"/>
                  </a:cubicBezTo>
                  <a:cubicBezTo>
                    <a:pt x="103477" y="58001"/>
                    <a:pt x="95977" y="55341"/>
                    <a:pt x="88845" y="57261"/>
                  </a:cubicBezTo>
                  <a:cubicBezTo>
                    <a:pt x="80471" y="59482"/>
                    <a:pt x="73069" y="59650"/>
                    <a:pt x="64021" y="59684"/>
                  </a:cubicBezTo>
                  <a:cubicBezTo>
                    <a:pt x="54031" y="59718"/>
                    <a:pt x="45622" y="57664"/>
                    <a:pt x="35933" y="56419"/>
                  </a:cubicBezTo>
                  <a:cubicBezTo>
                    <a:pt x="28466" y="55442"/>
                    <a:pt x="22208" y="56385"/>
                    <a:pt x="15045" y="52783"/>
                  </a:cubicBezTo>
                  <a:cubicBezTo>
                    <a:pt x="9192" y="49820"/>
                    <a:pt x="4786" y="45712"/>
                    <a:pt x="1893" y="39787"/>
                  </a:cubicBezTo>
                  <a:cubicBezTo>
                    <a:pt x="-2447" y="30898"/>
                    <a:pt x="682" y="28711"/>
                    <a:pt x="11210" y="989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7" name="Freeform 1112">
              <a:extLst>
                <a:ext uri="{FF2B5EF4-FFF2-40B4-BE49-F238E27FC236}">
                  <a16:creationId xmlns:a16="http://schemas.microsoft.com/office/drawing/2014/main" id="{FDEA276E-B856-5665-91C1-DCD90C285308}"/>
                </a:ext>
              </a:extLst>
            </p:cNvPr>
            <p:cNvSpPr>
              <a:spLocks/>
            </p:cNvSpPr>
            <p:nvPr/>
          </p:nvSpPr>
          <p:spPr>
            <a:xfrm>
              <a:off x="19016317" y="8681278"/>
              <a:ext cx="131300" cy="72151"/>
            </a:xfrm>
            <a:custGeom>
              <a:avLst/>
              <a:gdLst>
                <a:gd name="connsiteX0" fmla="*/ 13856 w 135151"/>
                <a:gd name="connsiteY0" fmla="*/ 5993 h 74308"/>
                <a:gd name="connsiteX1" fmla="*/ 50117 w 135151"/>
                <a:gd name="connsiteY1" fmla="*/ 0 h 74308"/>
                <a:gd name="connsiteX2" fmla="*/ 51698 w 135151"/>
                <a:gd name="connsiteY2" fmla="*/ 2088 h 74308"/>
                <a:gd name="connsiteX3" fmla="*/ 60477 w 135151"/>
                <a:gd name="connsiteY3" fmla="*/ 3569 h 74308"/>
                <a:gd name="connsiteX4" fmla="*/ 79113 w 135151"/>
                <a:gd name="connsiteY4" fmla="*/ 9865 h 74308"/>
                <a:gd name="connsiteX5" fmla="*/ 113254 w 135151"/>
                <a:gd name="connsiteY5" fmla="*/ 22221 h 74308"/>
                <a:gd name="connsiteX6" fmla="*/ 135152 w 135151"/>
                <a:gd name="connsiteY6" fmla="*/ 52623 h 74308"/>
                <a:gd name="connsiteX7" fmla="*/ 128021 w 135151"/>
                <a:gd name="connsiteY7" fmla="*/ 67369 h 74308"/>
                <a:gd name="connsiteX8" fmla="*/ 122673 w 135151"/>
                <a:gd name="connsiteY8" fmla="*/ 71342 h 74308"/>
                <a:gd name="connsiteX9" fmla="*/ 114566 w 135151"/>
                <a:gd name="connsiteY9" fmla="*/ 74137 h 74308"/>
                <a:gd name="connsiteX10" fmla="*/ 80928 w 135151"/>
                <a:gd name="connsiteY10" fmla="*/ 61915 h 74308"/>
                <a:gd name="connsiteX11" fmla="*/ 52741 w 135151"/>
                <a:gd name="connsiteY11" fmla="*/ 45957 h 74308"/>
                <a:gd name="connsiteX12" fmla="*/ 15402 w 135151"/>
                <a:gd name="connsiteY12" fmla="*/ 44845 h 74308"/>
                <a:gd name="connsiteX13" fmla="*/ 13856 w 135151"/>
                <a:gd name="connsiteY13" fmla="*/ 5993 h 74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5151" h="74308">
                  <a:moveTo>
                    <a:pt x="13856" y="5993"/>
                  </a:moveTo>
                  <a:cubicBezTo>
                    <a:pt x="25729" y="2357"/>
                    <a:pt x="37805" y="371"/>
                    <a:pt x="50117" y="0"/>
                  </a:cubicBezTo>
                  <a:cubicBezTo>
                    <a:pt x="50655" y="708"/>
                    <a:pt x="51160" y="1381"/>
                    <a:pt x="51698" y="2088"/>
                  </a:cubicBezTo>
                  <a:cubicBezTo>
                    <a:pt x="54657" y="2626"/>
                    <a:pt x="57484" y="2895"/>
                    <a:pt x="60477" y="3569"/>
                  </a:cubicBezTo>
                  <a:cubicBezTo>
                    <a:pt x="66600" y="4983"/>
                    <a:pt x="73024" y="7946"/>
                    <a:pt x="79113" y="9865"/>
                  </a:cubicBezTo>
                  <a:cubicBezTo>
                    <a:pt x="90616" y="13501"/>
                    <a:pt x="102356" y="15622"/>
                    <a:pt x="113254" y="22221"/>
                  </a:cubicBezTo>
                  <a:cubicBezTo>
                    <a:pt x="123312" y="28314"/>
                    <a:pt x="135119" y="40199"/>
                    <a:pt x="135152" y="52623"/>
                  </a:cubicBezTo>
                  <a:cubicBezTo>
                    <a:pt x="135152" y="58986"/>
                    <a:pt x="132596" y="63194"/>
                    <a:pt x="128021" y="67369"/>
                  </a:cubicBezTo>
                  <a:cubicBezTo>
                    <a:pt x="125903" y="69288"/>
                    <a:pt x="125028" y="70096"/>
                    <a:pt x="122673" y="71342"/>
                  </a:cubicBezTo>
                  <a:cubicBezTo>
                    <a:pt x="122538" y="71409"/>
                    <a:pt x="114937" y="74103"/>
                    <a:pt x="114566" y="74137"/>
                  </a:cubicBezTo>
                  <a:cubicBezTo>
                    <a:pt x="103364" y="75551"/>
                    <a:pt x="90348" y="67941"/>
                    <a:pt x="80928" y="61915"/>
                  </a:cubicBezTo>
                  <a:cubicBezTo>
                    <a:pt x="71174" y="55653"/>
                    <a:pt x="64413" y="47303"/>
                    <a:pt x="52741" y="45957"/>
                  </a:cubicBezTo>
                  <a:cubicBezTo>
                    <a:pt x="40698" y="44576"/>
                    <a:pt x="27714" y="48145"/>
                    <a:pt x="15402" y="44845"/>
                  </a:cubicBezTo>
                  <a:cubicBezTo>
                    <a:pt x="2217" y="41377"/>
                    <a:pt x="-10666" y="31816"/>
                    <a:pt x="13856" y="599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8" name="Freeform 1113">
              <a:extLst>
                <a:ext uri="{FF2B5EF4-FFF2-40B4-BE49-F238E27FC236}">
                  <a16:creationId xmlns:a16="http://schemas.microsoft.com/office/drawing/2014/main" id="{3F8626A5-5C4B-DA0D-5F9A-15052389E306}"/>
                </a:ext>
              </a:extLst>
            </p:cNvPr>
            <p:cNvSpPr>
              <a:spLocks/>
            </p:cNvSpPr>
            <p:nvPr/>
          </p:nvSpPr>
          <p:spPr>
            <a:xfrm>
              <a:off x="19301341" y="8608604"/>
              <a:ext cx="268647" cy="165517"/>
            </a:xfrm>
            <a:custGeom>
              <a:avLst/>
              <a:gdLst>
                <a:gd name="connsiteX0" fmla="*/ 15541 w 276525"/>
                <a:gd name="connsiteY0" fmla="*/ 90165 h 170466"/>
                <a:gd name="connsiteX1" fmla="*/ 34851 w 276525"/>
                <a:gd name="connsiteY1" fmla="*/ 72220 h 170466"/>
                <a:gd name="connsiteX2" fmla="*/ 46422 w 276525"/>
                <a:gd name="connsiteY2" fmla="*/ 74779 h 170466"/>
                <a:gd name="connsiteX3" fmla="*/ 77637 w 276525"/>
                <a:gd name="connsiteY3" fmla="*/ 74004 h 170466"/>
                <a:gd name="connsiteX4" fmla="*/ 98592 w 276525"/>
                <a:gd name="connsiteY4" fmla="*/ 58349 h 170466"/>
                <a:gd name="connsiteX5" fmla="*/ 112553 w 276525"/>
                <a:gd name="connsiteY5" fmla="*/ 25557 h 170466"/>
                <a:gd name="connsiteX6" fmla="*/ 163010 w 276525"/>
                <a:gd name="connsiteY6" fmla="*/ 3 h 170466"/>
                <a:gd name="connsiteX7" fmla="*/ 176969 w 276525"/>
                <a:gd name="connsiteY7" fmla="*/ 3 h 170466"/>
                <a:gd name="connsiteX8" fmla="*/ 192508 w 276525"/>
                <a:gd name="connsiteY8" fmla="*/ 3269 h 170466"/>
                <a:gd name="connsiteX9" fmla="*/ 225103 w 276525"/>
                <a:gd name="connsiteY9" fmla="*/ 3101 h 170466"/>
                <a:gd name="connsiteX10" fmla="*/ 276502 w 276525"/>
                <a:gd name="connsiteY10" fmla="*/ 17039 h 170466"/>
                <a:gd name="connsiteX11" fmla="*/ 256219 w 276525"/>
                <a:gd name="connsiteY11" fmla="*/ 49898 h 170466"/>
                <a:gd name="connsiteX12" fmla="*/ 229511 w 276525"/>
                <a:gd name="connsiteY12" fmla="*/ 59292 h 170466"/>
                <a:gd name="connsiteX13" fmla="*/ 209563 w 276525"/>
                <a:gd name="connsiteY13" fmla="*/ 62254 h 170466"/>
                <a:gd name="connsiteX14" fmla="*/ 195604 w 276525"/>
                <a:gd name="connsiteY14" fmla="*/ 65352 h 170466"/>
                <a:gd name="connsiteX15" fmla="*/ 182485 w 276525"/>
                <a:gd name="connsiteY15" fmla="*/ 70806 h 170466"/>
                <a:gd name="connsiteX16" fmla="*/ 167652 w 276525"/>
                <a:gd name="connsiteY16" fmla="*/ 78482 h 170466"/>
                <a:gd name="connsiteX17" fmla="*/ 153791 w 276525"/>
                <a:gd name="connsiteY17" fmla="*/ 88953 h 170466"/>
                <a:gd name="connsiteX18" fmla="*/ 125906 w 276525"/>
                <a:gd name="connsiteY18" fmla="*/ 105517 h 170466"/>
                <a:gd name="connsiteX19" fmla="*/ 96406 w 276525"/>
                <a:gd name="connsiteY19" fmla="*/ 133731 h 170466"/>
                <a:gd name="connsiteX20" fmla="*/ 84666 w 276525"/>
                <a:gd name="connsiteY20" fmla="*/ 143831 h 170466"/>
                <a:gd name="connsiteX21" fmla="*/ 68285 w 276525"/>
                <a:gd name="connsiteY21" fmla="*/ 156153 h 170466"/>
                <a:gd name="connsiteX22" fmla="*/ 51197 w 276525"/>
                <a:gd name="connsiteY22" fmla="*/ 165108 h 170466"/>
                <a:gd name="connsiteX23" fmla="*/ 43361 w 276525"/>
                <a:gd name="connsiteY23" fmla="*/ 167937 h 170466"/>
                <a:gd name="connsiteX24" fmla="*/ 36700 w 276525"/>
                <a:gd name="connsiteY24" fmla="*/ 170429 h 170466"/>
                <a:gd name="connsiteX25" fmla="*/ 5418 w 276525"/>
                <a:gd name="connsiteY25" fmla="*/ 155581 h 170466"/>
                <a:gd name="connsiteX26" fmla="*/ 2 w 276525"/>
                <a:gd name="connsiteY26" fmla="*/ 136795 h 170466"/>
                <a:gd name="connsiteX27" fmla="*/ 15541 w 276525"/>
                <a:gd name="connsiteY27" fmla="*/ 90165 h 170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76525" h="170466">
                  <a:moveTo>
                    <a:pt x="15541" y="90165"/>
                  </a:moveTo>
                  <a:cubicBezTo>
                    <a:pt x="20520" y="83465"/>
                    <a:pt x="26575" y="73938"/>
                    <a:pt x="34851" y="72220"/>
                  </a:cubicBezTo>
                  <a:cubicBezTo>
                    <a:pt x="41845" y="70772"/>
                    <a:pt x="40702" y="73500"/>
                    <a:pt x="46422" y="74779"/>
                  </a:cubicBezTo>
                  <a:cubicBezTo>
                    <a:pt x="56377" y="77068"/>
                    <a:pt x="67614" y="76967"/>
                    <a:pt x="77637" y="74004"/>
                  </a:cubicBezTo>
                  <a:cubicBezTo>
                    <a:pt x="86584" y="71345"/>
                    <a:pt x="95195" y="66901"/>
                    <a:pt x="98592" y="58349"/>
                  </a:cubicBezTo>
                  <a:cubicBezTo>
                    <a:pt x="103033" y="47171"/>
                    <a:pt x="105858" y="35792"/>
                    <a:pt x="112553" y="25557"/>
                  </a:cubicBezTo>
                  <a:cubicBezTo>
                    <a:pt x="123316" y="9161"/>
                    <a:pt x="144138" y="-198"/>
                    <a:pt x="163010" y="3"/>
                  </a:cubicBezTo>
                  <a:cubicBezTo>
                    <a:pt x="167652" y="37"/>
                    <a:pt x="172327" y="71"/>
                    <a:pt x="176969" y="3"/>
                  </a:cubicBezTo>
                  <a:cubicBezTo>
                    <a:pt x="183259" y="-64"/>
                    <a:pt x="186723" y="2259"/>
                    <a:pt x="192508" y="3269"/>
                  </a:cubicBezTo>
                  <a:cubicBezTo>
                    <a:pt x="202533" y="5020"/>
                    <a:pt x="214879" y="3101"/>
                    <a:pt x="225103" y="3101"/>
                  </a:cubicBezTo>
                  <a:cubicBezTo>
                    <a:pt x="238054" y="3101"/>
                    <a:pt x="277645" y="-3296"/>
                    <a:pt x="276502" y="17039"/>
                  </a:cubicBezTo>
                  <a:cubicBezTo>
                    <a:pt x="275795" y="29294"/>
                    <a:pt x="266074" y="43064"/>
                    <a:pt x="256219" y="49898"/>
                  </a:cubicBezTo>
                  <a:cubicBezTo>
                    <a:pt x="249625" y="54478"/>
                    <a:pt x="237315" y="58989"/>
                    <a:pt x="229511" y="59292"/>
                  </a:cubicBezTo>
                  <a:cubicBezTo>
                    <a:pt x="221773" y="59628"/>
                    <a:pt x="216962" y="60807"/>
                    <a:pt x="209563" y="62254"/>
                  </a:cubicBezTo>
                  <a:cubicBezTo>
                    <a:pt x="204786" y="63198"/>
                    <a:pt x="200447" y="64240"/>
                    <a:pt x="195604" y="65352"/>
                  </a:cubicBezTo>
                  <a:cubicBezTo>
                    <a:pt x="189852" y="66699"/>
                    <a:pt x="187363" y="68214"/>
                    <a:pt x="182485" y="70806"/>
                  </a:cubicBezTo>
                  <a:cubicBezTo>
                    <a:pt x="177373" y="73500"/>
                    <a:pt x="172696" y="75014"/>
                    <a:pt x="167652" y="78482"/>
                  </a:cubicBezTo>
                  <a:cubicBezTo>
                    <a:pt x="162874" y="81782"/>
                    <a:pt x="158534" y="85654"/>
                    <a:pt x="153791" y="88953"/>
                  </a:cubicBezTo>
                  <a:cubicBezTo>
                    <a:pt x="145012" y="95080"/>
                    <a:pt x="134854" y="98952"/>
                    <a:pt x="125906" y="105517"/>
                  </a:cubicBezTo>
                  <a:cubicBezTo>
                    <a:pt x="114537" y="113866"/>
                    <a:pt x="106162" y="124304"/>
                    <a:pt x="96406" y="133731"/>
                  </a:cubicBezTo>
                  <a:cubicBezTo>
                    <a:pt x="92638" y="137367"/>
                    <a:pt x="88469" y="140161"/>
                    <a:pt x="84666" y="143831"/>
                  </a:cubicBezTo>
                  <a:cubicBezTo>
                    <a:pt x="79790" y="148545"/>
                    <a:pt x="73801" y="152382"/>
                    <a:pt x="68285" y="156153"/>
                  </a:cubicBezTo>
                  <a:cubicBezTo>
                    <a:pt x="62399" y="160159"/>
                    <a:pt x="57993" y="162752"/>
                    <a:pt x="51197" y="165108"/>
                  </a:cubicBezTo>
                  <a:cubicBezTo>
                    <a:pt x="48573" y="166018"/>
                    <a:pt x="45984" y="166961"/>
                    <a:pt x="43361" y="167937"/>
                  </a:cubicBezTo>
                  <a:cubicBezTo>
                    <a:pt x="45412" y="167196"/>
                    <a:pt x="34514" y="170563"/>
                    <a:pt x="36700" y="170429"/>
                  </a:cubicBezTo>
                  <a:cubicBezTo>
                    <a:pt x="26507" y="171035"/>
                    <a:pt x="11135" y="164233"/>
                    <a:pt x="5418" y="155581"/>
                  </a:cubicBezTo>
                  <a:cubicBezTo>
                    <a:pt x="1145" y="149117"/>
                    <a:pt x="170" y="144134"/>
                    <a:pt x="2" y="136795"/>
                  </a:cubicBezTo>
                  <a:cubicBezTo>
                    <a:pt x="-99" y="131374"/>
                    <a:pt x="4375" y="125718"/>
                    <a:pt x="15541" y="9016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79" name="Freeform 1114">
              <a:extLst>
                <a:ext uri="{FF2B5EF4-FFF2-40B4-BE49-F238E27FC236}">
                  <a16:creationId xmlns:a16="http://schemas.microsoft.com/office/drawing/2014/main" id="{BF3298E8-E050-E946-D220-1D299A86CB3D}"/>
                </a:ext>
              </a:extLst>
            </p:cNvPr>
            <p:cNvSpPr>
              <a:spLocks/>
            </p:cNvSpPr>
            <p:nvPr/>
          </p:nvSpPr>
          <p:spPr>
            <a:xfrm>
              <a:off x="19483915" y="8215836"/>
              <a:ext cx="142525" cy="90976"/>
            </a:xfrm>
            <a:custGeom>
              <a:avLst/>
              <a:gdLst>
                <a:gd name="connsiteX0" fmla="*/ 4648 w 146705"/>
                <a:gd name="connsiteY0" fmla="*/ 22186 h 93696"/>
                <a:gd name="connsiteX1" fmla="*/ 32600 w 146705"/>
                <a:gd name="connsiteY1" fmla="*/ 268 h 93696"/>
                <a:gd name="connsiteX2" fmla="*/ 50563 w 146705"/>
                <a:gd name="connsiteY2" fmla="*/ 13028 h 93696"/>
                <a:gd name="connsiteX3" fmla="*/ 67482 w 146705"/>
                <a:gd name="connsiteY3" fmla="*/ 24509 h 93696"/>
                <a:gd name="connsiteX4" fmla="*/ 88540 w 146705"/>
                <a:gd name="connsiteY4" fmla="*/ 28246 h 93696"/>
                <a:gd name="connsiteX5" fmla="*/ 143807 w 146705"/>
                <a:gd name="connsiteY5" fmla="*/ 75043 h 93696"/>
                <a:gd name="connsiteX6" fmla="*/ 97857 w 146705"/>
                <a:gd name="connsiteY6" fmla="*/ 93696 h 93696"/>
                <a:gd name="connsiteX7" fmla="*/ 72933 w 146705"/>
                <a:gd name="connsiteY7" fmla="*/ 93696 h 93696"/>
                <a:gd name="connsiteX8" fmla="*/ 51337 w 146705"/>
                <a:gd name="connsiteY8" fmla="*/ 90497 h 93696"/>
                <a:gd name="connsiteX9" fmla="*/ 10737 w 146705"/>
                <a:gd name="connsiteY9" fmla="*/ 71946 h 93696"/>
                <a:gd name="connsiteX10" fmla="*/ 4648 w 146705"/>
                <a:gd name="connsiteY10" fmla="*/ 22186 h 93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6705" h="93696">
                  <a:moveTo>
                    <a:pt x="4648" y="22186"/>
                  </a:moveTo>
                  <a:cubicBezTo>
                    <a:pt x="13494" y="10503"/>
                    <a:pt x="18440" y="3029"/>
                    <a:pt x="32600" y="268"/>
                  </a:cubicBezTo>
                  <a:cubicBezTo>
                    <a:pt x="42322" y="-1617"/>
                    <a:pt x="44913" y="6834"/>
                    <a:pt x="50563" y="13028"/>
                  </a:cubicBezTo>
                  <a:cubicBezTo>
                    <a:pt x="55104" y="18010"/>
                    <a:pt x="61395" y="22152"/>
                    <a:pt x="67482" y="24509"/>
                  </a:cubicBezTo>
                  <a:cubicBezTo>
                    <a:pt x="75286" y="27539"/>
                    <a:pt x="80802" y="26899"/>
                    <a:pt x="88540" y="28246"/>
                  </a:cubicBezTo>
                  <a:cubicBezTo>
                    <a:pt x="105493" y="31141"/>
                    <a:pt x="159751" y="50770"/>
                    <a:pt x="143807" y="75043"/>
                  </a:cubicBezTo>
                  <a:cubicBezTo>
                    <a:pt x="133211" y="91170"/>
                    <a:pt x="115315" y="93696"/>
                    <a:pt x="97857" y="93696"/>
                  </a:cubicBezTo>
                  <a:cubicBezTo>
                    <a:pt x="89548" y="93696"/>
                    <a:pt x="81240" y="93696"/>
                    <a:pt x="72933" y="93696"/>
                  </a:cubicBezTo>
                  <a:cubicBezTo>
                    <a:pt x="64758" y="93729"/>
                    <a:pt x="59108" y="92382"/>
                    <a:pt x="51337" y="90497"/>
                  </a:cubicBezTo>
                  <a:cubicBezTo>
                    <a:pt x="36368" y="86861"/>
                    <a:pt x="21668" y="84504"/>
                    <a:pt x="10737" y="71946"/>
                  </a:cubicBezTo>
                  <a:cubicBezTo>
                    <a:pt x="913" y="60701"/>
                    <a:pt x="-4400" y="49423"/>
                    <a:pt x="4648" y="2218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0" name="Freeform 1115">
              <a:extLst>
                <a:ext uri="{FF2B5EF4-FFF2-40B4-BE49-F238E27FC236}">
                  <a16:creationId xmlns:a16="http://schemas.microsoft.com/office/drawing/2014/main" id="{ED4834E0-C554-A9DE-DE2C-7B6A1741DBDE}"/>
                </a:ext>
              </a:extLst>
            </p:cNvPr>
            <p:cNvSpPr>
              <a:spLocks/>
            </p:cNvSpPr>
            <p:nvPr/>
          </p:nvSpPr>
          <p:spPr>
            <a:xfrm>
              <a:off x="19367447" y="8122669"/>
              <a:ext cx="144937" cy="78933"/>
            </a:xfrm>
            <a:custGeom>
              <a:avLst/>
              <a:gdLst>
                <a:gd name="connsiteX0" fmla="*/ 25132 w 149187"/>
                <a:gd name="connsiteY0" fmla="*/ 0 h 81293"/>
                <a:gd name="connsiteX1" fmla="*/ 71653 w 149187"/>
                <a:gd name="connsiteY1" fmla="*/ 12491 h 81293"/>
                <a:gd name="connsiteX2" fmla="*/ 81040 w 149187"/>
                <a:gd name="connsiteY2" fmla="*/ 11750 h 81293"/>
                <a:gd name="connsiteX3" fmla="*/ 93619 w 149187"/>
                <a:gd name="connsiteY3" fmla="*/ 9494 h 81293"/>
                <a:gd name="connsiteX4" fmla="*/ 112086 w 149187"/>
                <a:gd name="connsiteY4" fmla="*/ 2357 h 81293"/>
                <a:gd name="connsiteX5" fmla="*/ 130554 w 149187"/>
                <a:gd name="connsiteY5" fmla="*/ 3198 h 81293"/>
                <a:gd name="connsiteX6" fmla="*/ 147068 w 149187"/>
                <a:gd name="connsiteY6" fmla="*/ 15555 h 81293"/>
                <a:gd name="connsiteX7" fmla="*/ 142258 w 149187"/>
                <a:gd name="connsiteY7" fmla="*/ 40502 h 81293"/>
                <a:gd name="connsiteX8" fmla="*/ 117636 w 149187"/>
                <a:gd name="connsiteY8" fmla="*/ 73933 h 81293"/>
                <a:gd name="connsiteX9" fmla="*/ 99809 w 149187"/>
                <a:gd name="connsiteY9" fmla="*/ 81004 h 81293"/>
                <a:gd name="connsiteX10" fmla="*/ 89617 w 149187"/>
                <a:gd name="connsiteY10" fmla="*/ 78411 h 81293"/>
                <a:gd name="connsiteX11" fmla="*/ 80904 w 149187"/>
                <a:gd name="connsiteY11" fmla="*/ 77132 h 81293"/>
                <a:gd name="connsiteX12" fmla="*/ 67046 w 149187"/>
                <a:gd name="connsiteY12" fmla="*/ 65315 h 81293"/>
                <a:gd name="connsiteX13" fmla="*/ 46829 w 149187"/>
                <a:gd name="connsiteY13" fmla="*/ 56090 h 81293"/>
                <a:gd name="connsiteX14" fmla="*/ 37512 w 149187"/>
                <a:gd name="connsiteY14" fmla="*/ 52723 h 81293"/>
                <a:gd name="connsiteX15" fmla="*/ 25099 w 149187"/>
                <a:gd name="connsiteY15" fmla="*/ 53026 h 81293"/>
                <a:gd name="connsiteX16" fmla="*/ 9560 w 149187"/>
                <a:gd name="connsiteY16" fmla="*/ 42858 h 81293"/>
                <a:gd name="connsiteX17" fmla="*/ 7 w 149187"/>
                <a:gd name="connsiteY17" fmla="*/ 24813 h 81293"/>
                <a:gd name="connsiteX18" fmla="*/ 25132 w 149187"/>
                <a:gd name="connsiteY18" fmla="*/ 0 h 8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187" h="81293">
                  <a:moveTo>
                    <a:pt x="25132" y="0"/>
                  </a:moveTo>
                  <a:cubicBezTo>
                    <a:pt x="40304" y="3534"/>
                    <a:pt x="57189" y="10302"/>
                    <a:pt x="71653" y="12491"/>
                  </a:cubicBezTo>
                  <a:cubicBezTo>
                    <a:pt x="74749" y="12961"/>
                    <a:pt x="78079" y="12524"/>
                    <a:pt x="81040" y="11750"/>
                  </a:cubicBezTo>
                  <a:cubicBezTo>
                    <a:pt x="85345" y="10638"/>
                    <a:pt x="89381" y="10437"/>
                    <a:pt x="93619" y="9494"/>
                  </a:cubicBezTo>
                  <a:cubicBezTo>
                    <a:pt x="99170" y="8282"/>
                    <a:pt x="106200" y="4242"/>
                    <a:pt x="112086" y="2357"/>
                  </a:cubicBezTo>
                  <a:cubicBezTo>
                    <a:pt x="121235" y="-606"/>
                    <a:pt x="122750" y="841"/>
                    <a:pt x="130554" y="3198"/>
                  </a:cubicBezTo>
                  <a:cubicBezTo>
                    <a:pt x="139737" y="5959"/>
                    <a:pt x="142831" y="5791"/>
                    <a:pt x="147068" y="15555"/>
                  </a:cubicBezTo>
                  <a:cubicBezTo>
                    <a:pt x="151813" y="26496"/>
                    <a:pt x="147877" y="31041"/>
                    <a:pt x="142258" y="40502"/>
                  </a:cubicBezTo>
                  <a:cubicBezTo>
                    <a:pt x="136002" y="51040"/>
                    <a:pt x="127728" y="66460"/>
                    <a:pt x="117636" y="73933"/>
                  </a:cubicBezTo>
                  <a:cubicBezTo>
                    <a:pt x="114677" y="76122"/>
                    <a:pt x="103476" y="80061"/>
                    <a:pt x="99809" y="81004"/>
                  </a:cubicBezTo>
                  <a:cubicBezTo>
                    <a:pt x="94898" y="82216"/>
                    <a:pt x="93048" y="79286"/>
                    <a:pt x="89617" y="78411"/>
                  </a:cubicBezTo>
                  <a:cubicBezTo>
                    <a:pt x="86690" y="77671"/>
                    <a:pt x="83830" y="78075"/>
                    <a:pt x="80904" y="77132"/>
                  </a:cubicBezTo>
                  <a:cubicBezTo>
                    <a:pt x="74983" y="75214"/>
                    <a:pt x="71519" y="69186"/>
                    <a:pt x="67046" y="65315"/>
                  </a:cubicBezTo>
                  <a:cubicBezTo>
                    <a:pt x="60587" y="59726"/>
                    <a:pt x="54733" y="57908"/>
                    <a:pt x="46829" y="56090"/>
                  </a:cubicBezTo>
                  <a:cubicBezTo>
                    <a:pt x="43466" y="55316"/>
                    <a:pt x="40908" y="53329"/>
                    <a:pt x="37512" y="52723"/>
                  </a:cubicBezTo>
                  <a:cubicBezTo>
                    <a:pt x="33542" y="52016"/>
                    <a:pt x="29068" y="53800"/>
                    <a:pt x="25099" y="53026"/>
                  </a:cubicBezTo>
                  <a:cubicBezTo>
                    <a:pt x="19145" y="51881"/>
                    <a:pt x="13729" y="47034"/>
                    <a:pt x="9560" y="42858"/>
                  </a:cubicBezTo>
                  <a:cubicBezTo>
                    <a:pt x="5287" y="38549"/>
                    <a:pt x="341" y="31210"/>
                    <a:pt x="7" y="24813"/>
                  </a:cubicBezTo>
                  <a:cubicBezTo>
                    <a:pt x="-197" y="19864"/>
                    <a:pt x="4144" y="10369"/>
                    <a:pt x="25132"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1" name="Freeform 1116">
              <a:extLst>
                <a:ext uri="{FF2B5EF4-FFF2-40B4-BE49-F238E27FC236}">
                  <a16:creationId xmlns:a16="http://schemas.microsoft.com/office/drawing/2014/main" id="{BEF5A302-1EFA-6544-FACE-1861D897E890}"/>
                </a:ext>
              </a:extLst>
            </p:cNvPr>
            <p:cNvSpPr>
              <a:spLocks/>
            </p:cNvSpPr>
            <p:nvPr/>
          </p:nvSpPr>
          <p:spPr>
            <a:xfrm>
              <a:off x="19631375" y="8204055"/>
              <a:ext cx="174297" cy="90309"/>
            </a:xfrm>
            <a:custGeom>
              <a:avLst/>
              <a:gdLst>
                <a:gd name="connsiteX0" fmla="*/ 1946 w 179408"/>
                <a:gd name="connsiteY0" fmla="*/ 3210 h 93009"/>
                <a:gd name="connsiteX1" fmla="*/ 47728 w 179408"/>
                <a:gd name="connsiteY1" fmla="*/ 821 h 93009"/>
                <a:gd name="connsiteX2" fmla="*/ 57851 w 179408"/>
                <a:gd name="connsiteY2" fmla="*/ 3851 h 93009"/>
                <a:gd name="connsiteX3" fmla="*/ 70264 w 179408"/>
                <a:gd name="connsiteY3" fmla="*/ 11863 h 93009"/>
                <a:gd name="connsiteX4" fmla="*/ 83383 w 179408"/>
                <a:gd name="connsiteY4" fmla="*/ 16273 h 93009"/>
                <a:gd name="connsiteX5" fmla="*/ 98217 w 179408"/>
                <a:gd name="connsiteY5" fmla="*/ 21863 h 93009"/>
                <a:gd name="connsiteX6" fmla="*/ 110663 w 179408"/>
                <a:gd name="connsiteY6" fmla="*/ 25162 h 93009"/>
                <a:gd name="connsiteX7" fmla="*/ 132392 w 179408"/>
                <a:gd name="connsiteY7" fmla="*/ 25700 h 93009"/>
                <a:gd name="connsiteX8" fmla="*/ 173600 w 179408"/>
                <a:gd name="connsiteY8" fmla="*/ 58560 h 93009"/>
                <a:gd name="connsiteX9" fmla="*/ 178342 w 179408"/>
                <a:gd name="connsiteY9" fmla="*/ 74788 h 93009"/>
                <a:gd name="connsiteX10" fmla="*/ 160312 w 179408"/>
                <a:gd name="connsiteY10" fmla="*/ 90342 h 93009"/>
                <a:gd name="connsiteX11" fmla="*/ 107534 w 179408"/>
                <a:gd name="connsiteY11" fmla="*/ 89568 h 93009"/>
                <a:gd name="connsiteX12" fmla="*/ 55431 w 179408"/>
                <a:gd name="connsiteY12" fmla="*/ 70849 h 93009"/>
                <a:gd name="connsiteX13" fmla="*/ 39384 w 179408"/>
                <a:gd name="connsiteY13" fmla="*/ 65293 h 93009"/>
                <a:gd name="connsiteX14" fmla="*/ 26805 w 179408"/>
                <a:gd name="connsiteY14" fmla="*/ 62331 h 93009"/>
                <a:gd name="connsiteX15" fmla="*/ 14291 w 179408"/>
                <a:gd name="connsiteY15" fmla="*/ 52770 h 93009"/>
                <a:gd name="connsiteX16" fmla="*/ 2014 w 179408"/>
                <a:gd name="connsiteY16" fmla="*/ 34286 h 93009"/>
                <a:gd name="connsiteX17" fmla="*/ 1946 w 179408"/>
                <a:gd name="connsiteY17" fmla="*/ 3210 h 93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9408" h="93009">
                  <a:moveTo>
                    <a:pt x="1946" y="3210"/>
                  </a:moveTo>
                  <a:cubicBezTo>
                    <a:pt x="11366" y="2436"/>
                    <a:pt x="35448" y="-1739"/>
                    <a:pt x="47728" y="821"/>
                  </a:cubicBezTo>
                  <a:cubicBezTo>
                    <a:pt x="50216" y="1325"/>
                    <a:pt x="54825" y="2975"/>
                    <a:pt x="57851" y="3851"/>
                  </a:cubicBezTo>
                  <a:cubicBezTo>
                    <a:pt x="62729" y="5197"/>
                    <a:pt x="66160" y="9270"/>
                    <a:pt x="70264" y="11863"/>
                  </a:cubicBezTo>
                  <a:cubicBezTo>
                    <a:pt x="74705" y="14657"/>
                    <a:pt x="78641" y="14657"/>
                    <a:pt x="83383" y="16273"/>
                  </a:cubicBezTo>
                  <a:cubicBezTo>
                    <a:pt x="89270" y="18293"/>
                    <a:pt x="92162" y="20953"/>
                    <a:pt x="98217" y="21863"/>
                  </a:cubicBezTo>
                  <a:cubicBezTo>
                    <a:pt x="102658" y="22536"/>
                    <a:pt x="106257" y="24353"/>
                    <a:pt x="110663" y="25162"/>
                  </a:cubicBezTo>
                  <a:cubicBezTo>
                    <a:pt x="117793" y="26407"/>
                    <a:pt x="125262" y="23950"/>
                    <a:pt x="132392" y="25700"/>
                  </a:cubicBezTo>
                  <a:cubicBezTo>
                    <a:pt x="149279" y="29808"/>
                    <a:pt x="162667" y="46036"/>
                    <a:pt x="173600" y="58560"/>
                  </a:cubicBezTo>
                  <a:cubicBezTo>
                    <a:pt x="178242" y="63879"/>
                    <a:pt x="181067" y="66708"/>
                    <a:pt x="178342" y="74788"/>
                  </a:cubicBezTo>
                  <a:cubicBezTo>
                    <a:pt x="176020" y="81656"/>
                    <a:pt x="167173" y="88827"/>
                    <a:pt x="160312" y="90342"/>
                  </a:cubicBezTo>
                  <a:cubicBezTo>
                    <a:pt x="143021" y="94146"/>
                    <a:pt x="125059" y="93877"/>
                    <a:pt x="107534" y="89568"/>
                  </a:cubicBezTo>
                  <a:cubicBezTo>
                    <a:pt x="89538" y="85124"/>
                    <a:pt x="72787" y="76673"/>
                    <a:pt x="55431" y="70849"/>
                  </a:cubicBezTo>
                  <a:cubicBezTo>
                    <a:pt x="50284" y="69132"/>
                    <a:pt x="44732" y="66977"/>
                    <a:pt x="39384" y="65293"/>
                  </a:cubicBezTo>
                  <a:cubicBezTo>
                    <a:pt x="35415" y="64048"/>
                    <a:pt x="30942" y="64082"/>
                    <a:pt x="26805" y="62331"/>
                  </a:cubicBezTo>
                  <a:cubicBezTo>
                    <a:pt x="21188" y="59940"/>
                    <a:pt x="19067" y="56742"/>
                    <a:pt x="14291" y="52770"/>
                  </a:cubicBezTo>
                  <a:cubicBezTo>
                    <a:pt x="6453" y="46238"/>
                    <a:pt x="4369" y="44353"/>
                    <a:pt x="2014" y="34286"/>
                  </a:cubicBezTo>
                  <a:cubicBezTo>
                    <a:pt x="-72" y="25431"/>
                    <a:pt x="-1183" y="18900"/>
                    <a:pt x="1946" y="321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2" name="Freeform 1117">
              <a:extLst>
                <a:ext uri="{FF2B5EF4-FFF2-40B4-BE49-F238E27FC236}">
                  <a16:creationId xmlns:a16="http://schemas.microsoft.com/office/drawing/2014/main" id="{48B94DB9-C38A-B7E1-F5DA-7F887EA351B7}"/>
                </a:ext>
              </a:extLst>
            </p:cNvPr>
            <p:cNvSpPr>
              <a:spLocks/>
            </p:cNvSpPr>
            <p:nvPr/>
          </p:nvSpPr>
          <p:spPr>
            <a:xfrm>
              <a:off x="19819379" y="8038500"/>
              <a:ext cx="638145" cy="604032"/>
            </a:xfrm>
            <a:custGeom>
              <a:avLst/>
              <a:gdLst>
                <a:gd name="connsiteX0" fmla="*/ 970 w 656859"/>
                <a:gd name="connsiteY0" fmla="*/ 36957 h 622091"/>
                <a:gd name="connsiteX1" fmla="*/ 11970 w 656859"/>
                <a:gd name="connsiteY1" fmla="*/ 66249 h 622091"/>
                <a:gd name="connsiteX2" fmla="*/ 31345 w 656859"/>
                <a:gd name="connsiteY2" fmla="*/ 76685 h 622091"/>
                <a:gd name="connsiteX3" fmla="*/ 69288 w 656859"/>
                <a:gd name="connsiteY3" fmla="*/ 95875 h 622091"/>
                <a:gd name="connsiteX4" fmla="*/ 91050 w 656859"/>
                <a:gd name="connsiteY4" fmla="*/ 127187 h 622091"/>
                <a:gd name="connsiteX5" fmla="*/ 114733 w 656859"/>
                <a:gd name="connsiteY5" fmla="*/ 130251 h 622091"/>
                <a:gd name="connsiteX6" fmla="*/ 137707 w 656859"/>
                <a:gd name="connsiteY6" fmla="*/ 127187 h 622091"/>
                <a:gd name="connsiteX7" fmla="*/ 154761 w 656859"/>
                <a:gd name="connsiteY7" fmla="*/ 125537 h 622091"/>
                <a:gd name="connsiteX8" fmla="*/ 159605 w 656859"/>
                <a:gd name="connsiteY8" fmla="*/ 137186 h 622091"/>
                <a:gd name="connsiteX9" fmla="*/ 109618 w 656859"/>
                <a:gd name="connsiteY9" fmla="*/ 154996 h 622091"/>
                <a:gd name="connsiteX10" fmla="*/ 86275 w 656859"/>
                <a:gd name="connsiteY10" fmla="*/ 159608 h 622091"/>
                <a:gd name="connsiteX11" fmla="*/ 76217 w 656859"/>
                <a:gd name="connsiteY11" fmla="*/ 176846 h 622091"/>
                <a:gd name="connsiteX12" fmla="*/ 78371 w 656859"/>
                <a:gd name="connsiteY12" fmla="*/ 197315 h 622091"/>
                <a:gd name="connsiteX13" fmla="*/ 78909 w 656859"/>
                <a:gd name="connsiteY13" fmla="*/ 209605 h 622091"/>
                <a:gd name="connsiteX14" fmla="*/ 82508 w 656859"/>
                <a:gd name="connsiteY14" fmla="*/ 220210 h 622091"/>
                <a:gd name="connsiteX15" fmla="*/ 99528 w 656859"/>
                <a:gd name="connsiteY15" fmla="*/ 260779 h 622091"/>
                <a:gd name="connsiteX16" fmla="*/ 130810 w 656859"/>
                <a:gd name="connsiteY16" fmla="*/ 275693 h 622091"/>
                <a:gd name="connsiteX17" fmla="*/ 159403 w 656859"/>
                <a:gd name="connsiteY17" fmla="*/ 251285 h 622091"/>
                <a:gd name="connsiteX18" fmla="*/ 215208 w 656859"/>
                <a:gd name="connsiteY18" fmla="*/ 273876 h 622091"/>
                <a:gd name="connsiteX19" fmla="*/ 268726 w 656859"/>
                <a:gd name="connsiteY19" fmla="*/ 308150 h 622091"/>
                <a:gd name="connsiteX20" fmla="*/ 311343 w 656859"/>
                <a:gd name="connsiteY20" fmla="*/ 318249 h 622091"/>
                <a:gd name="connsiteX21" fmla="*/ 345890 w 656859"/>
                <a:gd name="connsiteY21" fmla="*/ 331548 h 622091"/>
                <a:gd name="connsiteX22" fmla="*/ 374952 w 656859"/>
                <a:gd name="connsiteY22" fmla="*/ 344409 h 622091"/>
                <a:gd name="connsiteX23" fmla="*/ 396111 w 656859"/>
                <a:gd name="connsiteY23" fmla="*/ 350806 h 622091"/>
                <a:gd name="connsiteX24" fmla="*/ 419017 w 656859"/>
                <a:gd name="connsiteY24" fmla="*/ 364845 h 622091"/>
                <a:gd name="connsiteX25" fmla="*/ 436577 w 656859"/>
                <a:gd name="connsiteY25" fmla="*/ 385113 h 622091"/>
                <a:gd name="connsiteX26" fmla="*/ 449797 w 656859"/>
                <a:gd name="connsiteY26" fmla="*/ 408714 h 622091"/>
                <a:gd name="connsiteX27" fmla="*/ 466884 w 656859"/>
                <a:gd name="connsiteY27" fmla="*/ 437163 h 622091"/>
                <a:gd name="connsiteX28" fmla="*/ 488614 w 656859"/>
                <a:gd name="connsiteY28" fmla="*/ 484567 h 622091"/>
                <a:gd name="connsiteX29" fmla="*/ 462914 w 656859"/>
                <a:gd name="connsiteY29" fmla="*/ 524968 h 622091"/>
                <a:gd name="connsiteX30" fmla="*/ 436610 w 656859"/>
                <a:gd name="connsiteY30" fmla="*/ 562945 h 622091"/>
                <a:gd name="connsiteX31" fmla="*/ 432709 w 656859"/>
                <a:gd name="connsiteY31" fmla="*/ 582472 h 622091"/>
                <a:gd name="connsiteX32" fmla="*/ 445187 w 656859"/>
                <a:gd name="connsiteY32" fmla="*/ 596444 h 622091"/>
                <a:gd name="connsiteX33" fmla="*/ 503716 w 656859"/>
                <a:gd name="connsiteY33" fmla="*/ 575267 h 622091"/>
                <a:gd name="connsiteX34" fmla="*/ 565678 w 656859"/>
                <a:gd name="connsiteY34" fmla="*/ 587186 h 622091"/>
                <a:gd name="connsiteX35" fmla="*/ 592452 w 656859"/>
                <a:gd name="connsiteY35" fmla="*/ 610248 h 622091"/>
                <a:gd name="connsiteX36" fmla="*/ 616200 w 656859"/>
                <a:gd name="connsiteY36" fmla="*/ 621628 h 622091"/>
                <a:gd name="connsiteX37" fmla="*/ 625653 w 656859"/>
                <a:gd name="connsiteY37" fmla="*/ 603986 h 622091"/>
                <a:gd name="connsiteX38" fmla="*/ 631506 w 656859"/>
                <a:gd name="connsiteY38" fmla="*/ 574964 h 622091"/>
                <a:gd name="connsiteX39" fmla="*/ 628782 w 656859"/>
                <a:gd name="connsiteY39" fmla="*/ 528974 h 622091"/>
                <a:gd name="connsiteX40" fmla="*/ 625215 w 656859"/>
                <a:gd name="connsiteY40" fmla="*/ 486149 h 622091"/>
                <a:gd name="connsiteX41" fmla="*/ 633288 w 656859"/>
                <a:gd name="connsiteY41" fmla="*/ 453223 h 622091"/>
                <a:gd name="connsiteX42" fmla="*/ 649536 w 656859"/>
                <a:gd name="connsiteY42" fmla="*/ 419286 h 622091"/>
                <a:gd name="connsiteX43" fmla="*/ 650444 w 656859"/>
                <a:gd name="connsiteY43" fmla="*/ 377336 h 622091"/>
                <a:gd name="connsiteX44" fmla="*/ 649906 w 656859"/>
                <a:gd name="connsiteY44" fmla="*/ 356798 h 622091"/>
                <a:gd name="connsiteX45" fmla="*/ 646980 w 656859"/>
                <a:gd name="connsiteY45" fmla="*/ 333063 h 622091"/>
                <a:gd name="connsiteX46" fmla="*/ 652597 w 656859"/>
                <a:gd name="connsiteY46" fmla="*/ 256201 h 622091"/>
                <a:gd name="connsiteX47" fmla="*/ 653942 w 656859"/>
                <a:gd name="connsiteY47" fmla="*/ 235293 h 622091"/>
                <a:gd name="connsiteX48" fmla="*/ 656398 w 656859"/>
                <a:gd name="connsiteY48" fmla="*/ 208055 h 622091"/>
                <a:gd name="connsiteX49" fmla="*/ 653708 w 656859"/>
                <a:gd name="connsiteY49" fmla="*/ 173816 h 622091"/>
                <a:gd name="connsiteX50" fmla="*/ 611224 w 656859"/>
                <a:gd name="connsiteY50" fmla="*/ 139677 h 622091"/>
                <a:gd name="connsiteX51" fmla="*/ 567629 w 656859"/>
                <a:gd name="connsiteY51" fmla="*/ 123988 h 622091"/>
                <a:gd name="connsiteX52" fmla="*/ 522420 w 656859"/>
                <a:gd name="connsiteY52" fmla="*/ 108333 h 622091"/>
                <a:gd name="connsiteX53" fmla="*/ 460762 w 656859"/>
                <a:gd name="connsiteY53" fmla="*/ 89681 h 622091"/>
                <a:gd name="connsiteX54" fmla="*/ 425913 w 656859"/>
                <a:gd name="connsiteY54" fmla="*/ 84227 h 622091"/>
                <a:gd name="connsiteX55" fmla="*/ 389114 w 656859"/>
                <a:gd name="connsiteY55" fmla="*/ 94361 h 622091"/>
                <a:gd name="connsiteX56" fmla="*/ 370579 w 656859"/>
                <a:gd name="connsiteY56" fmla="*/ 114594 h 622091"/>
                <a:gd name="connsiteX57" fmla="*/ 342661 w 656859"/>
                <a:gd name="connsiteY57" fmla="*/ 136580 h 622091"/>
                <a:gd name="connsiteX58" fmla="*/ 308418 w 656859"/>
                <a:gd name="connsiteY58" fmla="*/ 145637 h 622091"/>
                <a:gd name="connsiteX59" fmla="*/ 285039 w 656859"/>
                <a:gd name="connsiteY59" fmla="*/ 174119 h 622091"/>
                <a:gd name="connsiteX60" fmla="*/ 274443 w 656859"/>
                <a:gd name="connsiteY60" fmla="*/ 202837 h 622091"/>
                <a:gd name="connsiteX61" fmla="*/ 247903 w 656859"/>
                <a:gd name="connsiteY61" fmla="*/ 193848 h 622091"/>
                <a:gd name="connsiteX62" fmla="*/ 224525 w 656859"/>
                <a:gd name="connsiteY62" fmla="*/ 163716 h 622091"/>
                <a:gd name="connsiteX63" fmla="*/ 209018 w 656859"/>
                <a:gd name="connsiteY63" fmla="*/ 141091 h 622091"/>
                <a:gd name="connsiteX64" fmla="*/ 193310 w 656859"/>
                <a:gd name="connsiteY64" fmla="*/ 120250 h 622091"/>
                <a:gd name="connsiteX65" fmla="*/ 195228 w 656859"/>
                <a:gd name="connsiteY65" fmla="*/ 83418 h 622091"/>
                <a:gd name="connsiteX66" fmla="*/ 175348 w 656859"/>
                <a:gd name="connsiteY66" fmla="*/ 45980 h 622091"/>
                <a:gd name="connsiteX67" fmla="*/ 154794 w 656859"/>
                <a:gd name="connsiteY67" fmla="*/ 28002 h 622091"/>
                <a:gd name="connsiteX68" fmla="*/ 142281 w 656859"/>
                <a:gd name="connsiteY68" fmla="*/ 24669 h 622091"/>
                <a:gd name="connsiteX69" fmla="*/ 128221 w 656859"/>
                <a:gd name="connsiteY69" fmla="*/ 15039 h 622091"/>
                <a:gd name="connsiteX70" fmla="*/ 62392 w 656859"/>
                <a:gd name="connsiteY70" fmla="*/ 2010 h 622091"/>
                <a:gd name="connsiteX71" fmla="*/ 27341 w 656859"/>
                <a:gd name="connsiteY71" fmla="*/ 12111 h 622091"/>
                <a:gd name="connsiteX72" fmla="*/ 970 w 656859"/>
                <a:gd name="connsiteY72" fmla="*/ 36957 h 622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656859" h="622091">
                  <a:moveTo>
                    <a:pt x="970" y="36957"/>
                  </a:moveTo>
                  <a:cubicBezTo>
                    <a:pt x="-1621" y="52041"/>
                    <a:pt x="633" y="56653"/>
                    <a:pt x="11970" y="66249"/>
                  </a:cubicBezTo>
                  <a:cubicBezTo>
                    <a:pt x="17620" y="71029"/>
                    <a:pt x="24650" y="73453"/>
                    <a:pt x="31345" y="76685"/>
                  </a:cubicBezTo>
                  <a:cubicBezTo>
                    <a:pt x="44361" y="83015"/>
                    <a:pt x="58119" y="86281"/>
                    <a:pt x="69288" y="95875"/>
                  </a:cubicBezTo>
                  <a:cubicBezTo>
                    <a:pt x="80826" y="105774"/>
                    <a:pt x="73661" y="123281"/>
                    <a:pt x="91050" y="127187"/>
                  </a:cubicBezTo>
                  <a:cubicBezTo>
                    <a:pt x="99023" y="128970"/>
                    <a:pt x="106188" y="130183"/>
                    <a:pt x="114733" y="130251"/>
                  </a:cubicBezTo>
                  <a:cubicBezTo>
                    <a:pt x="122770" y="130283"/>
                    <a:pt x="129802" y="127994"/>
                    <a:pt x="137707" y="127187"/>
                  </a:cubicBezTo>
                  <a:cubicBezTo>
                    <a:pt x="145174" y="126446"/>
                    <a:pt x="146453" y="123147"/>
                    <a:pt x="154761" y="125537"/>
                  </a:cubicBezTo>
                  <a:cubicBezTo>
                    <a:pt x="162397" y="127725"/>
                    <a:pt x="165357" y="130688"/>
                    <a:pt x="159605" y="137186"/>
                  </a:cubicBezTo>
                  <a:cubicBezTo>
                    <a:pt x="148134" y="150147"/>
                    <a:pt x="125766" y="154659"/>
                    <a:pt x="109618" y="154996"/>
                  </a:cubicBezTo>
                  <a:cubicBezTo>
                    <a:pt x="103026" y="155130"/>
                    <a:pt x="92229" y="156780"/>
                    <a:pt x="86275" y="159608"/>
                  </a:cubicBezTo>
                  <a:cubicBezTo>
                    <a:pt x="80052" y="162571"/>
                    <a:pt x="77765" y="170584"/>
                    <a:pt x="76217" y="176846"/>
                  </a:cubicBezTo>
                  <a:cubicBezTo>
                    <a:pt x="74199" y="184892"/>
                    <a:pt x="76790" y="189774"/>
                    <a:pt x="78371" y="197315"/>
                  </a:cubicBezTo>
                  <a:cubicBezTo>
                    <a:pt x="79210" y="201389"/>
                    <a:pt x="77999" y="205565"/>
                    <a:pt x="78909" y="209605"/>
                  </a:cubicBezTo>
                  <a:cubicBezTo>
                    <a:pt x="79683" y="213106"/>
                    <a:pt x="81532" y="216641"/>
                    <a:pt x="82508" y="220210"/>
                  </a:cubicBezTo>
                  <a:cubicBezTo>
                    <a:pt x="86712" y="235225"/>
                    <a:pt x="91287" y="247615"/>
                    <a:pt x="99528" y="260779"/>
                  </a:cubicBezTo>
                  <a:cubicBezTo>
                    <a:pt x="105011" y="269567"/>
                    <a:pt x="119139" y="281720"/>
                    <a:pt x="130810" y="275693"/>
                  </a:cubicBezTo>
                  <a:cubicBezTo>
                    <a:pt x="142112" y="269869"/>
                    <a:pt x="145174" y="253878"/>
                    <a:pt x="159403" y="251285"/>
                  </a:cubicBezTo>
                  <a:cubicBezTo>
                    <a:pt x="181133" y="247346"/>
                    <a:pt x="199734" y="261789"/>
                    <a:pt x="215208" y="273876"/>
                  </a:cubicBezTo>
                  <a:cubicBezTo>
                    <a:pt x="232127" y="287073"/>
                    <a:pt x="247634" y="301719"/>
                    <a:pt x="268726" y="308150"/>
                  </a:cubicBezTo>
                  <a:cubicBezTo>
                    <a:pt x="282717" y="312425"/>
                    <a:pt x="297317" y="314142"/>
                    <a:pt x="311343" y="318249"/>
                  </a:cubicBezTo>
                  <a:cubicBezTo>
                    <a:pt x="323352" y="321785"/>
                    <a:pt x="334151" y="327441"/>
                    <a:pt x="345890" y="331548"/>
                  </a:cubicBezTo>
                  <a:cubicBezTo>
                    <a:pt x="355914" y="335049"/>
                    <a:pt x="365029" y="341008"/>
                    <a:pt x="374952" y="344409"/>
                  </a:cubicBezTo>
                  <a:cubicBezTo>
                    <a:pt x="381881" y="346766"/>
                    <a:pt x="389114" y="348718"/>
                    <a:pt x="396111" y="350806"/>
                  </a:cubicBezTo>
                  <a:cubicBezTo>
                    <a:pt x="405528" y="353634"/>
                    <a:pt x="411349" y="358583"/>
                    <a:pt x="419017" y="364845"/>
                  </a:cubicBezTo>
                  <a:cubicBezTo>
                    <a:pt x="427057" y="371411"/>
                    <a:pt x="430691" y="376696"/>
                    <a:pt x="436577" y="385113"/>
                  </a:cubicBezTo>
                  <a:cubicBezTo>
                    <a:pt x="441958" y="392789"/>
                    <a:pt x="444348" y="401173"/>
                    <a:pt x="449797" y="408714"/>
                  </a:cubicBezTo>
                  <a:cubicBezTo>
                    <a:pt x="456120" y="417467"/>
                    <a:pt x="460729" y="428006"/>
                    <a:pt x="466884" y="437163"/>
                  </a:cubicBezTo>
                  <a:cubicBezTo>
                    <a:pt x="476437" y="451472"/>
                    <a:pt x="488513" y="466959"/>
                    <a:pt x="488614" y="484567"/>
                  </a:cubicBezTo>
                  <a:cubicBezTo>
                    <a:pt x="488682" y="500728"/>
                    <a:pt x="472569" y="512814"/>
                    <a:pt x="462914" y="524968"/>
                  </a:cubicBezTo>
                  <a:cubicBezTo>
                    <a:pt x="453192" y="537223"/>
                    <a:pt x="445155" y="550117"/>
                    <a:pt x="436610" y="562945"/>
                  </a:cubicBezTo>
                  <a:cubicBezTo>
                    <a:pt x="432272" y="569477"/>
                    <a:pt x="432606" y="574796"/>
                    <a:pt x="432709" y="582472"/>
                  </a:cubicBezTo>
                  <a:cubicBezTo>
                    <a:pt x="432842" y="592505"/>
                    <a:pt x="435938" y="594727"/>
                    <a:pt x="445187" y="596444"/>
                  </a:cubicBezTo>
                  <a:cubicBezTo>
                    <a:pt x="466849" y="600450"/>
                    <a:pt x="485352" y="584762"/>
                    <a:pt x="503716" y="575267"/>
                  </a:cubicBezTo>
                  <a:cubicBezTo>
                    <a:pt x="522857" y="565369"/>
                    <a:pt x="549631" y="574830"/>
                    <a:pt x="565678" y="587186"/>
                  </a:cubicBezTo>
                  <a:cubicBezTo>
                    <a:pt x="575196" y="594525"/>
                    <a:pt x="581992" y="603952"/>
                    <a:pt x="592452" y="610248"/>
                  </a:cubicBezTo>
                  <a:cubicBezTo>
                    <a:pt x="598406" y="613816"/>
                    <a:pt x="608600" y="624422"/>
                    <a:pt x="616200" y="621628"/>
                  </a:cubicBezTo>
                  <a:cubicBezTo>
                    <a:pt x="621920" y="619540"/>
                    <a:pt x="624140" y="609305"/>
                    <a:pt x="625653" y="603986"/>
                  </a:cubicBezTo>
                  <a:cubicBezTo>
                    <a:pt x="628580" y="593515"/>
                    <a:pt x="631574" y="586075"/>
                    <a:pt x="631506" y="574964"/>
                  </a:cubicBezTo>
                  <a:cubicBezTo>
                    <a:pt x="631405" y="559140"/>
                    <a:pt x="630968" y="544596"/>
                    <a:pt x="628782" y="528974"/>
                  </a:cubicBezTo>
                  <a:cubicBezTo>
                    <a:pt x="626763" y="514498"/>
                    <a:pt x="625384" y="500728"/>
                    <a:pt x="625215" y="486149"/>
                  </a:cubicBezTo>
                  <a:cubicBezTo>
                    <a:pt x="625115" y="474534"/>
                    <a:pt x="628513" y="463760"/>
                    <a:pt x="633288" y="453223"/>
                  </a:cubicBezTo>
                  <a:cubicBezTo>
                    <a:pt x="638704" y="441237"/>
                    <a:pt x="647214" y="432719"/>
                    <a:pt x="649536" y="419286"/>
                  </a:cubicBezTo>
                  <a:cubicBezTo>
                    <a:pt x="651992" y="404977"/>
                    <a:pt x="652160" y="391510"/>
                    <a:pt x="650444" y="377336"/>
                  </a:cubicBezTo>
                  <a:cubicBezTo>
                    <a:pt x="649637" y="370501"/>
                    <a:pt x="650612" y="363633"/>
                    <a:pt x="649906" y="356798"/>
                  </a:cubicBezTo>
                  <a:cubicBezTo>
                    <a:pt x="649031" y="348718"/>
                    <a:pt x="647114" y="341211"/>
                    <a:pt x="646980" y="333063"/>
                  </a:cubicBezTo>
                  <a:cubicBezTo>
                    <a:pt x="646576" y="306769"/>
                    <a:pt x="647619" y="281787"/>
                    <a:pt x="652597" y="256201"/>
                  </a:cubicBezTo>
                  <a:cubicBezTo>
                    <a:pt x="653942" y="249298"/>
                    <a:pt x="652899" y="242262"/>
                    <a:pt x="653942" y="235293"/>
                  </a:cubicBezTo>
                  <a:cubicBezTo>
                    <a:pt x="655355" y="225967"/>
                    <a:pt x="656465" y="217584"/>
                    <a:pt x="656398" y="208055"/>
                  </a:cubicBezTo>
                  <a:cubicBezTo>
                    <a:pt x="656297" y="197080"/>
                    <a:pt x="658619" y="183983"/>
                    <a:pt x="653708" y="173816"/>
                  </a:cubicBezTo>
                  <a:cubicBezTo>
                    <a:pt x="645196" y="156106"/>
                    <a:pt x="627605" y="147993"/>
                    <a:pt x="611224" y="139677"/>
                  </a:cubicBezTo>
                  <a:cubicBezTo>
                    <a:pt x="597363" y="132640"/>
                    <a:pt x="582362" y="128803"/>
                    <a:pt x="567629" y="123988"/>
                  </a:cubicBezTo>
                  <a:cubicBezTo>
                    <a:pt x="552459" y="119039"/>
                    <a:pt x="537724" y="112877"/>
                    <a:pt x="522420" y="108333"/>
                  </a:cubicBezTo>
                  <a:cubicBezTo>
                    <a:pt x="501867" y="102239"/>
                    <a:pt x="481549" y="95000"/>
                    <a:pt x="460762" y="89681"/>
                  </a:cubicBezTo>
                  <a:cubicBezTo>
                    <a:pt x="449829" y="86886"/>
                    <a:pt x="437082" y="82342"/>
                    <a:pt x="425913" y="84227"/>
                  </a:cubicBezTo>
                  <a:cubicBezTo>
                    <a:pt x="413166" y="86415"/>
                    <a:pt x="400280" y="87156"/>
                    <a:pt x="389114" y="94361"/>
                  </a:cubicBezTo>
                  <a:cubicBezTo>
                    <a:pt x="381310" y="99411"/>
                    <a:pt x="377073" y="107962"/>
                    <a:pt x="370579" y="114594"/>
                  </a:cubicBezTo>
                  <a:cubicBezTo>
                    <a:pt x="361330" y="124123"/>
                    <a:pt x="356115" y="132506"/>
                    <a:pt x="342661" y="136580"/>
                  </a:cubicBezTo>
                  <a:cubicBezTo>
                    <a:pt x="331256" y="140047"/>
                    <a:pt x="319552" y="140957"/>
                    <a:pt x="308418" y="145637"/>
                  </a:cubicBezTo>
                  <a:cubicBezTo>
                    <a:pt x="296206" y="150753"/>
                    <a:pt x="288168" y="161224"/>
                    <a:pt x="285039" y="174119"/>
                  </a:cubicBezTo>
                  <a:cubicBezTo>
                    <a:pt x="282886" y="183041"/>
                    <a:pt x="283526" y="197518"/>
                    <a:pt x="274443" y="202837"/>
                  </a:cubicBezTo>
                  <a:cubicBezTo>
                    <a:pt x="266438" y="207551"/>
                    <a:pt x="253184" y="199774"/>
                    <a:pt x="247903" y="193848"/>
                  </a:cubicBezTo>
                  <a:cubicBezTo>
                    <a:pt x="239695" y="184623"/>
                    <a:pt x="232027" y="173580"/>
                    <a:pt x="224525" y="163716"/>
                  </a:cubicBezTo>
                  <a:cubicBezTo>
                    <a:pt x="219008" y="156443"/>
                    <a:pt x="214299" y="148430"/>
                    <a:pt x="209018" y="141091"/>
                  </a:cubicBezTo>
                  <a:cubicBezTo>
                    <a:pt x="204074" y="134189"/>
                    <a:pt x="197784" y="127321"/>
                    <a:pt x="193310" y="120250"/>
                  </a:cubicBezTo>
                  <a:cubicBezTo>
                    <a:pt x="186313" y="109241"/>
                    <a:pt x="191930" y="94698"/>
                    <a:pt x="195228" y="83418"/>
                  </a:cubicBezTo>
                  <a:cubicBezTo>
                    <a:pt x="200171" y="66484"/>
                    <a:pt x="185909" y="57192"/>
                    <a:pt x="175348" y="45980"/>
                  </a:cubicBezTo>
                  <a:cubicBezTo>
                    <a:pt x="168653" y="38842"/>
                    <a:pt x="164380" y="31133"/>
                    <a:pt x="154794" y="28002"/>
                  </a:cubicBezTo>
                  <a:cubicBezTo>
                    <a:pt x="150690" y="26655"/>
                    <a:pt x="146385" y="26217"/>
                    <a:pt x="142281" y="24669"/>
                  </a:cubicBezTo>
                  <a:cubicBezTo>
                    <a:pt x="136093" y="22346"/>
                    <a:pt x="133200" y="18946"/>
                    <a:pt x="128221" y="15039"/>
                  </a:cubicBezTo>
                  <a:cubicBezTo>
                    <a:pt x="109417" y="227"/>
                    <a:pt x="84862" y="-2568"/>
                    <a:pt x="62392" y="2010"/>
                  </a:cubicBezTo>
                  <a:cubicBezTo>
                    <a:pt x="50081" y="4536"/>
                    <a:pt x="39350" y="8138"/>
                    <a:pt x="27341" y="12111"/>
                  </a:cubicBezTo>
                  <a:cubicBezTo>
                    <a:pt x="19337" y="14770"/>
                    <a:pt x="10623" y="15545"/>
                    <a:pt x="970" y="3695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3" name="Freeform 1118">
              <a:extLst>
                <a:ext uri="{FF2B5EF4-FFF2-40B4-BE49-F238E27FC236}">
                  <a16:creationId xmlns:a16="http://schemas.microsoft.com/office/drawing/2014/main" id="{21F91A10-69A5-8442-6DD8-4405C6A62B99}"/>
                </a:ext>
              </a:extLst>
            </p:cNvPr>
            <p:cNvSpPr>
              <a:spLocks/>
            </p:cNvSpPr>
            <p:nvPr/>
          </p:nvSpPr>
          <p:spPr>
            <a:xfrm>
              <a:off x="19548070" y="8006218"/>
              <a:ext cx="119372" cy="82854"/>
            </a:xfrm>
            <a:custGeom>
              <a:avLst/>
              <a:gdLst>
                <a:gd name="connsiteX0" fmla="*/ 40163 w 122873"/>
                <a:gd name="connsiteY0" fmla="*/ 984 h 85331"/>
                <a:gd name="connsiteX1" fmla="*/ 78611 w 122873"/>
                <a:gd name="connsiteY1" fmla="*/ 5025 h 85331"/>
                <a:gd name="connsiteX2" fmla="*/ 87289 w 122873"/>
                <a:gd name="connsiteY2" fmla="*/ 22398 h 85331"/>
                <a:gd name="connsiteX3" fmla="*/ 119884 w 122873"/>
                <a:gd name="connsiteY3" fmla="*/ 45864 h 85331"/>
                <a:gd name="connsiteX4" fmla="*/ 113392 w 122873"/>
                <a:gd name="connsiteY4" fmla="*/ 78487 h 85331"/>
                <a:gd name="connsiteX5" fmla="*/ 81504 w 122873"/>
                <a:gd name="connsiteY5" fmla="*/ 83538 h 85331"/>
                <a:gd name="connsiteX6" fmla="*/ 73230 w 122873"/>
                <a:gd name="connsiteY6" fmla="*/ 80810 h 85331"/>
                <a:gd name="connsiteX7" fmla="*/ 63777 w 122873"/>
                <a:gd name="connsiteY7" fmla="*/ 79161 h 85331"/>
                <a:gd name="connsiteX8" fmla="*/ 54325 w 122873"/>
                <a:gd name="connsiteY8" fmla="*/ 76602 h 85331"/>
                <a:gd name="connsiteX9" fmla="*/ 46690 w 122873"/>
                <a:gd name="connsiteY9" fmla="*/ 78487 h 85331"/>
                <a:gd name="connsiteX10" fmla="*/ 12984 w 122873"/>
                <a:gd name="connsiteY10" fmla="*/ 70542 h 85331"/>
                <a:gd name="connsiteX11" fmla="*/ 1 w 122873"/>
                <a:gd name="connsiteY11" fmla="*/ 38828 h 85331"/>
                <a:gd name="connsiteX12" fmla="*/ 2894 w 122873"/>
                <a:gd name="connsiteY12" fmla="*/ 22869 h 85331"/>
                <a:gd name="connsiteX13" fmla="*/ 40163 w 122873"/>
                <a:gd name="connsiteY13" fmla="*/ 984 h 8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873" h="85331">
                  <a:moveTo>
                    <a:pt x="40163" y="984"/>
                  </a:moveTo>
                  <a:cubicBezTo>
                    <a:pt x="51096" y="984"/>
                    <a:pt x="68890" y="-2988"/>
                    <a:pt x="78611" y="5025"/>
                  </a:cubicBezTo>
                  <a:cubicBezTo>
                    <a:pt x="83893" y="9401"/>
                    <a:pt x="82345" y="17583"/>
                    <a:pt x="87289" y="22398"/>
                  </a:cubicBezTo>
                  <a:cubicBezTo>
                    <a:pt x="96842" y="31690"/>
                    <a:pt x="113359" y="33878"/>
                    <a:pt x="119884" y="45864"/>
                  </a:cubicBezTo>
                  <a:cubicBezTo>
                    <a:pt x="125973" y="57109"/>
                    <a:pt x="122239" y="69835"/>
                    <a:pt x="113392" y="78487"/>
                  </a:cubicBezTo>
                  <a:cubicBezTo>
                    <a:pt x="103806" y="87847"/>
                    <a:pt x="92504" y="85524"/>
                    <a:pt x="81504" y="83538"/>
                  </a:cubicBezTo>
                  <a:cubicBezTo>
                    <a:pt x="78915" y="83066"/>
                    <a:pt x="75819" y="81619"/>
                    <a:pt x="73230" y="80810"/>
                  </a:cubicBezTo>
                  <a:cubicBezTo>
                    <a:pt x="69631" y="79633"/>
                    <a:pt x="67409" y="79733"/>
                    <a:pt x="63777" y="79161"/>
                  </a:cubicBezTo>
                  <a:cubicBezTo>
                    <a:pt x="60312" y="78589"/>
                    <a:pt x="57959" y="76872"/>
                    <a:pt x="54325" y="76602"/>
                  </a:cubicBezTo>
                  <a:cubicBezTo>
                    <a:pt x="50693" y="76366"/>
                    <a:pt x="49314" y="77915"/>
                    <a:pt x="46690" y="78487"/>
                  </a:cubicBezTo>
                  <a:cubicBezTo>
                    <a:pt x="34915" y="81013"/>
                    <a:pt x="21932" y="79059"/>
                    <a:pt x="12984" y="70542"/>
                  </a:cubicBezTo>
                  <a:cubicBezTo>
                    <a:pt x="4610" y="62597"/>
                    <a:pt x="-67" y="50207"/>
                    <a:pt x="1" y="38828"/>
                  </a:cubicBezTo>
                  <a:cubicBezTo>
                    <a:pt x="34" y="32868"/>
                    <a:pt x="-336" y="27919"/>
                    <a:pt x="2894" y="22869"/>
                  </a:cubicBezTo>
                  <a:cubicBezTo>
                    <a:pt x="6156" y="17751"/>
                    <a:pt x="15070" y="13105"/>
                    <a:pt x="40163" y="98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4" name="Freeform 1119">
              <a:extLst>
                <a:ext uri="{FF2B5EF4-FFF2-40B4-BE49-F238E27FC236}">
                  <a16:creationId xmlns:a16="http://schemas.microsoft.com/office/drawing/2014/main" id="{03649002-64A6-871B-DC63-51626BE3163C}"/>
                </a:ext>
              </a:extLst>
            </p:cNvPr>
            <p:cNvSpPr>
              <a:spLocks/>
            </p:cNvSpPr>
            <p:nvPr/>
          </p:nvSpPr>
          <p:spPr>
            <a:xfrm>
              <a:off x="19577526" y="7853232"/>
              <a:ext cx="110966" cy="118728"/>
            </a:xfrm>
            <a:custGeom>
              <a:avLst/>
              <a:gdLst>
                <a:gd name="connsiteX0" fmla="*/ 2780 w 114220"/>
                <a:gd name="connsiteY0" fmla="*/ 14313 h 122278"/>
                <a:gd name="connsiteX1" fmla="*/ 23904 w 114220"/>
                <a:gd name="connsiteY1" fmla="*/ 38 h 122278"/>
                <a:gd name="connsiteX2" fmla="*/ 41160 w 114220"/>
                <a:gd name="connsiteY2" fmla="*/ 11957 h 122278"/>
                <a:gd name="connsiteX3" fmla="*/ 66557 w 114220"/>
                <a:gd name="connsiteY3" fmla="*/ 39832 h 122278"/>
                <a:gd name="connsiteX4" fmla="*/ 97267 w 114220"/>
                <a:gd name="connsiteY4" fmla="*/ 28453 h 122278"/>
                <a:gd name="connsiteX5" fmla="*/ 110823 w 114220"/>
                <a:gd name="connsiteY5" fmla="*/ 31483 h 122278"/>
                <a:gd name="connsiteX6" fmla="*/ 113583 w 114220"/>
                <a:gd name="connsiteY6" fmla="*/ 46263 h 122278"/>
                <a:gd name="connsiteX7" fmla="*/ 93635 w 114220"/>
                <a:gd name="connsiteY7" fmla="*/ 74342 h 122278"/>
                <a:gd name="connsiteX8" fmla="*/ 67700 w 114220"/>
                <a:gd name="connsiteY8" fmla="*/ 101882 h 122278"/>
                <a:gd name="connsiteX9" fmla="*/ 45264 w 114220"/>
                <a:gd name="connsiteY9" fmla="*/ 120702 h 122278"/>
                <a:gd name="connsiteX10" fmla="*/ 17546 w 114220"/>
                <a:gd name="connsiteY10" fmla="*/ 108885 h 122278"/>
                <a:gd name="connsiteX11" fmla="*/ 4630 w 114220"/>
                <a:gd name="connsiteY11" fmla="*/ 71042 h 122278"/>
                <a:gd name="connsiteX12" fmla="*/ 357 w 114220"/>
                <a:gd name="connsiteY12" fmla="*/ 52122 h 122278"/>
                <a:gd name="connsiteX13" fmla="*/ 425 w 114220"/>
                <a:gd name="connsiteY13" fmla="*/ 41482 h 122278"/>
                <a:gd name="connsiteX14" fmla="*/ 2780 w 114220"/>
                <a:gd name="connsiteY14" fmla="*/ 14313 h 12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220" h="122278">
                  <a:moveTo>
                    <a:pt x="2780" y="14313"/>
                  </a:moveTo>
                  <a:cubicBezTo>
                    <a:pt x="8498" y="7277"/>
                    <a:pt x="14384" y="509"/>
                    <a:pt x="23904" y="38"/>
                  </a:cubicBezTo>
                  <a:cubicBezTo>
                    <a:pt x="33726" y="-467"/>
                    <a:pt x="37225" y="4078"/>
                    <a:pt x="41160" y="11957"/>
                  </a:cubicBezTo>
                  <a:cubicBezTo>
                    <a:pt x="47416" y="24514"/>
                    <a:pt x="50477" y="36770"/>
                    <a:pt x="66557" y="39832"/>
                  </a:cubicBezTo>
                  <a:cubicBezTo>
                    <a:pt x="77489" y="41920"/>
                    <a:pt x="86336" y="29126"/>
                    <a:pt x="97267" y="28453"/>
                  </a:cubicBezTo>
                  <a:cubicBezTo>
                    <a:pt x="102718" y="28116"/>
                    <a:pt x="106988" y="27612"/>
                    <a:pt x="110823" y="31483"/>
                  </a:cubicBezTo>
                  <a:cubicBezTo>
                    <a:pt x="114558" y="35220"/>
                    <a:pt x="114759" y="40978"/>
                    <a:pt x="113583" y="46263"/>
                  </a:cubicBezTo>
                  <a:cubicBezTo>
                    <a:pt x="110755" y="59091"/>
                    <a:pt x="103256" y="66363"/>
                    <a:pt x="93635" y="74342"/>
                  </a:cubicBezTo>
                  <a:cubicBezTo>
                    <a:pt x="84047" y="82322"/>
                    <a:pt x="76009" y="92355"/>
                    <a:pt x="67700" y="101882"/>
                  </a:cubicBezTo>
                  <a:cubicBezTo>
                    <a:pt x="61679" y="108817"/>
                    <a:pt x="53606" y="117672"/>
                    <a:pt x="45264" y="120702"/>
                  </a:cubicBezTo>
                  <a:cubicBezTo>
                    <a:pt x="33558" y="124944"/>
                    <a:pt x="23198" y="120501"/>
                    <a:pt x="17546" y="108885"/>
                  </a:cubicBezTo>
                  <a:cubicBezTo>
                    <a:pt x="11627" y="96764"/>
                    <a:pt x="7792" y="83870"/>
                    <a:pt x="4630" y="71042"/>
                  </a:cubicBezTo>
                  <a:cubicBezTo>
                    <a:pt x="3150" y="65050"/>
                    <a:pt x="694" y="58384"/>
                    <a:pt x="357" y="52122"/>
                  </a:cubicBezTo>
                  <a:cubicBezTo>
                    <a:pt x="156" y="48586"/>
                    <a:pt x="559" y="45018"/>
                    <a:pt x="425" y="41482"/>
                  </a:cubicBezTo>
                  <a:cubicBezTo>
                    <a:pt x="290" y="37509"/>
                    <a:pt x="-1324" y="34716"/>
                    <a:pt x="2780" y="1431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5" name="Freeform 1120">
              <a:extLst>
                <a:ext uri="{FF2B5EF4-FFF2-40B4-BE49-F238E27FC236}">
                  <a16:creationId xmlns:a16="http://schemas.microsoft.com/office/drawing/2014/main" id="{C1201071-B16A-7734-078D-56E5FD2C8278}"/>
                </a:ext>
              </a:extLst>
            </p:cNvPr>
            <p:cNvSpPr>
              <a:spLocks/>
            </p:cNvSpPr>
            <p:nvPr/>
          </p:nvSpPr>
          <p:spPr>
            <a:xfrm>
              <a:off x="7461469" y="2804110"/>
              <a:ext cx="1060365" cy="751716"/>
            </a:xfrm>
            <a:custGeom>
              <a:avLst/>
              <a:gdLst>
                <a:gd name="connsiteX0" fmla="*/ 289107 w 1091461"/>
                <a:gd name="connsiteY0" fmla="*/ 8486 h 774191"/>
                <a:gd name="connsiteX1" fmla="*/ 245782 w 1091461"/>
                <a:gd name="connsiteY1" fmla="*/ 2 h 774191"/>
                <a:gd name="connsiteX2" fmla="*/ 218603 w 1091461"/>
                <a:gd name="connsiteY2" fmla="*/ 3402 h 774191"/>
                <a:gd name="connsiteX3" fmla="*/ 185469 w 1091461"/>
                <a:gd name="connsiteY3" fmla="*/ 5490 h 774191"/>
                <a:gd name="connsiteX4" fmla="*/ 163370 w 1091461"/>
                <a:gd name="connsiteY4" fmla="*/ 17442 h 774191"/>
                <a:gd name="connsiteX5" fmla="*/ 156575 w 1091461"/>
                <a:gd name="connsiteY5" fmla="*/ 21785 h 774191"/>
                <a:gd name="connsiteX6" fmla="*/ 150621 w 1091461"/>
                <a:gd name="connsiteY6" fmla="*/ 23805 h 774191"/>
                <a:gd name="connsiteX7" fmla="*/ 135316 w 1091461"/>
                <a:gd name="connsiteY7" fmla="*/ 31548 h 774191"/>
                <a:gd name="connsiteX8" fmla="*/ 110693 w 1091461"/>
                <a:gd name="connsiteY8" fmla="*/ 48450 h 774191"/>
                <a:gd name="connsiteX9" fmla="*/ 93773 w 1091461"/>
                <a:gd name="connsiteY9" fmla="*/ 68010 h 774191"/>
                <a:gd name="connsiteX10" fmla="*/ 64812 w 1091461"/>
                <a:gd name="connsiteY10" fmla="*/ 90567 h 774191"/>
                <a:gd name="connsiteX11" fmla="*/ 41837 w 1091461"/>
                <a:gd name="connsiteY11" fmla="*/ 101173 h 774191"/>
                <a:gd name="connsiteX12" fmla="*/ 21083 w 1091461"/>
                <a:gd name="connsiteY12" fmla="*/ 117367 h 774191"/>
                <a:gd name="connsiteX13" fmla="*/ 4903 w 1091461"/>
                <a:gd name="connsiteY13" fmla="*/ 143829 h 774191"/>
                <a:gd name="connsiteX14" fmla="*/ 228 w 1091461"/>
                <a:gd name="connsiteY14" fmla="*/ 167565 h 774191"/>
                <a:gd name="connsiteX15" fmla="*/ 14725 w 1091461"/>
                <a:gd name="connsiteY15" fmla="*/ 188035 h 774191"/>
                <a:gd name="connsiteX16" fmla="*/ 44495 w 1091461"/>
                <a:gd name="connsiteY16" fmla="*/ 200660 h 774191"/>
                <a:gd name="connsiteX17" fmla="*/ 50785 w 1091461"/>
                <a:gd name="connsiteY17" fmla="*/ 209683 h 774191"/>
                <a:gd name="connsiteX18" fmla="*/ 69891 w 1091461"/>
                <a:gd name="connsiteY18" fmla="*/ 216181 h 774191"/>
                <a:gd name="connsiteX19" fmla="*/ 94177 w 1091461"/>
                <a:gd name="connsiteY19" fmla="*/ 212814 h 774191"/>
                <a:gd name="connsiteX20" fmla="*/ 115806 w 1091461"/>
                <a:gd name="connsiteY20" fmla="*/ 210121 h 774191"/>
                <a:gd name="connsiteX21" fmla="*/ 139151 w 1091461"/>
                <a:gd name="connsiteY21" fmla="*/ 204532 h 774191"/>
                <a:gd name="connsiteX22" fmla="*/ 166700 w 1091461"/>
                <a:gd name="connsiteY22" fmla="*/ 200727 h 774191"/>
                <a:gd name="connsiteX23" fmla="*/ 179751 w 1091461"/>
                <a:gd name="connsiteY23" fmla="*/ 200694 h 774191"/>
                <a:gd name="connsiteX24" fmla="*/ 190650 w 1091461"/>
                <a:gd name="connsiteY24" fmla="*/ 202512 h 774191"/>
                <a:gd name="connsiteX25" fmla="*/ 212514 w 1091461"/>
                <a:gd name="connsiteY25" fmla="*/ 209279 h 774191"/>
                <a:gd name="connsiteX26" fmla="*/ 210496 w 1091461"/>
                <a:gd name="connsiteY26" fmla="*/ 222982 h 774191"/>
                <a:gd name="connsiteX27" fmla="*/ 209588 w 1091461"/>
                <a:gd name="connsiteY27" fmla="*/ 226180 h 774191"/>
                <a:gd name="connsiteX28" fmla="*/ 217526 w 1091461"/>
                <a:gd name="connsiteY28" fmla="*/ 230995 h 774191"/>
                <a:gd name="connsiteX29" fmla="*/ 238482 w 1091461"/>
                <a:gd name="connsiteY29" fmla="*/ 236987 h 774191"/>
                <a:gd name="connsiteX30" fmla="*/ 278074 w 1091461"/>
                <a:gd name="connsiteY30" fmla="*/ 234934 h 774191"/>
                <a:gd name="connsiteX31" fmla="*/ 331389 w 1091461"/>
                <a:gd name="connsiteY31" fmla="*/ 238031 h 774191"/>
                <a:gd name="connsiteX32" fmla="*/ 346863 w 1091461"/>
                <a:gd name="connsiteY32" fmla="*/ 241230 h 774191"/>
                <a:gd name="connsiteX33" fmla="*/ 367920 w 1091461"/>
                <a:gd name="connsiteY33" fmla="*/ 243721 h 774191"/>
                <a:gd name="connsiteX34" fmla="*/ 413701 w 1091461"/>
                <a:gd name="connsiteY34" fmla="*/ 245371 h 774191"/>
                <a:gd name="connsiteX35" fmla="*/ 423355 w 1091461"/>
                <a:gd name="connsiteY35" fmla="*/ 244159 h 774191"/>
                <a:gd name="connsiteX36" fmla="*/ 432370 w 1091461"/>
                <a:gd name="connsiteY36" fmla="*/ 233486 h 774191"/>
                <a:gd name="connsiteX37" fmla="*/ 447069 w 1091461"/>
                <a:gd name="connsiteY37" fmla="*/ 216417 h 774191"/>
                <a:gd name="connsiteX38" fmla="*/ 480437 w 1091461"/>
                <a:gd name="connsiteY38" fmla="*/ 233250 h 774191"/>
                <a:gd name="connsiteX39" fmla="*/ 491975 w 1091461"/>
                <a:gd name="connsiteY39" fmla="*/ 255033 h 774191"/>
                <a:gd name="connsiteX40" fmla="*/ 518280 w 1091461"/>
                <a:gd name="connsiteY40" fmla="*/ 274695 h 774191"/>
                <a:gd name="connsiteX41" fmla="*/ 531937 w 1091461"/>
                <a:gd name="connsiteY41" fmla="*/ 298565 h 774191"/>
                <a:gd name="connsiteX42" fmla="*/ 578087 w 1091461"/>
                <a:gd name="connsiteY42" fmla="*/ 327890 h 774191"/>
                <a:gd name="connsiteX43" fmla="*/ 591475 w 1091461"/>
                <a:gd name="connsiteY43" fmla="*/ 334926 h 774191"/>
                <a:gd name="connsiteX44" fmla="*/ 602306 w 1091461"/>
                <a:gd name="connsiteY44" fmla="*/ 343478 h 774191"/>
                <a:gd name="connsiteX45" fmla="*/ 613878 w 1091461"/>
                <a:gd name="connsiteY45" fmla="*/ 367011 h 774191"/>
                <a:gd name="connsiteX46" fmla="*/ 601836 w 1091461"/>
                <a:gd name="connsiteY46" fmla="*/ 389400 h 774191"/>
                <a:gd name="connsiteX47" fmla="*/ 577112 w 1091461"/>
                <a:gd name="connsiteY47" fmla="*/ 415762 h 774191"/>
                <a:gd name="connsiteX48" fmla="*/ 557636 w 1091461"/>
                <a:gd name="connsiteY48" fmla="*/ 439767 h 774191"/>
                <a:gd name="connsiteX49" fmla="*/ 530423 w 1091461"/>
                <a:gd name="connsiteY49" fmla="*/ 457510 h 774191"/>
                <a:gd name="connsiteX50" fmla="*/ 508222 w 1091461"/>
                <a:gd name="connsiteY50" fmla="*/ 481009 h 774191"/>
                <a:gd name="connsiteX51" fmla="*/ 496180 w 1091461"/>
                <a:gd name="connsiteY51" fmla="*/ 507338 h 774191"/>
                <a:gd name="connsiteX52" fmla="*/ 468933 w 1091461"/>
                <a:gd name="connsiteY52" fmla="*/ 525687 h 774191"/>
                <a:gd name="connsiteX53" fmla="*/ 431192 w 1091461"/>
                <a:gd name="connsiteY53" fmla="*/ 537167 h 774191"/>
                <a:gd name="connsiteX54" fmla="*/ 392543 w 1091461"/>
                <a:gd name="connsiteY54" fmla="*/ 539255 h 774191"/>
                <a:gd name="connsiteX55" fmla="*/ 361293 w 1091461"/>
                <a:gd name="connsiteY55" fmla="*/ 537638 h 774191"/>
                <a:gd name="connsiteX56" fmla="*/ 329943 w 1091461"/>
                <a:gd name="connsiteY56" fmla="*/ 527471 h 774191"/>
                <a:gd name="connsiteX57" fmla="*/ 311308 w 1091461"/>
                <a:gd name="connsiteY57" fmla="*/ 511546 h 774191"/>
                <a:gd name="connsiteX58" fmla="*/ 291226 w 1091461"/>
                <a:gd name="connsiteY58" fmla="*/ 512421 h 774191"/>
                <a:gd name="connsiteX59" fmla="*/ 269160 w 1091461"/>
                <a:gd name="connsiteY59" fmla="*/ 526865 h 774191"/>
                <a:gd name="connsiteX60" fmla="*/ 259977 w 1091461"/>
                <a:gd name="connsiteY60" fmla="*/ 535888 h 774191"/>
                <a:gd name="connsiteX61" fmla="*/ 246186 w 1091461"/>
                <a:gd name="connsiteY61" fmla="*/ 542621 h 774191"/>
                <a:gd name="connsiteX62" fmla="*/ 223043 w 1091461"/>
                <a:gd name="connsiteY62" fmla="*/ 563495 h 774191"/>
                <a:gd name="connsiteX63" fmla="*/ 240736 w 1091461"/>
                <a:gd name="connsiteY63" fmla="*/ 588679 h 774191"/>
                <a:gd name="connsiteX64" fmla="*/ 261558 w 1091461"/>
                <a:gd name="connsiteY64" fmla="*/ 593425 h 774191"/>
                <a:gd name="connsiteX65" fmla="*/ 286652 w 1091461"/>
                <a:gd name="connsiteY65" fmla="*/ 589318 h 774191"/>
                <a:gd name="connsiteX66" fmla="*/ 319448 w 1091461"/>
                <a:gd name="connsiteY66" fmla="*/ 598273 h 774191"/>
                <a:gd name="connsiteX67" fmla="*/ 375354 w 1091461"/>
                <a:gd name="connsiteY67" fmla="*/ 610495 h 774191"/>
                <a:gd name="connsiteX68" fmla="*/ 396310 w 1091461"/>
                <a:gd name="connsiteY68" fmla="*/ 601977 h 774191"/>
                <a:gd name="connsiteX69" fmla="*/ 409429 w 1091461"/>
                <a:gd name="connsiteY69" fmla="*/ 592012 h 774191"/>
                <a:gd name="connsiteX70" fmla="*/ 422783 w 1091461"/>
                <a:gd name="connsiteY70" fmla="*/ 581507 h 774191"/>
                <a:gd name="connsiteX71" fmla="*/ 443907 w 1091461"/>
                <a:gd name="connsiteY71" fmla="*/ 584874 h 774191"/>
                <a:gd name="connsiteX72" fmla="*/ 469202 w 1091461"/>
                <a:gd name="connsiteY72" fmla="*/ 622447 h 774191"/>
                <a:gd name="connsiteX73" fmla="*/ 488746 w 1091461"/>
                <a:gd name="connsiteY73" fmla="*/ 666720 h 774191"/>
                <a:gd name="connsiteX74" fmla="*/ 510779 w 1091461"/>
                <a:gd name="connsiteY74" fmla="*/ 694933 h 774191"/>
                <a:gd name="connsiteX75" fmla="*/ 553296 w 1091461"/>
                <a:gd name="connsiteY75" fmla="*/ 721900 h 774191"/>
                <a:gd name="connsiteX76" fmla="*/ 568064 w 1091461"/>
                <a:gd name="connsiteY76" fmla="*/ 722911 h 774191"/>
                <a:gd name="connsiteX77" fmla="*/ 589726 w 1091461"/>
                <a:gd name="connsiteY77" fmla="*/ 726210 h 774191"/>
                <a:gd name="connsiteX78" fmla="*/ 637222 w 1091461"/>
                <a:gd name="connsiteY78" fmla="*/ 753851 h 774191"/>
                <a:gd name="connsiteX79" fmla="*/ 680245 w 1091461"/>
                <a:gd name="connsiteY79" fmla="*/ 774186 h 774191"/>
                <a:gd name="connsiteX80" fmla="*/ 700125 w 1091461"/>
                <a:gd name="connsiteY80" fmla="*/ 768968 h 774191"/>
                <a:gd name="connsiteX81" fmla="*/ 708635 w 1091461"/>
                <a:gd name="connsiteY81" fmla="*/ 761830 h 774191"/>
                <a:gd name="connsiteX82" fmla="*/ 691278 w 1091461"/>
                <a:gd name="connsiteY82" fmla="*/ 731933 h 774191"/>
                <a:gd name="connsiteX83" fmla="*/ 693162 w 1091461"/>
                <a:gd name="connsiteY83" fmla="*/ 718197 h 774191"/>
                <a:gd name="connsiteX84" fmla="*/ 688149 w 1091461"/>
                <a:gd name="connsiteY84" fmla="*/ 704292 h 774191"/>
                <a:gd name="connsiteX85" fmla="*/ 670893 w 1091461"/>
                <a:gd name="connsiteY85" fmla="*/ 688435 h 774191"/>
                <a:gd name="connsiteX86" fmla="*/ 657876 w 1091461"/>
                <a:gd name="connsiteY86" fmla="*/ 675238 h 774191"/>
                <a:gd name="connsiteX87" fmla="*/ 647145 w 1091461"/>
                <a:gd name="connsiteY87" fmla="*/ 658706 h 774191"/>
                <a:gd name="connsiteX88" fmla="*/ 651182 w 1091461"/>
                <a:gd name="connsiteY88" fmla="*/ 646384 h 774191"/>
                <a:gd name="connsiteX89" fmla="*/ 673450 w 1091461"/>
                <a:gd name="connsiteY89" fmla="*/ 661703 h 774191"/>
                <a:gd name="connsiteX90" fmla="*/ 703656 w 1091461"/>
                <a:gd name="connsiteY90" fmla="*/ 678571 h 774191"/>
                <a:gd name="connsiteX91" fmla="*/ 741398 w 1091461"/>
                <a:gd name="connsiteY91" fmla="*/ 682442 h 774191"/>
                <a:gd name="connsiteX92" fmla="*/ 755492 w 1091461"/>
                <a:gd name="connsiteY92" fmla="*/ 687324 h 774191"/>
                <a:gd name="connsiteX93" fmla="*/ 771706 w 1091461"/>
                <a:gd name="connsiteY93" fmla="*/ 689041 h 774191"/>
                <a:gd name="connsiteX94" fmla="*/ 801676 w 1091461"/>
                <a:gd name="connsiteY94" fmla="*/ 685001 h 774191"/>
                <a:gd name="connsiteX95" fmla="*/ 827039 w 1091461"/>
                <a:gd name="connsiteY95" fmla="*/ 669951 h 774191"/>
                <a:gd name="connsiteX96" fmla="*/ 854925 w 1091461"/>
                <a:gd name="connsiteY96" fmla="*/ 636419 h 774191"/>
                <a:gd name="connsiteX97" fmla="*/ 844968 w 1091461"/>
                <a:gd name="connsiteY97" fmla="*/ 584705 h 774191"/>
                <a:gd name="connsiteX98" fmla="*/ 802215 w 1091461"/>
                <a:gd name="connsiteY98" fmla="*/ 540904 h 774191"/>
                <a:gd name="connsiteX99" fmla="*/ 772277 w 1091461"/>
                <a:gd name="connsiteY99" fmla="*/ 508684 h 774191"/>
                <a:gd name="connsiteX100" fmla="*/ 766525 w 1091461"/>
                <a:gd name="connsiteY100" fmla="*/ 488719 h 774191"/>
                <a:gd name="connsiteX101" fmla="*/ 764910 w 1091461"/>
                <a:gd name="connsiteY101" fmla="*/ 478754 h 774191"/>
                <a:gd name="connsiteX102" fmla="*/ 778534 w 1091461"/>
                <a:gd name="connsiteY102" fmla="*/ 464344 h 774191"/>
                <a:gd name="connsiteX103" fmla="*/ 828990 w 1091461"/>
                <a:gd name="connsiteY103" fmla="*/ 458857 h 774191"/>
                <a:gd name="connsiteX104" fmla="*/ 875007 w 1091461"/>
                <a:gd name="connsiteY104" fmla="*/ 457274 h 774191"/>
                <a:gd name="connsiteX105" fmla="*/ 889201 w 1091461"/>
                <a:gd name="connsiteY105" fmla="*/ 481683 h 774191"/>
                <a:gd name="connsiteX106" fmla="*/ 889403 w 1091461"/>
                <a:gd name="connsiteY106" fmla="*/ 502220 h 774191"/>
                <a:gd name="connsiteX107" fmla="*/ 921124 w 1091461"/>
                <a:gd name="connsiteY107" fmla="*/ 543396 h 774191"/>
                <a:gd name="connsiteX108" fmla="*/ 932661 w 1091461"/>
                <a:gd name="connsiteY108" fmla="*/ 557906 h 774191"/>
                <a:gd name="connsiteX109" fmla="*/ 966702 w 1091461"/>
                <a:gd name="connsiteY109" fmla="*/ 559455 h 774191"/>
                <a:gd name="connsiteX110" fmla="*/ 994117 w 1091461"/>
                <a:gd name="connsiteY110" fmla="*/ 543025 h 774191"/>
                <a:gd name="connsiteX111" fmla="*/ 1011508 w 1091461"/>
                <a:gd name="connsiteY111" fmla="*/ 518347 h 774191"/>
                <a:gd name="connsiteX112" fmla="*/ 1075790 w 1091461"/>
                <a:gd name="connsiteY112" fmla="*/ 485319 h 774191"/>
                <a:gd name="connsiteX113" fmla="*/ 1087395 w 1091461"/>
                <a:gd name="connsiteY113" fmla="*/ 479562 h 774191"/>
                <a:gd name="connsiteX114" fmla="*/ 1088874 w 1091461"/>
                <a:gd name="connsiteY114" fmla="*/ 460675 h 774191"/>
                <a:gd name="connsiteX115" fmla="*/ 1082382 w 1091461"/>
                <a:gd name="connsiteY115" fmla="*/ 444043 h 774191"/>
                <a:gd name="connsiteX116" fmla="*/ 1077538 w 1091461"/>
                <a:gd name="connsiteY116" fmla="*/ 420071 h 774191"/>
                <a:gd name="connsiteX117" fmla="*/ 1062939 w 1091461"/>
                <a:gd name="connsiteY117" fmla="*/ 391892 h 774191"/>
                <a:gd name="connsiteX118" fmla="*/ 1021161 w 1091461"/>
                <a:gd name="connsiteY118" fmla="*/ 372903 h 774191"/>
                <a:gd name="connsiteX119" fmla="*/ 989004 w 1091461"/>
                <a:gd name="connsiteY119" fmla="*/ 364217 h 774191"/>
                <a:gd name="connsiteX120" fmla="*/ 965862 w 1091461"/>
                <a:gd name="connsiteY120" fmla="*/ 362871 h 774191"/>
                <a:gd name="connsiteX121" fmla="*/ 923814 w 1091461"/>
                <a:gd name="connsiteY121" fmla="*/ 333479 h 774191"/>
                <a:gd name="connsiteX122" fmla="*/ 908644 w 1091461"/>
                <a:gd name="connsiteY122" fmla="*/ 319608 h 774191"/>
                <a:gd name="connsiteX123" fmla="*/ 916246 w 1091461"/>
                <a:gd name="connsiteY123" fmla="*/ 297488 h 774191"/>
                <a:gd name="connsiteX124" fmla="*/ 943392 w 1091461"/>
                <a:gd name="connsiteY124" fmla="*/ 290552 h 774191"/>
                <a:gd name="connsiteX125" fmla="*/ 954829 w 1091461"/>
                <a:gd name="connsiteY125" fmla="*/ 285671 h 774191"/>
                <a:gd name="connsiteX126" fmla="*/ 951767 w 1091461"/>
                <a:gd name="connsiteY126" fmla="*/ 260824 h 774191"/>
                <a:gd name="connsiteX127" fmla="*/ 948504 w 1091461"/>
                <a:gd name="connsiteY127" fmla="*/ 242879 h 774191"/>
                <a:gd name="connsiteX128" fmla="*/ 952709 w 1091461"/>
                <a:gd name="connsiteY128" fmla="*/ 228907 h 774191"/>
                <a:gd name="connsiteX129" fmla="*/ 955266 w 1091461"/>
                <a:gd name="connsiteY129" fmla="*/ 217898 h 774191"/>
                <a:gd name="connsiteX130" fmla="*/ 942987 w 1091461"/>
                <a:gd name="connsiteY130" fmla="*/ 200694 h 774191"/>
                <a:gd name="connsiteX131" fmla="*/ 911503 w 1091461"/>
                <a:gd name="connsiteY131" fmla="*/ 177430 h 774191"/>
                <a:gd name="connsiteX132" fmla="*/ 901513 w 1091461"/>
                <a:gd name="connsiteY132" fmla="*/ 165949 h 774191"/>
                <a:gd name="connsiteX133" fmla="*/ 876486 w 1091461"/>
                <a:gd name="connsiteY133" fmla="*/ 149452 h 774191"/>
                <a:gd name="connsiteX134" fmla="*/ 845271 w 1091461"/>
                <a:gd name="connsiteY134" fmla="*/ 145244 h 774191"/>
                <a:gd name="connsiteX135" fmla="*/ 831479 w 1091461"/>
                <a:gd name="connsiteY135" fmla="*/ 156354 h 774191"/>
                <a:gd name="connsiteX136" fmla="*/ 792998 w 1091461"/>
                <a:gd name="connsiteY136" fmla="*/ 148812 h 774191"/>
                <a:gd name="connsiteX137" fmla="*/ 745838 w 1091461"/>
                <a:gd name="connsiteY137" fmla="*/ 108917 h 774191"/>
                <a:gd name="connsiteX138" fmla="*/ 697669 w 1091461"/>
                <a:gd name="connsiteY138" fmla="*/ 74710 h 774191"/>
                <a:gd name="connsiteX139" fmla="*/ 667698 w 1091461"/>
                <a:gd name="connsiteY139" fmla="*/ 74777 h 774191"/>
                <a:gd name="connsiteX140" fmla="*/ 610077 w 1091461"/>
                <a:gd name="connsiteY140" fmla="*/ 85080 h 774191"/>
                <a:gd name="connsiteX141" fmla="*/ 582965 w 1091461"/>
                <a:gd name="connsiteY141" fmla="*/ 89894 h 774191"/>
                <a:gd name="connsiteX142" fmla="*/ 561639 w 1091461"/>
                <a:gd name="connsiteY142" fmla="*/ 91072 h 774191"/>
                <a:gd name="connsiteX143" fmla="*/ 519558 w 1091461"/>
                <a:gd name="connsiteY143" fmla="*/ 93934 h 774191"/>
                <a:gd name="connsiteX144" fmla="*/ 505296 w 1091461"/>
                <a:gd name="connsiteY144" fmla="*/ 96964 h 774191"/>
                <a:gd name="connsiteX145" fmla="*/ 493051 w 1091461"/>
                <a:gd name="connsiteY145" fmla="*/ 100264 h 774191"/>
                <a:gd name="connsiteX146" fmla="*/ 477814 w 1091461"/>
                <a:gd name="connsiteY146" fmla="*/ 84272 h 774191"/>
                <a:gd name="connsiteX147" fmla="*/ 495742 w 1091461"/>
                <a:gd name="connsiteY147" fmla="*/ 68179 h 774191"/>
                <a:gd name="connsiteX148" fmla="*/ 501226 w 1091461"/>
                <a:gd name="connsiteY148" fmla="*/ 41076 h 774191"/>
                <a:gd name="connsiteX149" fmla="*/ 494902 w 1091461"/>
                <a:gd name="connsiteY149" fmla="*/ 27441 h 774191"/>
                <a:gd name="connsiteX150" fmla="*/ 481615 w 1091461"/>
                <a:gd name="connsiteY150" fmla="*/ 21179 h 774191"/>
                <a:gd name="connsiteX151" fmla="*/ 439669 w 1091461"/>
                <a:gd name="connsiteY151" fmla="*/ 17004 h 774191"/>
                <a:gd name="connsiteX152" fmla="*/ 412960 w 1091461"/>
                <a:gd name="connsiteY152" fmla="*/ 17038 h 774191"/>
                <a:gd name="connsiteX153" fmla="*/ 397285 w 1091461"/>
                <a:gd name="connsiteY153" fmla="*/ 16095 h 774191"/>
                <a:gd name="connsiteX154" fmla="*/ 387262 w 1091461"/>
                <a:gd name="connsiteY154" fmla="*/ 17138 h 774191"/>
                <a:gd name="connsiteX155" fmla="*/ 371855 w 1091461"/>
                <a:gd name="connsiteY155" fmla="*/ 15691 h 774191"/>
                <a:gd name="connsiteX156" fmla="*/ 353523 w 1091461"/>
                <a:gd name="connsiteY156" fmla="*/ 21751 h 774191"/>
                <a:gd name="connsiteX157" fmla="*/ 334114 w 1091461"/>
                <a:gd name="connsiteY157" fmla="*/ 32592 h 774191"/>
                <a:gd name="connsiteX158" fmla="*/ 311173 w 1091461"/>
                <a:gd name="connsiteY158" fmla="*/ 53634 h 774191"/>
                <a:gd name="connsiteX159" fmla="*/ 292841 w 1091461"/>
                <a:gd name="connsiteY159" fmla="*/ 65081 h 774191"/>
                <a:gd name="connsiteX160" fmla="*/ 290621 w 1091461"/>
                <a:gd name="connsiteY160" fmla="*/ 71108 h 774191"/>
                <a:gd name="connsiteX161" fmla="*/ 272658 w 1091461"/>
                <a:gd name="connsiteY161" fmla="*/ 80130 h 774191"/>
                <a:gd name="connsiteX162" fmla="*/ 256344 w 1091461"/>
                <a:gd name="connsiteY162" fmla="*/ 86258 h 774191"/>
                <a:gd name="connsiteX163" fmla="*/ 237642 w 1091461"/>
                <a:gd name="connsiteY163" fmla="*/ 107266 h 774191"/>
                <a:gd name="connsiteX164" fmla="*/ 221698 w 1091461"/>
                <a:gd name="connsiteY164" fmla="*/ 132989 h 774191"/>
                <a:gd name="connsiteX165" fmla="*/ 215541 w 1091461"/>
                <a:gd name="connsiteY165" fmla="*/ 164939 h 774191"/>
                <a:gd name="connsiteX166" fmla="*/ 204004 w 1091461"/>
                <a:gd name="connsiteY166" fmla="*/ 162279 h 774191"/>
                <a:gd name="connsiteX167" fmla="*/ 200506 w 1091461"/>
                <a:gd name="connsiteY167" fmla="*/ 127770 h 774191"/>
                <a:gd name="connsiteX168" fmla="*/ 210630 w 1091461"/>
                <a:gd name="connsiteY168" fmla="*/ 90197 h 774191"/>
                <a:gd name="connsiteX169" fmla="*/ 239895 w 1091461"/>
                <a:gd name="connsiteY169" fmla="*/ 64980 h 774191"/>
                <a:gd name="connsiteX170" fmla="*/ 252004 w 1091461"/>
                <a:gd name="connsiteY170" fmla="*/ 58280 h 774191"/>
                <a:gd name="connsiteX171" fmla="*/ 265224 w 1091461"/>
                <a:gd name="connsiteY171" fmla="*/ 52557 h 774191"/>
                <a:gd name="connsiteX172" fmla="*/ 278511 w 1091461"/>
                <a:gd name="connsiteY172" fmla="*/ 42827 h 774191"/>
                <a:gd name="connsiteX173" fmla="*/ 287425 w 1091461"/>
                <a:gd name="connsiteY173" fmla="*/ 37272 h 774191"/>
                <a:gd name="connsiteX174" fmla="*/ 295162 w 1091461"/>
                <a:gd name="connsiteY174" fmla="*/ 17307 h 774191"/>
                <a:gd name="connsiteX175" fmla="*/ 289107 w 1091461"/>
                <a:gd name="connsiteY175" fmla="*/ 8486 h 774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1091461" h="774191">
                  <a:moveTo>
                    <a:pt x="289107" y="8486"/>
                  </a:moveTo>
                  <a:cubicBezTo>
                    <a:pt x="274374" y="4311"/>
                    <a:pt x="260751" y="137"/>
                    <a:pt x="245782" y="2"/>
                  </a:cubicBezTo>
                  <a:cubicBezTo>
                    <a:pt x="236464" y="-99"/>
                    <a:pt x="227887" y="3436"/>
                    <a:pt x="218603" y="3402"/>
                  </a:cubicBezTo>
                  <a:cubicBezTo>
                    <a:pt x="207300" y="3369"/>
                    <a:pt x="196200" y="2931"/>
                    <a:pt x="185469" y="5490"/>
                  </a:cubicBezTo>
                  <a:cubicBezTo>
                    <a:pt x="177699" y="7341"/>
                    <a:pt x="170602" y="13873"/>
                    <a:pt x="163370" y="17442"/>
                  </a:cubicBezTo>
                  <a:cubicBezTo>
                    <a:pt x="160981" y="18620"/>
                    <a:pt x="158896" y="20741"/>
                    <a:pt x="156575" y="21785"/>
                  </a:cubicBezTo>
                  <a:cubicBezTo>
                    <a:pt x="154657" y="22660"/>
                    <a:pt x="152606" y="22862"/>
                    <a:pt x="150621" y="23805"/>
                  </a:cubicBezTo>
                  <a:cubicBezTo>
                    <a:pt x="145441" y="26263"/>
                    <a:pt x="140496" y="29259"/>
                    <a:pt x="135316" y="31548"/>
                  </a:cubicBezTo>
                  <a:cubicBezTo>
                    <a:pt x="126671" y="35353"/>
                    <a:pt x="117656" y="41851"/>
                    <a:pt x="110693" y="48450"/>
                  </a:cubicBezTo>
                  <a:cubicBezTo>
                    <a:pt x="104302" y="54509"/>
                    <a:pt x="99492" y="61176"/>
                    <a:pt x="93773" y="68010"/>
                  </a:cubicBezTo>
                  <a:cubicBezTo>
                    <a:pt x="85734" y="77673"/>
                    <a:pt x="76013" y="84911"/>
                    <a:pt x="64812" y="90567"/>
                  </a:cubicBezTo>
                  <a:cubicBezTo>
                    <a:pt x="57210" y="94405"/>
                    <a:pt x="49305" y="97369"/>
                    <a:pt x="41837" y="101173"/>
                  </a:cubicBezTo>
                  <a:cubicBezTo>
                    <a:pt x="34134" y="105045"/>
                    <a:pt x="27272" y="111745"/>
                    <a:pt x="21083" y="117367"/>
                  </a:cubicBezTo>
                  <a:cubicBezTo>
                    <a:pt x="12909" y="124807"/>
                    <a:pt x="9108" y="133594"/>
                    <a:pt x="4903" y="143829"/>
                  </a:cubicBezTo>
                  <a:cubicBezTo>
                    <a:pt x="1707" y="151641"/>
                    <a:pt x="-782" y="158778"/>
                    <a:pt x="228" y="167565"/>
                  </a:cubicBezTo>
                  <a:cubicBezTo>
                    <a:pt x="1035" y="174803"/>
                    <a:pt x="7964" y="185476"/>
                    <a:pt x="14725" y="188035"/>
                  </a:cubicBezTo>
                  <a:cubicBezTo>
                    <a:pt x="24951" y="191907"/>
                    <a:pt x="36758" y="192748"/>
                    <a:pt x="44495" y="200660"/>
                  </a:cubicBezTo>
                  <a:cubicBezTo>
                    <a:pt x="47152" y="203354"/>
                    <a:pt x="47757" y="207124"/>
                    <a:pt x="50785" y="209683"/>
                  </a:cubicBezTo>
                  <a:cubicBezTo>
                    <a:pt x="55158" y="213353"/>
                    <a:pt x="64172" y="215743"/>
                    <a:pt x="69891" y="216181"/>
                  </a:cubicBezTo>
                  <a:cubicBezTo>
                    <a:pt x="77762" y="216820"/>
                    <a:pt x="86407" y="213790"/>
                    <a:pt x="94177" y="212814"/>
                  </a:cubicBezTo>
                  <a:cubicBezTo>
                    <a:pt x="101275" y="211939"/>
                    <a:pt x="108877" y="211737"/>
                    <a:pt x="115806" y="210121"/>
                  </a:cubicBezTo>
                  <a:cubicBezTo>
                    <a:pt x="123543" y="208303"/>
                    <a:pt x="131280" y="206013"/>
                    <a:pt x="139151" y="204532"/>
                  </a:cubicBezTo>
                  <a:cubicBezTo>
                    <a:pt x="147964" y="202882"/>
                    <a:pt x="157786" y="200660"/>
                    <a:pt x="166700" y="200727"/>
                  </a:cubicBezTo>
                  <a:cubicBezTo>
                    <a:pt x="171039" y="200761"/>
                    <a:pt x="175446" y="200492"/>
                    <a:pt x="179751" y="200694"/>
                  </a:cubicBezTo>
                  <a:cubicBezTo>
                    <a:pt x="183485" y="200829"/>
                    <a:pt x="186950" y="202209"/>
                    <a:pt x="190650" y="202512"/>
                  </a:cubicBezTo>
                  <a:cubicBezTo>
                    <a:pt x="196167" y="202950"/>
                    <a:pt x="209689" y="202680"/>
                    <a:pt x="212514" y="209279"/>
                  </a:cubicBezTo>
                  <a:cubicBezTo>
                    <a:pt x="214196" y="213218"/>
                    <a:pt x="211404" y="219177"/>
                    <a:pt x="210496" y="222982"/>
                  </a:cubicBezTo>
                  <a:cubicBezTo>
                    <a:pt x="210093" y="224699"/>
                    <a:pt x="208948" y="224430"/>
                    <a:pt x="209588" y="226180"/>
                  </a:cubicBezTo>
                  <a:cubicBezTo>
                    <a:pt x="210193" y="227830"/>
                    <a:pt x="215945" y="230254"/>
                    <a:pt x="217526" y="230995"/>
                  </a:cubicBezTo>
                  <a:cubicBezTo>
                    <a:pt x="224119" y="234025"/>
                    <a:pt x="231351" y="235775"/>
                    <a:pt x="238482" y="236987"/>
                  </a:cubicBezTo>
                  <a:cubicBezTo>
                    <a:pt x="252004" y="239243"/>
                    <a:pt x="264686" y="236449"/>
                    <a:pt x="278074" y="234934"/>
                  </a:cubicBezTo>
                  <a:cubicBezTo>
                    <a:pt x="295935" y="232914"/>
                    <a:pt x="313730" y="236482"/>
                    <a:pt x="331389" y="238031"/>
                  </a:cubicBezTo>
                  <a:cubicBezTo>
                    <a:pt x="337175" y="238536"/>
                    <a:pt x="341413" y="239580"/>
                    <a:pt x="346863" y="241230"/>
                  </a:cubicBezTo>
                  <a:cubicBezTo>
                    <a:pt x="353725" y="243317"/>
                    <a:pt x="360822" y="243149"/>
                    <a:pt x="367920" y="243721"/>
                  </a:cubicBezTo>
                  <a:cubicBezTo>
                    <a:pt x="383191" y="244966"/>
                    <a:pt x="398564" y="247896"/>
                    <a:pt x="413701" y="245371"/>
                  </a:cubicBezTo>
                  <a:cubicBezTo>
                    <a:pt x="416930" y="244832"/>
                    <a:pt x="420294" y="245472"/>
                    <a:pt x="423355" y="244159"/>
                  </a:cubicBezTo>
                  <a:cubicBezTo>
                    <a:pt x="427795" y="242240"/>
                    <a:pt x="430116" y="237492"/>
                    <a:pt x="432370" y="233486"/>
                  </a:cubicBezTo>
                  <a:cubicBezTo>
                    <a:pt x="436507" y="226113"/>
                    <a:pt x="438155" y="218437"/>
                    <a:pt x="447069" y="216417"/>
                  </a:cubicBezTo>
                  <a:cubicBezTo>
                    <a:pt x="459246" y="213656"/>
                    <a:pt x="473677" y="223756"/>
                    <a:pt x="480437" y="233250"/>
                  </a:cubicBezTo>
                  <a:cubicBezTo>
                    <a:pt x="485449" y="240253"/>
                    <a:pt x="487737" y="247761"/>
                    <a:pt x="491975" y="255033"/>
                  </a:cubicBezTo>
                  <a:cubicBezTo>
                    <a:pt x="497862" y="265167"/>
                    <a:pt x="508592" y="269308"/>
                    <a:pt x="518280" y="274695"/>
                  </a:cubicBezTo>
                  <a:cubicBezTo>
                    <a:pt x="526757" y="279442"/>
                    <a:pt x="530087" y="289442"/>
                    <a:pt x="531937" y="298565"/>
                  </a:cubicBezTo>
                  <a:cubicBezTo>
                    <a:pt x="536074" y="318901"/>
                    <a:pt x="560999" y="322772"/>
                    <a:pt x="578087" y="327890"/>
                  </a:cubicBezTo>
                  <a:cubicBezTo>
                    <a:pt x="583503" y="329506"/>
                    <a:pt x="586665" y="331559"/>
                    <a:pt x="591475" y="334926"/>
                  </a:cubicBezTo>
                  <a:cubicBezTo>
                    <a:pt x="595343" y="337653"/>
                    <a:pt x="599313" y="339707"/>
                    <a:pt x="602306" y="343478"/>
                  </a:cubicBezTo>
                  <a:cubicBezTo>
                    <a:pt x="606881" y="349303"/>
                    <a:pt x="614114" y="359100"/>
                    <a:pt x="613878" y="367011"/>
                  </a:cubicBezTo>
                  <a:cubicBezTo>
                    <a:pt x="613609" y="375193"/>
                    <a:pt x="607621" y="384249"/>
                    <a:pt x="601836" y="389400"/>
                  </a:cubicBezTo>
                  <a:cubicBezTo>
                    <a:pt x="592854" y="397380"/>
                    <a:pt x="584882" y="406571"/>
                    <a:pt x="577112" y="415762"/>
                  </a:cubicBezTo>
                  <a:cubicBezTo>
                    <a:pt x="570385" y="423741"/>
                    <a:pt x="565810" y="433235"/>
                    <a:pt x="557636" y="439767"/>
                  </a:cubicBezTo>
                  <a:cubicBezTo>
                    <a:pt x="549024" y="446669"/>
                    <a:pt x="539337" y="451113"/>
                    <a:pt x="530423" y="457510"/>
                  </a:cubicBezTo>
                  <a:cubicBezTo>
                    <a:pt x="521105" y="464176"/>
                    <a:pt x="513201" y="470337"/>
                    <a:pt x="508222" y="481009"/>
                  </a:cubicBezTo>
                  <a:cubicBezTo>
                    <a:pt x="504219" y="489561"/>
                    <a:pt x="502470" y="500066"/>
                    <a:pt x="496180" y="507338"/>
                  </a:cubicBezTo>
                  <a:cubicBezTo>
                    <a:pt x="488982" y="515653"/>
                    <a:pt x="479092" y="521613"/>
                    <a:pt x="468933" y="525687"/>
                  </a:cubicBezTo>
                  <a:cubicBezTo>
                    <a:pt x="456791" y="530535"/>
                    <a:pt x="444244" y="535349"/>
                    <a:pt x="431192" y="537167"/>
                  </a:cubicBezTo>
                  <a:cubicBezTo>
                    <a:pt x="418309" y="538985"/>
                    <a:pt x="405560" y="539221"/>
                    <a:pt x="392543" y="539255"/>
                  </a:cubicBezTo>
                  <a:cubicBezTo>
                    <a:pt x="381947" y="539288"/>
                    <a:pt x="371788" y="537706"/>
                    <a:pt x="361293" y="537638"/>
                  </a:cubicBezTo>
                  <a:cubicBezTo>
                    <a:pt x="350832" y="537571"/>
                    <a:pt x="339092" y="532453"/>
                    <a:pt x="329943" y="527471"/>
                  </a:cubicBezTo>
                  <a:cubicBezTo>
                    <a:pt x="322711" y="523531"/>
                    <a:pt x="318675" y="514913"/>
                    <a:pt x="311308" y="511546"/>
                  </a:cubicBezTo>
                  <a:cubicBezTo>
                    <a:pt x="305119" y="508718"/>
                    <a:pt x="297415" y="510772"/>
                    <a:pt x="291226" y="512421"/>
                  </a:cubicBezTo>
                  <a:cubicBezTo>
                    <a:pt x="282480" y="514744"/>
                    <a:pt x="275450" y="520502"/>
                    <a:pt x="269160" y="526865"/>
                  </a:cubicBezTo>
                  <a:cubicBezTo>
                    <a:pt x="266166" y="529928"/>
                    <a:pt x="263341" y="533295"/>
                    <a:pt x="259977" y="535888"/>
                  </a:cubicBezTo>
                  <a:cubicBezTo>
                    <a:pt x="256007" y="538918"/>
                    <a:pt x="250828" y="540702"/>
                    <a:pt x="246186" y="542621"/>
                  </a:cubicBezTo>
                  <a:cubicBezTo>
                    <a:pt x="236800" y="546493"/>
                    <a:pt x="225633" y="552654"/>
                    <a:pt x="223043" y="563495"/>
                  </a:cubicBezTo>
                  <a:cubicBezTo>
                    <a:pt x="220217" y="575346"/>
                    <a:pt x="231284" y="584503"/>
                    <a:pt x="240736" y="588679"/>
                  </a:cubicBezTo>
                  <a:cubicBezTo>
                    <a:pt x="247127" y="591507"/>
                    <a:pt x="254528" y="592887"/>
                    <a:pt x="261558" y="593425"/>
                  </a:cubicBezTo>
                  <a:cubicBezTo>
                    <a:pt x="269799" y="594032"/>
                    <a:pt x="278511" y="590463"/>
                    <a:pt x="286652" y="589318"/>
                  </a:cubicBezTo>
                  <a:cubicBezTo>
                    <a:pt x="298929" y="587567"/>
                    <a:pt x="309659" y="590698"/>
                    <a:pt x="319448" y="598273"/>
                  </a:cubicBezTo>
                  <a:cubicBezTo>
                    <a:pt x="333845" y="609384"/>
                    <a:pt x="357492" y="613559"/>
                    <a:pt x="375354" y="610495"/>
                  </a:cubicBezTo>
                  <a:cubicBezTo>
                    <a:pt x="382922" y="609215"/>
                    <a:pt x="389919" y="606219"/>
                    <a:pt x="396310" y="601977"/>
                  </a:cubicBezTo>
                  <a:cubicBezTo>
                    <a:pt x="400716" y="599014"/>
                    <a:pt x="406065" y="596152"/>
                    <a:pt x="409429" y="592012"/>
                  </a:cubicBezTo>
                  <a:cubicBezTo>
                    <a:pt x="413566" y="586894"/>
                    <a:pt x="416089" y="583527"/>
                    <a:pt x="422783" y="581507"/>
                  </a:cubicBezTo>
                  <a:cubicBezTo>
                    <a:pt x="429611" y="579487"/>
                    <a:pt x="438021" y="581002"/>
                    <a:pt x="443907" y="584874"/>
                  </a:cubicBezTo>
                  <a:cubicBezTo>
                    <a:pt x="456017" y="592786"/>
                    <a:pt x="463821" y="609518"/>
                    <a:pt x="469202" y="622447"/>
                  </a:cubicBezTo>
                  <a:cubicBezTo>
                    <a:pt x="475392" y="637328"/>
                    <a:pt x="482052" y="652074"/>
                    <a:pt x="488746" y="666720"/>
                  </a:cubicBezTo>
                  <a:cubicBezTo>
                    <a:pt x="493556" y="677190"/>
                    <a:pt x="502739" y="686785"/>
                    <a:pt x="510779" y="694933"/>
                  </a:cubicBezTo>
                  <a:cubicBezTo>
                    <a:pt x="522384" y="706649"/>
                    <a:pt x="537285" y="717457"/>
                    <a:pt x="553296" y="721900"/>
                  </a:cubicBezTo>
                  <a:cubicBezTo>
                    <a:pt x="558275" y="723281"/>
                    <a:pt x="562984" y="722978"/>
                    <a:pt x="568064" y="722911"/>
                  </a:cubicBezTo>
                  <a:cubicBezTo>
                    <a:pt x="575733" y="722776"/>
                    <a:pt x="582326" y="724055"/>
                    <a:pt x="589726" y="726210"/>
                  </a:cubicBezTo>
                  <a:cubicBezTo>
                    <a:pt x="608294" y="731630"/>
                    <a:pt x="621211" y="743885"/>
                    <a:pt x="637222" y="753851"/>
                  </a:cubicBezTo>
                  <a:cubicBezTo>
                    <a:pt x="650307" y="761999"/>
                    <a:pt x="663897" y="773917"/>
                    <a:pt x="680245" y="774186"/>
                  </a:cubicBezTo>
                  <a:cubicBezTo>
                    <a:pt x="686670" y="774287"/>
                    <a:pt x="694945" y="773008"/>
                    <a:pt x="700125" y="768968"/>
                  </a:cubicBezTo>
                  <a:cubicBezTo>
                    <a:pt x="703118" y="766645"/>
                    <a:pt x="705002" y="763278"/>
                    <a:pt x="708635" y="761830"/>
                  </a:cubicBezTo>
                  <a:cubicBezTo>
                    <a:pt x="709442" y="749036"/>
                    <a:pt x="694608" y="743010"/>
                    <a:pt x="691278" y="731933"/>
                  </a:cubicBezTo>
                  <a:cubicBezTo>
                    <a:pt x="689630" y="726412"/>
                    <a:pt x="691917" y="723584"/>
                    <a:pt x="693162" y="718197"/>
                  </a:cubicBezTo>
                  <a:cubicBezTo>
                    <a:pt x="694440" y="712575"/>
                    <a:pt x="691513" y="708635"/>
                    <a:pt x="688149" y="704292"/>
                  </a:cubicBezTo>
                  <a:cubicBezTo>
                    <a:pt x="683373" y="698098"/>
                    <a:pt x="676343" y="694024"/>
                    <a:pt x="670893" y="688435"/>
                  </a:cubicBezTo>
                  <a:cubicBezTo>
                    <a:pt x="666588" y="684058"/>
                    <a:pt x="661912" y="679884"/>
                    <a:pt x="657876" y="675238"/>
                  </a:cubicBezTo>
                  <a:cubicBezTo>
                    <a:pt x="653368" y="670019"/>
                    <a:pt x="649063" y="665339"/>
                    <a:pt x="647145" y="658706"/>
                  </a:cubicBezTo>
                  <a:cubicBezTo>
                    <a:pt x="645800" y="654094"/>
                    <a:pt x="643311" y="645307"/>
                    <a:pt x="651182" y="646384"/>
                  </a:cubicBezTo>
                  <a:cubicBezTo>
                    <a:pt x="659625" y="647563"/>
                    <a:pt x="667193" y="656855"/>
                    <a:pt x="673450" y="661703"/>
                  </a:cubicBezTo>
                  <a:cubicBezTo>
                    <a:pt x="681994" y="668369"/>
                    <a:pt x="693397" y="675103"/>
                    <a:pt x="703656" y="678571"/>
                  </a:cubicBezTo>
                  <a:cubicBezTo>
                    <a:pt x="715329" y="682543"/>
                    <a:pt x="729154" y="680691"/>
                    <a:pt x="741398" y="682442"/>
                  </a:cubicBezTo>
                  <a:cubicBezTo>
                    <a:pt x="747116" y="683250"/>
                    <a:pt x="750480" y="685001"/>
                    <a:pt x="755492" y="687324"/>
                  </a:cubicBezTo>
                  <a:cubicBezTo>
                    <a:pt x="760471" y="689647"/>
                    <a:pt x="766357" y="689142"/>
                    <a:pt x="771706" y="689041"/>
                  </a:cubicBezTo>
                  <a:cubicBezTo>
                    <a:pt x="781595" y="688839"/>
                    <a:pt x="792325" y="688435"/>
                    <a:pt x="801676" y="685001"/>
                  </a:cubicBezTo>
                  <a:cubicBezTo>
                    <a:pt x="810355" y="681836"/>
                    <a:pt x="819740" y="675540"/>
                    <a:pt x="827039" y="669951"/>
                  </a:cubicBezTo>
                  <a:cubicBezTo>
                    <a:pt x="838039" y="661535"/>
                    <a:pt x="850081" y="649717"/>
                    <a:pt x="854925" y="636419"/>
                  </a:cubicBezTo>
                  <a:cubicBezTo>
                    <a:pt x="861047" y="619619"/>
                    <a:pt x="852738" y="599385"/>
                    <a:pt x="844968" y="584705"/>
                  </a:cubicBezTo>
                  <a:cubicBezTo>
                    <a:pt x="835213" y="566323"/>
                    <a:pt x="818092" y="553698"/>
                    <a:pt x="802215" y="540904"/>
                  </a:cubicBezTo>
                  <a:cubicBezTo>
                    <a:pt x="791013" y="531848"/>
                    <a:pt x="778971" y="521781"/>
                    <a:pt x="772277" y="508684"/>
                  </a:cubicBezTo>
                  <a:cubicBezTo>
                    <a:pt x="769115" y="502557"/>
                    <a:pt x="768543" y="495251"/>
                    <a:pt x="766525" y="488719"/>
                  </a:cubicBezTo>
                  <a:cubicBezTo>
                    <a:pt x="765415" y="485151"/>
                    <a:pt x="764541" y="482491"/>
                    <a:pt x="764910" y="478754"/>
                  </a:cubicBezTo>
                  <a:cubicBezTo>
                    <a:pt x="765684" y="470337"/>
                    <a:pt x="771302" y="467239"/>
                    <a:pt x="778534" y="464344"/>
                  </a:cubicBezTo>
                  <a:cubicBezTo>
                    <a:pt x="794747" y="457914"/>
                    <a:pt x="812037" y="460034"/>
                    <a:pt x="828990" y="458857"/>
                  </a:cubicBezTo>
                  <a:cubicBezTo>
                    <a:pt x="844362" y="457779"/>
                    <a:pt x="859600" y="457476"/>
                    <a:pt x="875007" y="457274"/>
                  </a:cubicBezTo>
                  <a:cubicBezTo>
                    <a:pt x="885198" y="457139"/>
                    <a:pt x="888966" y="473097"/>
                    <a:pt x="889201" y="481683"/>
                  </a:cubicBezTo>
                  <a:cubicBezTo>
                    <a:pt x="889403" y="488416"/>
                    <a:pt x="887755" y="495587"/>
                    <a:pt x="889403" y="502220"/>
                  </a:cubicBezTo>
                  <a:cubicBezTo>
                    <a:pt x="893945" y="520569"/>
                    <a:pt x="911032" y="528952"/>
                    <a:pt x="921124" y="543396"/>
                  </a:cubicBezTo>
                  <a:cubicBezTo>
                    <a:pt x="925530" y="549691"/>
                    <a:pt x="924992" y="555146"/>
                    <a:pt x="932661" y="557906"/>
                  </a:cubicBezTo>
                  <a:cubicBezTo>
                    <a:pt x="943492" y="561812"/>
                    <a:pt x="955635" y="563058"/>
                    <a:pt x="966702" y="559455"/>
                  </a:cubicBezTo>
                  <a:cubicBezTo>
                    <a:pt x="975718" y="556526"/>
                    <a:pt x="987457" y="550129"/>
                    <a:pt x="994117" y="543025"/>
                  </a:cubicBezTo>
                  <a:cubicBezTo>
                    <a:pt x="1000912" y="535753"/>
                    <a:pt x="1004881" y="525855"/>
                    <a:pt x="1011508" y="518347"/>
                  </a:cubicBezTo>
                  <a:cubicBezTo>
                    <a:pt x="1027687" y="499931"/>
                    <a:pt x="1054396" y="495251"/>
                    <a:pt x="1075790" y="485319"/>
                  </a:cubicBezTo>
                  <a:cubicBezTo>
                    <a:pt x="1079523" y="483568"/>
                    <a:pt x="1084232" y="482289"/>
                    <a:pt x="1087395" y="479562"/>
                  </a:cubicBezTo>
                  <a:cubicBezTo>
                    <a:pt x="1093785" y="474007"/>
                    <a:pt x="1091329" y="467711"/>
                    <a:pt x="1088874" y="460675"/>
                  </a:cubicBezTo>
                  <a:cubicBezTo>
                    <a:pt x="1086923" y="455086"/>
                    <a:pt x="1084097" y="449699"/>
                    <a:pt x="1082382" y="444043"/>
                  </a:cubicBezTo>
                  <a:cubicBezTo>
                    <a:pt x="1080061" y="436400"/>
                    <a:pt x="1079254" y="427882"/>
                    <a:pt x="1077538" y="420071"/>
                  </a:cubicBezTo>
                  <a:cubicBezTo>
                    <a:pt x="1074847" y="407816"/>
                    <a:pt x="1073939" y="399904"/>
                    <a:pt x="1062939" y="391892"/>
                  </a:cubicBezTo>
                  <a:cubicBezTo>
                    <a:pt x="1051032" y="383205"/>
                    <a:pt x="1034818" y="378257"/>
                    <a:pt x="1021161" y="372903"/>
                  </a:cubicBezTo>
                  <a:cubicBezTo>
                    <a:pt x="1010936" y="368897"/>
                    <a:pt x="1000071" y="365092"/>
                    <a:pt x="989004" y="364217"/>
                  </a:cubicBezTo>
                  <a:cubicBezTo>
                    <a:pt x="981066" y="363577"/>
                    <a:pt x="973632" y="364890"/>
                    <a:pt x="965862" y="362871"/>
                  </a:cubicBezTo>
                  <a:cubicBezTo>
                    <a:pt x="948101" y="358190"/>
                    <a:pt x="937068" y="344926"/>
                    <a:pt x="923814" y="333479"/>
                  </a:cubicBezTo>
                  <a:cubicBezTo>
                    <a:pt x="919206" y="329506"/>
                    <a:pt x="911066" y="325331"/>
                    <a:pt x="908644" y="319608"/>
                  </a:cubicBezTo>
                  <a:cubicBezTo>
                    <a:pt x="905347" y="311696"/>
                    <a:pt x="909889" y="302404"/>
                    <a:pt x="916246" y="297488"/>
                  </a:cubicBezTo>
                  <a:cubicBezTo>
                    <a:pt x="924252" y="291293"/>
                    <a:pt x="933940" y="291495"/>
                    <a:pt x="943392" y="290552"/>
                  </a:cubicBezTo>
                  <a:cubicBezTo>
                    <a:pt x="947731" y="290115"/>
                    <a:pt x="952676" y="290216"/>
                    <a:pt x="954829" y="285671"/>
                  </a:cubicBezTo>
                  <a:cubicBezTo>
                    <a:pt x="957418" y="280183"/>
                    <a:pt x="952945" y="265874"/>
                    <a:pt x="951767" y="260824"/>
                  </a:cubicBezTo>
                  <a:cubicBezTo>
                    <a:pt x="950388" y="254865"/>
                    <a:pt x="947866" y="249141"/>
                    <a:pt x="948504" y="242879"/>
                  </a:cubicBezTo>
                  <a:cubicBezTo>
                    <a:pt x="949009" y="238031"/>
                    <a:pt x="951061" y="233419"/>
                    <a:pt x="952709" y="228907"/>
                  </a:cubicBezTo>
                  <a:cubicBezTo>
                    <a:pt x="954055" y="225237"/>
                    <a:pt x="955938" y="222005"/>
                    <a:pt x="955266" y="217898"/>
                  </a:cubicBezTo>
                  <a:cubicBezTo>
                    <a:pt x="954223" y="211535"/>
                    <a:pt x="947092" y="205003"/>
                    <a:pt x="942987" y="200694"/>
                  </a:cubicBezTo>
                  <a:cubicBezTo>
                    <a:pt x="933671" y="190897"/>
                    <a:pt x="921493" y="186150"/>
                    <a:pt x="911503" y="177430"/>
                  </a:cubicBezTo>
                  <a:cubicBezTo>
                    <a:pt x="907635" y="174029"/>
                    <a:pt x="905045" y="169652"/>
                    <a:pt x="901513" y="165949"/>
                  </a:cubicBezTo>
                  <a:cubicBezTo>
                    <a:pt x="894617" y="158778"/>
                    <a:pt x="885535" y="153492"/>
                    <a:pt x="876486" y="149452"/>
                  </a:cubicBezTo>
                  <a:cubicBezTo>
                    <a:pt x="868077" y="145715"/>
                    <a:pt x="854655" y="141709"/>
                    <a:pt x="845271" y="145244"/>
                  </a:cubicBezTo>
                  <a:cubicBezTo>
                    <a:pt x="839418" y="147432"/>
                    <a:pt x="837500" y="154502"/>
                    <a:pt x="831479" y="156354"/>
                  </a:cubicBezTo>
                  <a:cubicBezTo>
                    <a:pt x="819975" y="159889"/>
                    <a:pt x="803594" y="152684"/>
                    <a:pt x="792998" y="148812"/>
                  </a:cubicBezTo>
                  <a:cubicBezTo>
                    <a:pt x="772243" y="141237"/>
                    <a:pt x="760168" y="124807"/>
                    <a:pt x="745838" y="108917"/>
                  </a:cubicBezTo>
                  <a:cubicBezTo>
                    <a:pt x="732753" y="94372"/>
                    <a:pt x="716170" y="81444"/>
                    <a:pt x="697669" y="74710"/>
                  </a:cubicBezTo>
                  <a:cubicBezTo>
                    <a:pt x="688520" y="71377"/>
                    <a:pt x="676982" y="72959"/>
                    <a:pt x="667698" y="74777"/>
                  </a:cubicBezTo>
                  <a:cubicBezTo>
                    <a:pt x="648525" y="78514"/>
                    <a:pt x="629318" y="81814"/>
                    <a:pt x="610077" y="85080"/>
                  </a:cubicBezTo>
                  <a:cubicBezTo>
                    <a:pt x="601096" y="86629"/>
                    <a:pt x="592080" y="89019"/>
                    <a:pt x="582965" y="89894"/>
                  </a:cubicBezTo>
                  <a:cubicBezTo>
                    <a:pt x="575867" y="90567"/>
                    <a:pt x="568736" y="90298"/>
                    <a:pt x="561639" y="91072"/>
                  </a:cubicBezTo>
                  <a:cubicBezTo>
                    <a:pt x="547612" y="92554"/>
                    <a:pt x="533585" y="91914"/>
                    <a:pt x="519558" y="93934"/>
                  </a:cubicBezTo>
                  <a:cubicBezTo>
                    <a:pt x="514815" y="94608"/>
                    <a:pt x="509803" y="95247"/>
                    <a:pt x="505296" y="96964"/>
                  </a:cubicBezTo>
                  <a:cubicBezTo>
                    <a:pt x="500755" y="98715"/>
                    <a:pt x="498165" y="100836"/>
                    <a:pt x="493051" y="100264"/>
                  </a:cubicBezTo>
                  <a:cubicBezTo>
                    <a:pt x="484810" y="99388"/>
                    <a:pt x="475359" y="93766"/>
                    <a:pt x="477814" y="84272"/>
                  </a:cubicBezTo>
                  <a:cubicBezTo>
                    <a:pt x="480168" y="75114"/>
                    <a:pt x="489015" y="72959"/>
                    <a:pt x="495742" y="68179"/>
                  </a:cubicBezTo>
                  <a:cubicBezTo>
                    <a:pt x="504286" y="62118"/>
                    <a:pt x="504825" y="50268"/>
                    <a:pt x="501226" y="41076"/>
                  </a:cubicBezTo>
                  <a:cubicBezTo>
                    <a:pt x="499712" y="37238"/>
                    <a:pt x="497357" y="30875"/>
                    <a:pt x="494902" y="27441"/>
                  </a:cubicBezTo>
                  <a:cubicBezTo>
                    <a:pt x="492446" y="24007"/>
                    <a:pt x="485282" y="22189"/>
                    <a:pt x="481615" y="21179"/>
                  </a:cubicBezTo>
                  <a:cubicBezTo>
                    <a:pt x="468362" y="17442"/>
                    <a:pt x="453292" y="16937"/>
                    <a:pt x="439669" y="17004"/>
                  </a:cubicBezTo>
                  <a:cubicBezTo>
                    <a:pt x="430755" y="17071"/>
                    <a:pt x="421874" y="17038"/>
                    <a:pt x="412960" y="17038"/>
                  </a:cubicBezTo>
                  <a:cubicBezTo>
                    <a:pt x="407814" y="17038"/>
                    <a:pt x="402297" y="15960"/>
                    <a:pt x="397285" y="16095"/>
                  </a:cubicBezTo>
                  <a:cubicBezTo>
                    <a:pt x="393888" y="16196"/>
                    <a:pt x="390726" y="17509"/>
                    <a:pt x="387262" y="17138"/>
                  </a:cubicBezTo>
                  <a:cubicBezTo>
                    <a:pt x="381879" y="16566"/>
                    <a:pt x="377439" y="14378"/>
                    <a:pt x="371855" y="15691"/>
                  </a:cubicBezTo>
                  <a:cubicBezTo>
                    <a:pt x="365700" y="17138"/>
                    <a:pt x="359679" y="20000"/>
                    <a:pt x="353523" y="21751"/>
                  </a:cubicBezTo>
                  <a:cubicBezTo>
                    <a:pt x="346459" y="23737"/>
                    <a:pt x="338184" y="26296"/>
                    <a:pt x="334114" y="32592"/>
                  </a:cubicBezTo>
                  <a:cubicBezTo>
                    <a:pt x="327824" y="42356"/>
                    <a:pt x="322375" y="48955"/>
                    <a:pt x="311173" y="53634"/>
                  </a:cubicBezTo>
                  <a:cubicBezTo>
                    <a:pt x="303201" y="56967"/>
                    <a:pt x="296743" y="56395"/>
                    <a:pt x="292841" y="65081"/>
                  </a:cubicBezTo>
                  <a:cubicBezTo>
                    <a:pt x="291798" y="67404"/>
                    <a:pt x="292538" y="68718"/>
                    <a:pt x="290621" y="71108"/>
                  </a:cubicBezTo>
                  <a:cubicBezTo>
                    <a:pt x="286685" y="75989"/>
                    <a:pt x="278276" y="78312"/>
                    <a:pt x="272658" y="80130"/>
                  </a:cubicBezTo>
                  <a:cubicBezTo>
                    <a:pt x="267075" y="81949"/>
                    <a:pt x="261356" y="83160"/>
                    <a:pt x="256344" y="86258"/>
                  </a:cubicBezTo>
                  <a:cubicBezTo>
                    <a:pt x="248204" y="91342"/>
                    <a:pt x="243696" y="99893"/>
                    <a:pt x="237642" y="107266"/>
                  </a:cubicBezTo>
                  <a:cubicBezTo>
                    <a:pt x="231082" y="115246"/>
                    <a:pt x="221933" y="121643"/>
                    <a:pt x="221698" y="132989"/>
                  </a:cubicBezTo>
                  <a:cubicBezTo>
                    <a:pt x="221495" y="143459"/>
                    <a:pt x="223513" y="156118"/>
                    <a:pt x="215541" y="164939"/>
                  </a:cubicBezTo>
                  <a:cubicBezTo>
                    <a:pt x="209958" y="171100"/>
                    <a:pt x="206729" y="168710"/>
                    <a:pt x="204004" y="162279"/>
                  </a:cubicBezTo>
                  <a:cubicBezTo>
                    <a:pt x="199362" y="151405"/>
                    <a:pt x="200337" y="139386"/>
                    <a:pt x="200506" y="127770"/>
                  </a:cubicBezTo>
                  <a:cubicBezTo>
                    <a:pt x="200707" y="115111"/>
                    <a:pt x="203533" y="100937"/>
                    <a:pt x="210630" y="90197"/>
                  </a:cubicBezTo>
                  <a:cubicBezTo>
                    <a:pt x="217560" y="79693"/>
                    <a:pt x="228559" y="70535"/>
                    <a:pt x="239895" y="64980"/>
                  </a:cubicBezTo>
                  <a:cubicBezTo>
                    <a:pt x="244201" y="62859"/>
                    <a:pt x="247901" y="60772"/>
                    <a:pt x="252004" y="58280"/>
                  </a:cubicBezTo>
                  <a:cubicBezTo>
                    <a:pt x="256176" y="55789"/>
                    <a:pt x="260952" y="54813"/>
                    <a:pt x="265224" y="52557"/>
                  </a:cubicBezTo>
                  <a:cubicBezTo>
                    <a:pt x="270135" y="49931"/>
                    <a:pt x="273768" y="45722"/>
                    <a:pt x="278511" y="42827"/>
                  </a:cubicBezTo>
                  <a:cubicBezTo>
                    <a:pt x="281471" y="41043"/>
                    <a:pt x="285273" y="40167"/>
                    <a:pt x="287425" y="37272"/>
                  </a:cubicBezTo>
                  <a:cubicBezTo>
                    <a:pt x="291428" y="31885"/>
                    <a:pt x="293009" y="23569"/>
                    <a:pt x="295162" y="17307"/>
                  </a:cubicBezTo>
                  <a:cubicBezTo>
                    <a:pt x="294893" y="17172"/>
                    <a:pt x="294523" y="17071"/>
                    <a:pt x="289107" y="848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6" name="Freeform 1121">
              <a:extLst>
                <a:ext uri="{FF2B5EF4-FFF2-40B4-BE49-F238E27FC236}">
                  <a16:creationId xmlns:a16="http://schemas.microsoft.com/office/drawing/2014/main" id="{6156FF2D-F539-7394-E3D6-658186F1D469}"/>
                </a:ext>
              </a:extLst>
            </p:cNvPr>
            <p:cNvSpPr>
              <a:spLocks/>
            </p:cNvSpPr>
            <p:nvPr/>
          </p:nvSpPr>
          <p:spPr>
            <a:xfrm>
              <a:off x="7983723" y="2787552"/>
              <a:ext cx="151485" cy="79383"/>
            </a:xfrm>
            <a:custGeom>
              <a:avLst/>
              <a:gdLst>
                <a:gd name="connsiteX0" fmla="*/ 18317 w 155927"/>
                <a:gd name="connsiteY0" fmla="*/ 19 h 81756"/>
                <a:gd name="connsiteX1" fmla="*/ 41190 w 155927"/>
                <a:gd name="connsiteY1" fmla="*/ 4800 h 81756"/>
                <a:gd name="connsiteX2" fmla="*/ 45496 w 155927"/>
                <a:gd name="connsiteY2" fmla="*/ 5103 h 81756"/>
                <a:gd name="connsiteX3" fmla="*/ 53973 w 155927"/>
                <a:gd name="connsiteY3" fmla="*/ 5103 h 81756"/>
                <a:gd name="connsiteX4" fmla="*/ 72742 w 155927"/>
                <a:gd name="connsiteY4" fmla="*/ 5036 h 81756"/>
                <a:gd name="connsiteX5" fmla="*/ 83708 w 155927"/>
                <a:gd name="connsiteY5" fmla="*/ 16045 h 81756"/>
                <a:gd name="connsiteX6" fmla="*/ 98172 w 155927"/>
                <a:gd name="connsiteY6" fmla="*/ 23924 h 81756"/>
                <a:gd name="connsiteX7" fmla="*/ 106750 w 155927"/>
                <a:gd name="connsiteY7" fmla="*/ 23755 h 81756"/>
                <a:gd name="connsiteX8" fmla="*/ 113477 w 155927"/>
                <a:gd name="connsiteY8" fmla="*/ 25540 h 81756"/>
                <a:gd name="connsiteX9" fmla="*/ 121584 w 155927"/>
                <a:gd name="connsiteY9" fmla="*/ 25910 h 81756"/>
                <a:gd name="connsiteX10" fmla="*/ 125318 w 155927"/>
                <a:gd name="connsiteY10" fmla="*/ 27290 h 81756"/>
                <a:gd name="connsiteX11" fmla="*/ 131305 w 155927"/>
                <a:gd name="connsiteY11" fmla="*/ 28098 h 81756"/>
                <a:gd name="connsiteX12" fmla="*/ 147855 w 155927"/>
                <a:gd name="connsiteY12" fmla="*/ 31936 h 81756"/>
                <a:gd name="connsiteX13" fmla="*/ 155928 w 155927"/>
                <a:gd name="connsiteY13" fmla="*/ 44259 h 81756"/>
                <a:gd name="connsiteX14" fmla="*/ 132079 w 155927"/>
                <a:gd name="connsiteY14" fmla="*/ 68062 h 81756"/>
                <a:gd name="connsiteX15" fmla="*/ 123636 w 155927"/>
                <a:gd name="connsiteY15" fmla="*/ 69812 h 81756"/>
                <a:gd name="connsiteX16" fmla="*/ 115125 w 155927"/>
                <a:gd name="connsiteY16" fmla="*/ 69779 h 81756"/>
                <a:gd name="connsiteX17" fmla="*/ 105774 w 155927"/>
                <a:gd name="connsiteY17" fmla="*/ 68028 h 81756"/>
                <a:gd name="connsiteX18" fmla="*/ 95582 w 155927"/>
                <a:gd name="connsiteY18" fmla="*/ 68937 h 81756"/>
                <a:gd name="connsiteX19" fmla="*/ 75871 w 155927"/>
                <a:gd name="connsiteY19" fmla="*/ 73179 h 81756"/>
                <a:gd name="connsiteX20" fmla="*/ 60767 w 155927"/>
                <a:gd name="connsiteY20" fmla="*/ 78297 h 81756"/>
                <a:gd name="connsiteX21" fmla="*/ 42065 w 155927"/>
                <a:gd name="connsiteY21" fmla="*/ 81730 h 81756"/>
                <a:gd name="connsiteX22" fmla="*/ 33655 w 155927"/>
                <a:gd name="connsiteY22" fmla="*/ 66378 h 81756"/>
                <a:gd name="connsiteX23" fmla="*/ 18283 w 155927"/>
                <a:gd name="connsiteY23" fmla="*/ 52776 h 81756"/>
                <a:gd name="connsiteX24" fmla="*/ 9773 w 155927"/>
                <a:gd name="connsiteY24" fmla="*/ 37458 h 81756"/>
                <a:gd name="connsiteX25" fmla="*/ 859 w 155927"/>
                <a:gd name="connsiteY25" fmla="*/ 17056 h 81756"/>
                <a:gd name="connsiteX26" fmla="*/ 18317 w 155927"/>
                <a:gd name="connsiteY26" fmla="*/ 19 h 81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55927" h="81756">
                  <a:moveTo>
                    <a:pt x="18317" y="19"/>
                  </a:moveTo>
                  <a:cubicBezTo>
                    <a:pt x="18115" y="-14"/>
                    <a:pt x="37591" y="4194"/>
                    <a:pt x="41190" y="4800"/>
                  </a:cubicBezTo>
                  <a:cubicBezTo>
                    <a:pt x="42636" y="5036"/>
                    <a:pt x="43915" y="5137"/>
                    <a:pt x="45496" y="5103"/>
                  </a:cubicBezTo>
                  <a:cubicBezTo>
                    <a:pt x="48321" y="5070"/>
                    <a:pt x="51147" y="5103"/>
                    <a:pt x="53973" y="5103"/>
                  </a:cubicBezTo>
                  <a:cubicBezTo>
                    <a:pt x="59422" y="5103"/>
                    <a:pt x="67562" y="3454"/>
                    <a:pt x="72742" y="5036"/>
                  </a:cubicBezTo>
                  <a:cubicBezTo>
                    <a:pt x="77250" y="6416"/>
                    <a:pt x="80647" y="13082"/>
                    <a:pt x="83708" y="16045"/>
                  </a:cubicBezTo>
                  <a:cubicBezTo>
                    <a:pt x="87408" y="19614"/>
                    <a:pt x="92992" y="23048"/>
                    <a:pt x="98172" y="23924"/>
                  </a:cubicBezTo>
                  <a:cubicBezTo>
                    <a:pt x="100897" y="24395"/>
                    <a:pt x="104059" y="23082"/>
                    <a:pt x="106750" y="23755"/>
                  </a:cubicBezTo>
                  <a:cubicBezTo>
                    <a:pt x="109643" y="24462"/>
                    <a:pt x="109878" y="25607"/>
                    <a:pt x="113477" y="25540"/>
                  </a:cubicBezTo>
                  <a:cubicBezTo>
                    <a:pt x="116236" y="25506"/>
                    <a:pt x="118960" y="25337"/>
                    <a:pt x="121584" y="25910"/>
                  </a:cubicBezTo>
                  <a:cubicBezTo>
                    <a:pt x="122795" y="26179"/>
                    <a:pt x="123636" y="27088"/>
                    <a:pt x="125318" y="27290"/>
                  </a:cubicBezTo>
                  <a:cubicBezTo>
                    <a:pt x="127471" y="27526"/>
                    <a:pt x="129220" y="27660"/>
                    <a:pt x="131305" y="28098"/>
                  </a:cubicBezTo>
                  <a:cubicBezTo>
                    <a:pt x="137024" y="29310"/>
                    <a:pt x="142607" y="29748"/>
                    <a:pt x="147855" y="31936"/>
                  </a:cubicBezTo>
                  <a:cubicBezTo>
                    <a:pt x="154044" y="34495"/>
                    <a:pt x="155928" y="37727"/>
                    <a:pt x="155928" y="44259"/>
                  </a:cubicBezTo>
                  <a:cubicBezTo>
                    <a:pt x="155928" y="57793"/>
                    <a:pt x="144962" y="66782"/>
                    <a:pt x="132079" y="68062"/>
                  </a:cubicBezTo>
                  <a:cubicBezTo>
                    <a:pt x="129085" y="68364"/>
                    <a:pt x="126663" y="69644"/>
                    <a:pt x="123636" y="69812"/>
                  </a:cubicBezTo>
                  <a:cubicBezTo>
                    <a:pt x="120844" y="69981"/>
                    <a:pt x="117951" y="69745"/>
                    <a:pt x="115125" y="69779"/>
                  </a:cubicBezTo>
                  <a:cubicBezTo>
                    <a:pt x="111560" y="69812"/>
                    <a:pt x="109172" y="68499"/>
                    <a:pt x="105774" y="68028"/>
                  </a:cubicBezTo>
                  <a:cubicBezTo>
                    <a:pt x="102310" y="67523"/>
                    <a:pt x="98811" y="68264"/>
                    <a:pt x="95582" y="68937"/>
                  </a:cubicBezTo>
                  <a:cubicBezTo>
                    <a:pt x="88788" y="70351"/>
                    <a:pt x="82598" y="70486"/>
                    <a:pt x="75871" y="73179"/>
                  </a:cubicBezTo>
                  <a:cubicBezTo>
                    <a:pt x="70926" y="75166"/>
                    <a:pt x="66015" y="76243"/>
                    <a:pt x="60767" y="78297"/>
                  </a:cubicBezTo>
                  <a:cubicBezTo>
                    <a:pt x="54914" y="80586"/>
                    <a:pt x="48422" y="81966"/>
                    <a:pt x="42065" y="81730"/>
                  </a:cubicBezTo>
                  <a:cubicBezTo>
                    <a:pt x="33151" y="81427"/>
                    <a:pt x="34799" y="72640"/>
                    <a:pt x="33655" y="66378"/>
                  </a:cubicBezTo>
                  <a:cubicBezTo>
                    <a:pt x="32343" y="59342"/>
                    <a:pt x="24405" y="54898"/>
                    <a:pt x="18283" y="52776"/>
                  </a:cubicBezTo>
                  <a:cubicBezTo>
                    <a:pt x="9874" y="49848"/>
                    <a:pt x="9672" y="45707"/>
                    <a:pt x="9773" y="37458"/>
                  </a:cubicBezTo>
                  <a:cubicBezTo>
                    <a:pt x="9874" y="29209"/>
                    <a:pt x="3180" y="24496"/>
                    <a:pt x="859" y="17056"/>
                  </a:cubicBezTo>
                  <a:cubicBezTo>
                    <a:pt x="-1160" y="10288"/>
                    <a:pt x="-1126" y="-519"/>
                    <a:pt x="18317" y="1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7" name="Freeform 1122">
              <a:extLst>
                <a:ext uri="{FF2B5EF4-FFF2-40B4-BE49-F238E27FC236}">
                  <a16:creationId xmlns:a16="http://schemas.microsoft.com/office/drawing/2014/main" id="{FEE42500-997E-1656-CF8C-BD8F19D2B3E7}"/>
                </a:ext>
              </a:extLst>
            </p:cNvPr>
            <p:cNvSpPr>
              <a:spLocks/>
            </p:cNvSpPr>
            <p:nvPr/>
          </p:nvSpPr>
          <p:spPr>
            <a:xfrm>
              <a:off x="7587063" y="2644965"/>
              <a:ext cx="496573" cy="124764"/>
            </a:xfrm>
            <a:custGeom>
              <a:avLst/>
              <a:gdLst>
                <a:gd name="connsiteX0" fmla="*/ 141127 w 511135"/>
                <a:gd name="connsiteY0" fmla="*/ 4018 h 128494"/>
                <a:gd name="connsiteX1" fmla="*/ 97970 w 511135"/>
                <a:gd name="connsiteY1" fmla="*/ 2335 h 128494"/>
                <a:gd name="connsiteX2" fmla="*/ 82463 w 511135"/>
                <a:gd name="connsiteY2" fmla="*/ 1493 h 128494"/>
                <a:gd name="connsiteX3" fmla="*/ 61204 w 511135"/>
                <a:gd name="connsiteY3" fmla="*/ 1561 h 128494"/>
                <a:gd name="connsiteX4" fmla="*/ 57874 w 511135"/>
                <a:gd name="connsiteY4" fmla="*/ 10853 h 128494"/>
                <a:gd name="connsiteX5" fmla="*/ 54476 w 511135"/>
                <a:gd name="connsiteY5" fmla="*/ 19438 h 128494"/>
                <a:gd name="connsiteX6" fmla="*/ 48994 w 511135"/>
                <a:gd name="connsiteY6" fmla="*/ 34286 h 128494"/>
                <a:gd name="connsiteX7" fmla="*/ 42131 w 511135"/>
                <a:gd name="connsiteY7" fmla="*/ 46103 h 128494"/>
                <a:gd name="connsiteX8" fmla="*/ 37086 w 511135"/>
                <a:gd name="connsiteY8" fmla="*/ 51254 h 128494"/>
                <a:gd name="connsiteX9" fmla="*/ 29349 w 511135"/>
                <a:gd name="connsiteY9" fmla="*/ 55462 h 128494"/>
                <a:gd name="connsiteX10" fmla="*/ 18316 w 511135"/>
                <a:gd name="connsiteY10" fmla="*/ 63105 h 128494"/>
                <a:gd name="connsiteX11" fmla="*/ 4726 w 511135"/>
                <a:gd name="connsiteY11" fmla="*/ 71656 h 128494"/>
                <a:gd name="connsiteX12" fmla="*/ 421 w 511135"/>
                <a:gd name="connsiteY12" fmla="*/ 87379 h 128494"/>
                <a:gd name="connsiteX13" fmla="*/ 21747 w 511135"/>
                <a:gd name="connsiteY13" fmla="*/ 100577 h 128494"/>
                <a:gd name="connsiteX14" fmla="*/ 37590 w 511135"/>
                <a:gd name="connsiteY14" fmla="*/ 104381 h 128494"/>
                <a:gd name="connsiteX15" fmla="*/ 46773 w 511135"/>
                <a:gd name="connsiteY15" fmla="*/ 105795 h 128494"/>
                <a:gd name="connsiteX16" fmla="*/ 56797 w 511135"/>
                <a:gd name="connsiteY16" fmla="*/ 104550 h 128494"/>
                <a:gd name="connsiteX17" fmla="*/ 66384 w 511135"/>
                <a:gd name="connsiteY17" fmla="*/ 104483 h 128494"/>
                <a:gd name="connsiteX18" fmla="*/ 76509 w 511135"/>
                <a:gd name="connsiteY18" fmla="*/ 102631 h 128494"/>
                <a:gd name="connsiteX19" fmla="*/ 96322 w 511135"/>
                <a:gd name="connsiteY19" fmla="*/ 100981 h 128494"/>
                <a:gd name="connsiteX20" fmla="*/ 159863 w 511135"/>
                <a:gd name="connsiteY20" fmla="*/ 97479 h 128494"/>
                <a:gd name="connsiteX21" fmla="*/ 176783 w 511135"/>
                <a:gd name="connsiteY21" fmla="*/ 108556 h 128494"/>
                <a:gd name="connsiteX22" fmla="*/ 201002 w 511135"/>
                <a:gd name="connsiteY22" fmla="*/ 124414 h 128494"/>
                <a:gd name="connsiteX23" fmla="*/ 234471 w 511135"/>
                <a:gd name="connsiteY23" fmla="*/ 127780 h 128494"/>
                <a:gd name="connsiteX24" fmla="*/ 259834 w 511135"/>
                <a:gd name="connsiteY24" fmla="*/ 126467 h 128494"/>
                <a:gd name="connsiteX25" fmla="*/ 285802 w 511135"/>
                <a:gd name="connsiteY25" fmla="*/ 126097 h 128494"/>
                <a:gd name="connsiteX26" fmla="*/ 316614 w 511135"/>
                <a:gd name="connsiteY26" fmla="*/ 123067 h 128494"/>
                <a:gd name="connsiteX27" fmla="*/ 344600 w 511135"/>
                <a:gd name="connsiteY27" fmla="*/ 126837 h 128494"/>
                <a:gd name="connsiteX28" fmla="*/ 373091 w 511135"/>
                <a:gd name="connsiteY28" fmla="*/ 127376 h 128494"/>
                <a:gd name="connsiteX29" fmla="*/ 388834 w 511135"/>
                <a:gd name="connsiteY29" fmla="*/ 122595 h 128494"/>
                <a:gd name="connsiteX30" fmla="*/ 392669 w 511135"/>
                <a:gd name="connsiteY30" fmla="*/ 121384 h 128494"/>
                <a:gd name="connsiteX31" fmla="*/ 399564 w 511135"/>
                <a:gd name="connsiteY31" fmla="*/ 116400 h 128494"/>
                <a:gd name="connsiteX32" fmla="*/ 406258 w 511135"/>
                <a:gd name="connsiteY32" fmla="*/ 112899 h 128494"/>
                <a:gd name="connsiteX33" fmla="*/ 413019 w 511135"/>
                <a:gd name="connsiteY33" fmla="*/ 107647 h 128494"/>
                <a:gd name="connsiteX34" fmla="*/ 423447 w 511135"/>
                <a:gd name="connsiteY34" fmla="*/ 102967 h 128494"/>
                <a:gd name="connsiteX35" fmla="*/ 438449 w 511135"/>
                <a:gd name="connsiteY35" fmla="*/ 102664 h 128494"/>
                <a:gd name="connsiteX36" fmla="*/ 457118 w 511135"/>
                <a:gd name="connsiteY36" fmla="*/ 99634 h 128494"/>
                <a:gd name="connsiteX37" fmla="*/ 508281 w 511135"/>
                <a:gd name="connsiteY37" fmla="*/ 73676 h 128494"/>
                <a:gd name="connsiteX38" fmla="*/ 502630 w 511135"/>
                <a:gd name="connsiteY38" fmla="*/ 48493 h 128494"/>
                <a:gd name="connsiteX39" fmla="*/ 469026 w 511135"/>
                <a:gd name="connsiteY39" fmla="*/ 32804 h 128494"/>
                <a:gd name="connsiteX40" fmla="*/ 453620 w 511135"/>
                <a:gd name="connsiteY40" fmla="*/ 31559 h 128494"/>
                <a:gd name="connsiteX41" fmla="*/ 441880 w 511135"/>
                <a:gd name="connsiteY41" fmla="*/ 32972 h 128494"/>
                <a:gd name="connsiteX42" fmla="*/ 428661 w 511135"/>
                <a:gd name="connsiteY42" fmla="*/ 34218 h 128494"/>
                <a:gd name="connsiteX43" fmla="*/ 421126 w 511135"/>
                <a:gd name="connsiteY43" fmla="*/ 34487 h 128494"/>
                <a:gd name="connsiteX44" fmla="*/ 412919 w 511135"/>
                <a:gd name="connsiteY44" fmla="*/ 36373 h 128494"/>
                <a:gd name="connsiteX45" fmla="*/ 390045 w 511135"/>
                <a:gd name="connsiteY45" fmla="*/ 44790 h 128494"/>
                <a:gd name="connsiteX46" fmla="*/ 382544 w 511135"/>
                <a:gd name="connsiteY46" fmla="*/ 52903 h 128494"/>
                <a:gd name="connsiteX47" fmla="*/ 368887 w 511135"/>
                <a:gd name="connsiteY47" fmla="*/ 59065 h 128494"/>
                <a:gd name="connsiteX48" fmla="*/ 324519 w 511135"/>
                <a:gd name="connsiteY48" fmla="*/ 62230 h 128494"/>
                <a:gd name="connsiteX49" fmla="*/ 307364 w 511135"/>
                <a:gd name="connsiteY49" fmla="*/ 59772 h 128494"/>
                <a:gd name="connsiteX50" fmla="*/ 288459 w 511135"/>
                <a:gd name="connsiteY50" fmla="*/ 56708 h 128494"/>
                <a:gd name="connsiteX51" fmla="*/ 272347 w 511135"/>
                <a:gd name="connsiteY51" fmla="*/ 56607 h 128494"/>
                <a:gd name="connsiteX52" fmla="*/ 257109 w 511135"/>
                <a:gd name="connsiteY52" fmla="*/ 59738 h 128494"/>
                <a:gd name="connsiteX53" fmla="*/ 219233 w 511135"/>
                <a:gd name="connsiteY53" fmla="*/ 61859 h 128494"/>
                <a:gd name="connsiteX54" fmla="*/ 202616 w 511135"/>
                <a:gd name="connsiteY54" fmla="*/ 60041 h 128494"/>
                <a:gd name="connsiteX55" fmla="*/ 190809 w 511135"/>
                <a:gd name="connsiteY55" fmla="*/ 61825 h 128494"/>
                <a:gd name="connsiteX56" fmla="*/ 177691 w 511135"/>
                <a:gd name="connsiteY56" fmla="*/ 61455 h 128494"/>
                <a:gd name="connsiteX57" fmla="*/ 166221 w 511135"/>
                <a:gd name="connsiteY57" fmla="*/ 55025 h 128494"/>
                <a:gd name="connsiteX58" fmla="*/ 159964 w 511135"/>
                <a:gd name="connsiteY58" fmla="*/ 41457 h 128494"/>
                <a:gd name="connsiteX59" fmla="*/ 148325 w 511135"/>
                <a:gd name="connsiteY59" fmla="*/ 24320 h 128494"/>
                <a:gd name="connsiteX60" fmla="*/ 141127 w 511135"/>
                <a:gd name="connsiteY60" fmla="*/ 4018 h 12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11135" h="128494">
                  <a:moveTo>
                    <a:pt x="141127" y="4018"/>
                  </a:moveTo>
                  <a:cubicBezTo>
                    <a:pt x="126595" y="3143"/>
                    <a:pt x="112434" y="2335"/>
                    <a:pt x="97970" y="2335"/>
                  </a:cubicBezTo>
                  <a:cubicBezTo>
                    <a:pt x="92689" y="2335"/>
                    <a:pt x="87475" y="2773"/>
                    <a:pt x="82463" y="1493"/>
                  </a:cubicBezTo>
                  <a:cubicBezTo>
                    <a:pt x="78830" y="551"/>
                    <a:pt x="64601" y="-1369"/>
                    <a:pt x="61204" y="1561"/>
                  </a:cubicBezTo>
                  <a:cubicBezTo>
                    <a:pt x="59253" y="3244"/>
                    <a:pt x="58748" y="8496"/>
                    <a:pt x="57874" y="10853"/>
                  </a:cubicBezTo>
                  <a:cubicBezTo>
                    <a:pt x="56831" y="13714"/>
                    <a:pt x="55687" y="16678"/>
                    <a:pt x="54476" y="19438"/>
                  </a:cubicBezTo>
                  <a:cubicBezTo>
                    <a:pt x="52324" y="24354"/>
                    <a:pt x="50507" y="29303"/>
                    <a:pt x="48994" y="34286"/>
                  </a:cubicBezTo>
                  <a:cubicBezTo>
                    <a:pt x="47816" y="38225"/>
                    <a:pt x="44654" y="42804"/>
                    <a:pt x="42131" y="46103"/>
                  </a:cubicBezTo>
                  <a:cubicBezTo>
                    <a:pt x="40651" y="48022"/>
                    <a:pt x="39138" y="49840"/>
                    <a:pt x="37086" y="51254"/>
                  </a:cubicBezTo>
                  <a:cubicBezTo>
                    <a:pt x="34697" y="52903"/>
                    <a:pt x="31502" y="53846"/>
                    <a:pt x="29349" y="55462"/>
                  </a:cubicBezTo>
                  <a:cubicBezTo>
                    <a:pt x="25514" y="58324"/>
                    <a:pt x="22420" y="60782"/>
                    <a:pt x="18316" y="63105"/>
                  </a:cubicBezTo>
                  <a:cubicBezTo>
                    <a:pt x="13977" y="65563"/>
                    <a:pt x="8023" y="67717"/>
                    <a:pt x="4726" y="71656"/>
                  </a:cubicBezTo>
                  <a:cubicBezTo>
                    <a:pt x="1463" y="75562"/>
                    <a:pt x="-1025" y="82295"/>
                    <a:pt x="421" y="87379"/>
                  </a:cubicBezTo>
                  <a:cubicBezTo>
                    <a:pt x="2742" y="95493"/>
                    <a:pt x="14885" y="98254"/>
                    <a:pt x="21747" y="100577"/>
                  </a:cubicBezTo>
                  <a:cubicBezTo>
                    <a:pt x="27028" y="102361"/>
                    <a:pt x="32040" y="103977"/>
                    <a:pt x="37590" y="104381"/>
                  </a:cubicBezTo>
                  <a:cubicBezTo>
                    <a:pt x="40752" y="104617"/>
                    <a:pt x="43679" y="105425"/>
                    <a:pt x="46773" y="105795"/>
                  </a:cubicBezTo>
                  <a:cubicBezTo>
                    <a:pt x="50238" y="106233"/>
                    <a:pt x="53400" y="104886"/>
                    <a:pt x="56797" y="104550"/>
                  </a:cubicBezTo>
                  <a:cubicBezTo>
                    <a:pt x="59993" y="104213"/>
                    <a:pt x="63189" y="104785"/>
                    <a:pt x="66384" y="104483"/>
                  </a:cubicBezTo>
                  <a:cubicBezTo>
                    <a:pt x="69849" y="104179"/>
                    <a:pt x="73078" y="103068"/>
                    <a:pt x="76509" y="102631"/>
                  </a:cubicBezTo>
                  <a:cubicBezTo>
                    <a:pt x="82967" y="101822"/>
                    <a:pt x="89762" y="100846"/>
                    <a:pt x="96322" y="100981"/>
                  </a:cubicBezTo>
                  <a:cubicBezTo>
                    <a:pt x="117513" y="101351"/>
                    <a:pt x="138772" y="91924"/>
                    <a:pt x="159863" y="97479"/>
                  </a:cubicBezTo>
                  <a:cubicBezTo>
                    <a:pt x="166422" y="99196"/>
                    <a:pt x="172073" y="103944"/>
                    <a:pt x="176783" y="108556"/>
                  </a:cubicBezTo>
                  <a:cubicBezTo>
                    <a:pt x="183376" y="115054"/>
                    <a:pt x="191650" y="122023"/>
                    <a:pt x="201002" y="124414"/>
                  </a:cubicBezTo>
                  <a:cubicBezTo>
                    <a:pt x="211765" y="127174"/>
                    <a:pt x="223370" y="129800"/>
                    <a:pt x="234471" y="127780"/>
                  </a:cubicBezTo>
                  <a:cubicBezTo>
                    <a:pt x="242981" y="126232"/>
                    <a:pt x="251189" y="126467"/>
                    <a:pt x="259834" y="126467"/>
                  </a:cubicBezTo>
                  <a:cubicBezTo>
                    <a:pt x="268243" y="126467"/>
                    <a:pt x="277494" y="127645"/>
                    <a:pt x="285802" y="126097"/>
                  </a:cubicBezTo>
                  <a:cubicBezTo>
                    <a:pt x="296095" y="124144"/>
                    <a:pt x="306018" y="123134"/>
                    <a:pt x="316614" y="123067"/>
                  </a:cubicBezTo>
                  <a:cubicBezTo>
                    <a:pt x="325965" y="123033"/>
                    <a:pt x="335384" y="125424"/>
                    <a:pt x="344600" y="126837"/>
                  </a:cubicBezTo>
                  <a:cubicBezTo>
                    <a:pt x="354658" y="128386"/>
                    <a:pt x="362933" y="129160"/>
                    <a:pt x="373091" y="127376"/>
                  </a:cubicBezTo>
                  <a:cubicBezTo>
                    <a:pt x="378675" y="126400"/>
                    <a:pt x="383553" y="124380"/>
                    <a:pt x="388834" y="122595"/>
                  </a:cubicBezTo>
                  <a:cubicBezTo>
                    <a:pt x="390045" y="122191"/>
                    <a:pt x="391525" y="121855"/>
                    <a:pt x="392669" y="121384"/>
                  </a:cubicBezTo>
                  <a:cubicBezTo>
                    <a:pt x="395561" y="120238"/>
                    <a:pt x="396974" y="118219"/>
                    <a:pt x="399564" y="116400"/>
                  </a:cubicBezTo>
                  <a:cubicBezTo>
                    <a:pt x="401684" y="114919"/>
                    <a:pt x="404038" y="114212"/>
                    <a:pt x="406258" y="112899"/>
                  </a:cubicBezTo>
                  <a:cubicBezTo>
                    <a:pt x="408646" y="111451"/>
                    <a:pt x="410598" y="109061"/>
                    <a:pt x="413019" y="107647"/>
                  </a:cubicBezTo>
                  <a:cubicBezTo>
                    <a:pt x="416114" y="105862"/>
                    <a:pt x="420016" y="104045"/>
                    <a:pt x="423447" y="102967"/>
                  </a:cubicBezTo>
                  <a:cubicBezTo>
                    <a:pt x="428022" y="101553"/>
                    <a:pt x="433706" y="102765"/>
                    <a:pt x="438449" y="102664"/>
                  </a:cubicBezTo>
                  <a:cubicBezTo>
                    <a:pt x="444840" y="102529"/>
                    <a:pt x="450861" y="100779"/>
                    <a:pt x="457118" y="99634"/>
                  </a:cubicBezTo>
                  <a:cubicBezTo>
                    <a:pt x="475451" y="96368"/>
                    <a:pt x="496440" y="88961"/>
                    <a:pt x="508281" y="73676"/>
                  </a:cubicBezTo>
                  <a:cubicBezTo>
                    <a:pt x="514638" y="65428"/>
                    <a:pt x="509324" y="55092"/>
                    <a:pt x="502630" y="48493"/>
                  </a:cubicBezTo>
                  <a:cubicBezTo>
                    <a:pt x="493581" y="39605"/>
                    <a:pt x="481640" y="34286"/>
                    <a:pt x="469026" y="32804"/>
                  </a:cubicBezTo>
                  <a:cubicBezTo>
                    <a:pt x="463778" y="32198"/>
                    <a:pt x="458901" y="32501"/>
                    <a:pt x="453620" y="31559"/>
                  </a:cubicBezTo>
                  <a:cubicBezTo>
                    <a:pt x="448944" y="30717"/>
                    <a:pt x="446321" y="32400"/>
                    <a:pt x="441880" y="32972"/>
                  </a:cubicBezTo>
                  <a:cubicBezTo>
                    <a:pt x="437474" y="33545"/>
                    <a:pt x="433101" y="33545"/>
                    <a:pt x="428661" y="34218"/>
                  </a:cubicBezTo>
                  <a:cubicBezTo>
                    <a:pt x="426037" y="34622"/>
                    <a:pt x="423716" y="34286"/>
                    <a:pt x="421126" y="34487"/>
                  </a:cubicBezTo>
                  <a:cubicBezTo>
                    <a:pt x="418267" y="34723"/>
                    <a:pt x="415710" y="36137"/>
                    <a:pt x="412919" y="36373"/>
                  </a:cubicBezTo>
                  <a:cubicBezTo>
                    <a:pt x="404374" y="37114"/>
                    <a:pt x="397075" y="39437"/>
                    <a:pt x="390045" y="44790"/>
                  </a:cubicBezTo>
                  <a:cubicBezTo>
                    <a:pt x="386816" y="47281"/>
                    <a:pt x="385336" y="50244"/>
                    <a:pt x="382544" y="52903"/>
                  </a:cubicBezTo>
                  <a:cubicBezTo>
                    <a:pt x="379348" y="55934"/>
                    <a:pt x="372957" y="57617"/>
                    <a:pt x="368887" y="59065"/>
                  </a:cubicBezTo>
                  <a:cubicBezTo>
                    <a:pt x="354658" y="64081"/>
                    <a:pt x="339319" y="65024"/>
                    <a:pt x="324519" y="62230"/>
                  </a:cubicBezTo>
                  <a:cubicBezTo>
                    <a:pt x="318800" y="61152"/>
                    <a:pt x="313048" y="60782"/>
                    <a:pt x="307364" y="59772"/>
                  </a:cubicBezTo>
                  <a:cubicBezTo>
                    <a:pt x="300737" y="58627"/>
                    <a:pt x="295254" y="56674"/>
                    <a:pt x="288459" y="56708"/>
                  </a:cubicBezTo>
                  <a:cubicBezTo>
                    <a:pt x="283212" y="56742"/>
                    <a:pt x="277561" y="56035"/>
                    <a:pt x="272347" y="56607"/>
                  </a:cubicBezTo>
                  <a:cubicBezTo>
                    <a:pt x="267201" y="57179"/>
                    <a:pt x="262121" y="58695"/>
                    <a:pt x="257109" y="59738"/>
                  </a:cubicBezTo>
                  <a:cubicBezTo>
                    <a:pt x="244731" y="62297"/>
                    <a:pt x="231948" y="61994"/>
                    <a:pt x="219233" y="61859"/>
                  </a:cubicBezTo>
                  <a:cubicBezTo>
                    <a:pt x="213716" y="61792"/>
                    <a:pt x="208200" y="58863"/>
                    <a:pt x="202616" y="60041"/>
                  </a:cubicBezTo>
                  <a:cubicBezTo>
                    <a:pt x="198142" y="60984"/>
                    <a:pt x="195653" y="61859"/>
                    <a:pt x="190809" y="61825"/>
                  </a:cubicBezTo>
                  <a:cubicBezTo>
                    <a:pt x="186470" y="61825"/>
                    <a:pt x="181963" y="62230"/>
                    <a:pt x="177691" y="61455"/>
                  </a:cubicBezTo>
                  <a:cubicBezTo>
                    <a:pt x="171804" y="60344"/>
                    <a:pt x="169551" y="59974"/>
                    <a:pt x="166221" y="55025"/>
                  </a:cubicBezTo>
                  <a:cubicBezTo>
                    <a:pt x="163193" y="50547"/>
                    <a:pt x="162218" y="46372"/>
                    <a:pt x="159964" y="41457"/>
                  </a:cubicBezTo>
                  <a:cubicBezTo>
                    <a:pt x="157104" y="35228"/>
                    <a:pt x="151958" y="30110"/>
                    <a:pt x="148325" y="24320"/>
                  </a:cubicBezTo>
                  <a:cubicBezTo>
                    <a:pt x="144020" y="17485"/>
                    <a:pt x="139680" y="10213"/>
                    <a:pt x="141127" y="401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8" name="Freeform 1123">
              <a:extLst>
                <a:ext uri="{FF2B5EF4-FFF2-40B4-BE49-F238E27FC236}">
                  <a16:creationId xmlns:a16="http://schemas.microsoft.com/office/drawing/2014/main" id="{A998AC8F-AFB2-B2CD-F2AB-C8CD85069B88}"/>
                </a:ext>
              </a:extLst>
            </p:cNvPr>
            <p:cNvSpPr>
              <a:spLocks/>
            </p:cNvSpPr>
            <p:nvPr/>
          </p:nvSpPr>
          <p:spPr>
            <a:xfrm>
              <a:off x="7278413" y="2769427"/>
              <a:ext cx="275321" cy="132556"/>
            </a:xfrm>
            <a:custGeom>
              <a:avLst/>
              <a:gdLst>
                <a:gd name="connsiteX0" fmla="*/ 101967 w 283395"/>
                <a:gd name="connsiteY0" fmla="*/ 18686 h 136519"/>
                <a:gd name="connsiteX1" fmla="*/ 125783 w 283395"/>
                <a:gd name="connsiteY1" fmla="*/ 1 h 136519"/>
                <a:gd name="connsiteX2" fmla="*/ 148556 w 283395"/>
                <a:gd name="connsiteY2" fmla="*/ 6734 h 136519"/>
                <a:gd name="connsiteX3" fmla="*/ 156292 w 283395"/>
                <a:gd name="connsiteY3" fmla="*/ 14444 h 136519"/>
                <a:gd name="connsiteX4" fmla="*/ 168233 w 283395"/>
                <a:gd name="connsiteY4" fmla="*/ 22592 h 136519"/>
                <a:gd name="connsiteX5" fmla="*/ 196758 w 283395"/>
                <a:gd name="connsiteY5" fmla="*/ 28921 h 136519"/>
                <a:gd name="connsiteX6" fmla="*/ 210213 w 283395"/>
                <a:gd name="connsiteY6" fmla="*/ 28921 h 136519"/>
                <a:gd name="connsiteX7" fmla="*/ 226864 w 283395"/>
                <a:gd name="connsiteY7" fmla="*/ 27238 h 136519"/>
                <a:gd name="connsiteX8" fmla="*/ 253202 w 283395"/>
                <a:gd name="connsiteY8" fmla="*/ 27137 h 136519"/>
                <a:gd name="connsiteX9" fmla="*/ 259156 w 283395"/>
                <a:gd name="connsiteY9" fmla="*/ 28989 h 136519"/>
                <a:gd name="connsiteX10" fmla="*/ 265110 w 283395"/>
                <a:gd name="connsiteY10" fmla="*/ 28888 h 136519"/>
                <a:gd name="connsiteX11" fmla="*/ 278733 w 283395"/>
                <a:gd name="connsiteY11" fmla="*/ 32726 h 136519"/>
                <a:gd name="connsiteX12" fmla="*/ 269348 w 283395"/>
                <a:gd name="connsiteY12" fmla="*/ 44274 h 136519"/>
                <a:gd name="connsiteX13" fmla="*/ 263327 w 283395"/>
                <a:gd name="connsiteY13" fmla="*/ 44173 h 136519"/>
                <a:gd name="connsiteX14" fmla="*/ 259223 w 283395"/>
                <a:gd name="connsiteY14" fmla="*/ 46025 h 136519"/>
                <a:gd name="connsiteX15" fmla="*/ 253202 w 283395"/>
                <a:gd name="connsiteY15" fmla="*/ 46294 h 136519"/>
                <a:gd name="connsiteX16" fmla="*/ 246306 w 283395"/>
                <a:gd name="connsiteY16" fmla="*/ 50671 h 136519"/>
                <a:gd name="connsiteX17" fmla="*/ 227234 w 283395"/>
                <a:gd name="connsiteY17" fmla="*/ 67707 h 136519"/>
                <a:gd name="connsiteX18" fmla="*/ 224274 w 283395"/>
                <a:gd name="connsiteY18" fmla="*/ 70568 h 136519"/>
                <a:gd name="connsiteX19" fmla="*/ 222222 w 283395"/>
                <a:gd name="connsiteY19" fmla="*/ 74440 h 136519"/>
                <a:gd name="connsiteX20" fmla="*/ 207422 w 283395"/>
                <a:gd name="connsiteY20" fmla="*/ 87671 h 136519"/>
                <a:gd name="connsiteX21" fmla="*/ 185389 w 283395"/>
                <a:gd name="connsiteY21" fmla="*/ 96189 h 136519"/>
                <a:gd name="connsiteX22" fmla="*/ 163188 w 283395"/>
                <a:gd name="connsiteY22" fmla="*/ 97064 h 136519"/>
                <a:gd name="connsiteX23" fmla="*/ 144317 w 283395"/>
                <a:gd name="connsiteY23" fmla="*/ 93563 h 136519"/>
                <a:gd name="connsiteX24" fmla="*/ 138565 w 283395"/>
                <a:gd name="connsiteY24" fmla="*/ 91981 h 136519"/>
                <a:gd name="connsiteX25" fmla="*/ 127465 w 283395"/>
                <a:gd name="connsiteY25" fmla="*/ 93967 h 136519"/>
                <a:gd name="connsiteX26" fmla="*/ 90161 w 283395"/>
                <a:gd name="connsiteY26" fmla="*/ 110532 h 136519"/>
                <a:gd name="connsiteX27" fmla="*/ 55783 w 283395"/>
                <a:gd name="connsiteY27" fmla="*/ 129689 h 136519"/>
                <a:gd name="connsiteX28" fmla="*/ 36475 w 283395"/>
                <a:gd name="connsiteY28" fmla="*/ 134469 h 136519"/>
                <a:gd name="connsiteX29" fmla="*/ 29781 w 283395"/>
                <a:gd name="connsiteY29" fmla="*/ 134537 h 136519"/>
                <a:gd name="connsiteX30" fmla="*/ 22112 w 283395"/>
                <a:gd name="connsiteY30" fmla="*/ 136085 h 136519"/>
                <a:gd name="connsiteX31" fmla="*/ 8522 w 283395"/>
                <a:gd name="connsiteY31" fmla="*/ 135816 h 136519"/>
                <a:gd name="connsiteX32" fmla="*/ 348 w 283395"/>
                <a:gd name="connsiteY32" fmla="*/ 122584 h 136519"/>
                <a:gd name="connsiteX33" fmla="*/ 4351 w 283395"/>
                <a:gd name="connsiteY33" fmla="*/ 101845 h 136519"/>
                <a:gd name="connsiteX34" fmla="*/ 22112 w 283395"/>
                <a:gd name="connsiteY34" fmla="*/ 77167 h 136519"/>
                <a:gd name="connsiteX35" fmla="*/ 76605 w 283395"/>
                <a:gd name="connsiteY35" fmla="*/ 42085 h 136519"/>
                <a:gd name="connsiteX36" fmla="*/ 91405 w 283395"/>
                <a:gd name="connsiteY36" fmla="*/ 32759 h 136519"/>
                <a:gd name="connsiteX37" fmla="*/ 99479 w 283395"/>
                <a:gd name="connsiteY37" fmla="*/ 28282 h 136519"/>
                <a:gd name="connsiteX38" fmla="*/ 101967 w 283395"/>
                <a:gd name="connsiteY38" fmla="*/ 18686 h 136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83395" h="136519">
                  <a:moveTo>
                    <a:pt x="101967" y="18686"/>
                  </a:moveTo>
                  <a:cubicBezTo>
                    <a:pt x="107686" y="12121"/>
                    <a:pt x="115995" y="-133"/>
                    <a:pt x="125783" y="1"/>
                  </a:cubicBezTo>
                  <a:cubicBezTo>
                    <a:pt x="134058" y="102"/>
                    <a:pt x="142030" y="1415"/>
                    <a:pt x="148556" y="6734"/>
                  </a:cubicBezTo>
                  <a:cubicBezTo>
                    <a:pt x="151246" y="8923"/>
                    <a:pt x="153500" y="12088"/>
                    <a:pt x="156292" y="14444"/>
                  </a:cubicBezTo>
                  <a:cubicBezTo>
                    <a:pt x="160060" y="17609"/>
                    <a:pt x="163693" y="20639"/>
                    <a:pt x="168233" y="22592"/>
                  </a:cubicBezTo>
                  <a:cubicBezTo>
                    <a:pt x="176710" y="26228"/>
                    <a:pt x="187542" y="28989"/>
                    <a:pt x="196758" y="28921"/>
                  </a:cubicBezTo>
                  <a:cubicBezTo>
                    <a:pt x="201232" y="28888"/>
                    <a:pt x="205740" y="28888"/>
                    <a:pt x="210213" y="28921"/>
                  </a:cubicBezTo>
                  <a:cubicBezTo>
                    <a:pt x="216100" y="28955"/>
                    <a:pt x="221045" y="27170"/>
                    <a:pt x="226864" y="27238"/>
                  </a:cubicBezTo>
                  <a:cubicBezTo>
                    <a:pt x="235139" y="27306"/>
                    <a:pt x="245062" y="25723"/>
                    <a:pt x="253202" y="27137"/>
                  </a:cubicBezTo>
                  <a:cubicBezTo>
                    <a:pt x="255321" y="27507"/>
                    <a:pt x="256969" y="28719"/>
                    <a:pt x="259156" y="28989"/>
                  </a:cubicBezTo>
                  <a:cubicBezTo>
                    <a:pt x="261107" y="29224"/>
                    <a:pt x="263159" y="28787"/>
                    <a:pt x="265110" y="28888"/>
                  </a:cubicBezTo>
                  <a:cubicBezTo>
                    <a:pt x="269415" y="29123"/>
                    <a:pt x="274663" y="31144"/>
                    <a:pt x="278733" y="32726"/>
                  </a:cubicBezTo>
                  <a:cubicBezTo>
                    <a:pt x="291280" y="37574"/>
                    <a:pt x="275167" y="44139"/>
                    <a:pt x="269348" y="44274"/>
                  </a:cubicBezTo>
                  <a:cubicBezTo>
                    <a:pt x="267464" y="44307"/>
                    <a:pt x="265110" y="43735"/>
                    <a:pt x="263327" y="44173"/>
                  </a:cubicBezTo>
                  <a:cubicBezTo>
                    <a:pt x="261713" y="44577"/>
                    <a:pt x="260905" y="45654"/>
                    <a:pt x="259223" y="46025"/>
                  </a:cubicBezTo>
                  <a:cubicBezTo>
                    <a:pt x="257272" y="46496"/>
                    <a:pt x="255254" y="45688"/>
                    <a:pt x="253202" y="46294"/>
                  </a:cubicBezTo>
                  <a:cubicBezTo>
                    <a:pt x="250645" y="47068"/>
                    <a:pt x="248392" y="49088"/>
                    <a:pt x="246306" y="50671"/>
                  </a:cubicBezTo>
                  <a:cubicBezTo>
                    <a:pt x="239377" y="55923"/>
                    <a:pt x="232952" y="60939"/>
                    <a:pt x="227234" y="67707"/>
                  </a:cubicBezTo>
                  <a:cubicBezTo>
                    <a:pt x="226359" y="68750"/>
                    <a:pt x="225115" y="69525"/>
                    <a:pt x="224274" y="70568"/>
                  </a:cubicBezTo>
                  <a:cubicBezTo>
                    <a:pt x="223197" y="71915"/>
                    <a:pt x="223096" y="72992"/>
                    <a:pt x="222222" y="74440"/>
                  </a:cubicBezTo>
                  <a:cubicBezTo>
                    <a:pt x="218354" y="80668"/>
                    <a:pt x="213745" y="84170"/>
                    <a:pt x="207422" y="87671"/>
                  </a:cubicBezTo>
                  <a:cubicBezTo>
                    <a:pt x="199887" y="91846"/>
                    <a:pt x="194000" y="94472"/>
                    <a:pt x="185389" y="96189"/>
                  </a:cubicBezTo>
                  <a:cubicBezTo>
                    <a:pt x="178459" y="97569"/>
                    <a:pt x="170319" y="97502"/>
                    <a:pt x="163188" y="97064"/>
                  </a:cubicBezTo>
                  <a:cubicBezTo>
                    <a:pt x="156898" y="96661"/>
                    <a:pt x="150574" y="94270"/>
                    <a:pt x="144317" y="93563"/>
                  </a:cubicBezTo>
                  <a:cubicBezTo>
                    <a:pt x="142063" y="93294"/>
                    <a:pt x="140718" y="92486"/>
                    <a:pt x="138565" y="91981"/>
                  </a:cubicBezTo>
                  <a:cubicBezTo>
                    <a:pt x="134798" y="91139"/>
                    <a:pt x="131030" y="92890"/>
                    <a:pt x="127465" y="93967"/>
                  </a:cubicBezTo>
                  <a:cubicBezTo>
                    <a:pt x="114178" y="98041"/>
                    <a:pt x="102069" y="103327"/>
                    <a:pt x="90161" y="110532"/>
                  </a:cubicBezTo>
                  <a:cubicBezTo>
                    <a:pt x="79027" y="117265"/>
                    <a:pt x="68027" y="125345"/>
                    <a:pt x="55783" y="129689"/>
                  </a:cubicBezTo>
                  <a:cubicBezTo>
                    <a:pt x="49997" y="131742"/>
                    <a:pt x="42631" y="134132"/>
                    <a:pt x="36475" y="134469"/>
                  </a:cubicBezTo>
                  <a:cubicBezTo>
                    <a:pt x="34222" y="134604"/>
                    <a:pt x="31968" y="134032"/>
                    <a:pt x="29781" y="134537"/>
                  </a:cubicBezTo>
                  <a:cubicBezTo>
                    <a:pt x="26720" y="135210"/>
                    <a:pt x="25375" y="136119"/>
                    <a:pt x="22112" y="136085"/>
                  </a:cubicBezTo>
                  <a:cubicBezTo>
                    <a:pt x="18210" y="136018"/>
                    <a:pt x="12155" y="137263"/>
                    <a:pt x="8522" y="135816"/>
                  </a:cubicBezTo>
                  <a:cubicBezTo>
                    <a:pt x="3140" y="133728"/>
                    <a:pt x="1526" y="127230"/>
                    <a:pt x="348" y="122584"/>
                  </a:cubicBezTo>
                  <a:cubicBezTo>
                    <a:pt x="-1132" y="116592"/>
                    <a:pt x="2468" y="107737"/>
                    <a:pt x="4351" y="101845"/>
                  </a:cubicBezTo>
                  <a:cubicBezTo>
                    <a:pt x="7883" y="90769"/>
                    <a:pt x="13703" y="84708"/>
                    <a:pt x="22112" y="77167"/>
                  </a:cubicBezTo>
                  <a:cubicBezTo>
                    <a:pt x="38123" y="62858"/>
                    <a:pt x="59517" y="55148"/>
                    <a:pt x="76605" y="42085"/>
                  </a:cubicBezTo>
                  <a:cubicBezTo>
                    <a:pt x="81583" y="38281"/>
                    <a:pt x="85485" y="35015"/>
                    <a:pt x="91405" y="32759"/>
                  </a:cubicBezTo>
                  <a:cubicBezTo>
                    <a:pt x="94466" y="31581"/>
                    <a:pt x="96855" y="30201"/>
                    <a:pt x="99479" y="28282"/>
                  </a:cubicBezTo>
                  <a:cubicBezTo>
                    <a:pt x="103279" y="25454"/>
                    <a:pt x="103616" y="24713"/>
                    <a:pt x="101967" y="1868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89" name="Freeform 1124">
              <a:extLst>
                <a:ext uri="{FF2B5EF4-FFF2-40B4-BE49-F238E27FC236}">
                  <a16:creationId xmlns:a16="http://schemas.microsoft.com/office/drawing/2014/main" id="{F20E0752-DCCC-3959-A5CF-298C7A514A2E}"/>
                </a:ext>
              </a:extLst>
            </p:cNvPr>
            <p:cNvSpPr>
              <a:spLocks/>
            </p:cNvSpPr>
            <p:nvPr/>
          </p:nvSpPr>
          <p:spPr>
            <a:xfrm>
              <a:off x="6978025" y="2784208"/>
              <a:ext cx="269043" cy="166584"/>
            </a:xfrm>
            <a:custGeom>
              <a:avLst/>
              <a:gdLst>
                <a:gd name="connsiteX0" fmla="*/ 270122 w 276933"/>
                <a:gd name="connsiteY0" fmla="*/ 10265 h 171564"/>
                <a:gd name="connsiteX1" fmla="*/ 199315 w 276933"/>
                <a:gd name="connsiteY1" fmla="*/ 1747 h 171564"/>
                <a:gd name="connsiteX2" fmla="*/ 148690 w 276933"/>
                <a:gd name="connsiteY2" fmla="*/ 30 h 171564"/>
                <a:gd name="connsiteX3" fmla="*/ 134125 w 276933"/>
                <a:gd name="connsiteY3" fmla="*/ 30 h 171564"/>
                <a:gd name="connsiteX4" fmla="*/ 128205 w 276933"/>
                <a:gd name="connsiteY4" fmla="*/ 871 h 171564"/>
                <a:gd name="connsiteX5" fmla="*/ 120502 w 276933"/>
                <a:gd name="connsiteY5" fmla="*/ 1612 h 171564"/>
                <a:gd name="connsiteX6" fmla="*/ 115523 w 276933"/>
                <a:gd name="connsiteY6" fmla="*/ 12790 h 171564"/>
                <a:gd name="connsiteX7" fmla="*/ 112059 w 276933"/>
                <a:gd name="connsiteY7" fmla="*/ 24708 h 171564"/>
                <a:gd name="connsiteX8" fmla="*/ 110276 w 276933"/>
                <a:gd name="connsiteY8" fmla="*/ 28883 h 171564"/>
                <a:gd name="connsiteX9" fmla="*/ 110478 w 276933"/>
                <a:gd name="connsiteY9" fmla="*/ 32485 h 171564"/>
                <a:gd name="connsiteX10" fmla="*/ 109065 w 276933"/>
                <a:gd name="connsiteY10" fmla="*/ 34472 h 171564"/>
                <a:gd name="connsiteX11" fmla="*/ 105298 w 276933"/>
                <a:gd name="connsiteY11" fmla="*/ 46020 h 171564"/>
                <a:gd name="connsiteX12" fmla="*/ 90901 w 276933"/>
                <a:gd name="connsiteY12" fmla="*/ 70731 h 171564"/>
                <a:gd name="connsiteX13" fmla="*/ 66581 w 276933"/>
                <a:gd name="connsiteY13" fmla="*/ 81808 h 171564"/>
                <a:gd name="connsiteX14" fmla="*/ 54000 w 276933"/>
                <a:gd name="connsiteY14" fmla="*/ 81707 h 171564"/>
                <a:gd name="connsiteX15" fmla="*/ 37283 w 276933"/>
                <a:gd name="connsiteY15" fmla="*/ 81808 h 171564"/>
                <a:gd name="connsiteX16" fmla="*/ 12189 w 276933"/>
                <a:gd name="connsiteY16" fmla="*/ 83424 h 171564"/>
                <a:gd name="connsiteX17" fmla="*/ 1626 w 276933"/>
                <a:gd name="connsiteY17" fmla="*/ 105914 h 171564"/>
                <a:gd name="connsiteX18" fmla="*/ 752 w 276933"/>
                <a:gd name="connsiteY18" fmla="*/ 121670 h 171564"/>
                <a:gd name="connsiteX19" fmla="*/ 2804 w 276933"/>
                <a:gd name="connsiteY19" fmla="*/ 129044 h 171564"/>
                <a:gd name="connsiteX20" fmla="*/ 4957 w 276933"/>
                <a:gd name="connsiteY20" fmla="*/ 131367 h 171564"/>
                <a:gd name="connsiteX21" fmla="*/ 8388 w 276933"/>
                <a:gd name="connsiteY21" fmla="*/ 136753 h 171564"/>
                <a:gd name="connsiteX22" fmla="*/ 18546 w 276933"/>
                <a:gd name="connsiteY22" fmla="*/ 139447 h 171564"/>
                <a:gd name="connsiteX23" fmla="*/ 36509 w 276933"/>
                <a:gd name="connsiteY23" fmla="*/ 145069 h 171564"/>
                <a:gd name="connsiteX24" fmla="*/ 44918 w 276933"/>
                <a:gd name="connsiteY24" fmla="*/ 151466 h 171564"/>
                <a:gd name="connsiteX25" fmla="*/ 51646 w 276933"/>
                <a:gd name="connsiteY25" fmla="*/ 159951 h 171564"/>
                <a:gd name="connsiteX26" fmla="*/ 64832 w 276933"/>
                <a:gd name="connsiteY26" fmla="*/ 168940 h 171564"/>
                <a:gd name="connsiteX27" fmla="*/ 72131 w 276933"/>
                <a:gd name="connsiteY27" fmla="*/ 171027 h 171564"/>
                <a:gd name="connsiteX28" fmla="*/ 81381 w 276933"/>
                <a:gd name="connsiteY28" fmla="*/ 170555 h 171564"/>
                <a:gd name="connsiteX29" fmla="*/ 119695 w 276933"/>
                <a:gd name="connsiteY29" fmla="*/ 154193 h 171564"/>
                <a:gd name="connsiteX30" fmla="*/ 135370 w 276933"/>
                <a:gd name="connsiteY30" fmla="*/ 146753 h 171564"/>
                <a:gd name="connsiteX31" fmla="*/ 159454 w 276933"/>
                <a:gd name="connsiteY31" fmla="*/ 138302 h 171564"/>
                <a:gd name="connsiteX32" fmla="*/ 191645 w 276933"/>
                <a:gd name="connsiteY32" fmla="*/ 130559 h 171564"/>
                <a:gd name="connsiteX33" fmla="*/ 216033 w 276933"/>
                <a:gd name="connsiteY33" fmla="*/ 124296 h 171564"/>
                <a:gd name="connsiteX34" fmla="*/ 248056 w 276933"/>
                <a:gd name="connsiteY34" fmla="*/ 110627 h 171564"/>
                <a:gd name="connsiteX35" fmla="*/ 258181 w 276933"/>
                <a:gd name="connsiteY35" fmla="*/ 97665 h 171564"/>
                <a:gd name="connsiteX36" fmla="*/ 242808 w 276933"/>
                <a:gd name="connsiteY36" fmla="*/ 69318 h 171564"/>
                <a:gd name="connsiteX37" fmla="*/ 237695 w 276933"/>
                <a:gd name="connsiteY37" fmla="*/ 52820 h 171564"/>
                <a:gd name="connsiteX38" fmla="*/ 268406 w 276933"/>
                <a:gd name="connsiteY38" fmla="*/ 37973 h 171564"/>
                <a:gd name="connsiteX39" fmla="*/ 276883 w 276933"/>
                <a:gd name="connsiteY39" fmla="*/ 27301 h 171564"/>
                <a:gd name="connsiteX40" fmla="*/ 270122 w 276933"/>
                <a:gd name="connsiteY40" fmla="*/ 10265 h 171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6933" h="171564">
                  <a:moveTo>
                    <a:pt x="270122" y="10265"/>
                  </a:moveTo>
                  <a:cubicBezTo>
                    <a:pt x="246744" y="5787"/>
                    <a:pt x="223164" y="1410"/>
                    <a:pt x="199315" y="1747"/>
                  </a:cubicBezTo>
                  <a:cubicBezTo>
                    <a:pt x="182428" y="1983"/>
                    <a:pt x="165610" y="63"/>
                    <a:pt x="148690" y="30"/>
                  </a:cubicBezTo>
                  <a:cubicBezTo>
                    <a:pt x="143847" y="30"/>
                    <a:pt x="139002" y="-37"/>
                    <a:pt x="134125" y="30"/>
                  </a:cubicBezTo>
                  <a:cubicBezTo>
                    <a:pt x="131871" y="63"/>
                    <a:pt x="130324" y="366"/>
                    <a:pt x="128205" y="871"/>
                  </a:cubicBezTo>
                  <a:cubicBezTo>
                    <a:pt x="125615" y="1511"/>
                    <a:pt x="123025" y="1040"/>
                    <a:pt x="120502" y="1612"/>
                  </a:cubicBezTo>
                  <a:cubicBezTo>
                    <a:pt x="115086" y="2824"/>
                    <a:pt x="115961" y="8615"/>
                    <a:pt x="115523" y="12790"/>
                  </a:cubicBezTo>
                  <a:cubicBezTo>
                    <a:pt x="115120" y="16661"/>
                    <a:pt x="113572" y="21375"/>
                    <a:pt x="112059" y="24708"/>
                  </a:cubicBezTo>
                  <a:cubicBezTo>
                    <a:pt x="111588" y="25752"/>
                    <a:pt x="110545" y="27671"/>
                    <a:pt x="110276" y="28883"/>
                  </a:cubicBezTo>
                  <a:cubicBezTo>
                    <a:pt x="110041" y="29994"/>
                    <a:pt x="110714" y="31340"/>
                    <a:pt x="110478" y="32485"/>
                  </a:cubicBezTo>
                  <a:cubicBezTo>
                    <a:pt x="110276" y="33394"/>
                    <a:pt x="109233" y="33832"/>
                    <a:pt x="109065" y="34472"/>
                  </a:cubicBezTo>
                  <a:cubicBezTo>
                    <a:pt x="107888" y="38411"/>
                    <a:pt x="106778" y="41946"/>
                    <a:pt x="105298" y="46020"/>
                  </a:cubicBezTo>
                  <a:cubicBezTo>
                    <a:pt x="102069" y="54807"/>
                    <a:pt x="97763" y="63965"/>
                    <a:pt x="90901" y="70731"/>
                  </a:cubicBezTo>
                  <a:cubicBezTo>
                    <a:pt x="84072" y="77465"/>
                    <a:pt x="76067" y="80798"/>
                    <a:pt x="66581" y="81808"/>
                  </a:cubicBezTo>
                  <a:cubicBezTo>
                    <a:pt x="62544" y="82246"/>
                    <a:pt x="58104" y="81707"/>
                    <a:pt x="54000" y="81707"/>
                  </a:cubicBezTo>
                  <a:cubicBezTo>
                    <a:pt x="48854" y="81707"/>
                    <a:pt x="42395" y="82684"/>
                    <a:pt x="37283" y="81808"/>
                  </a:cubicBezTo>
                  <a:cubicBezTo>
                    <a:pt x="29781" y="80495"/>
                    <a:pt x="18176" y="76623"/>
                    <a:pt x="12189" y="83424"/>
                  </a:cubicBezTo>
                  <a:cubicBezTo>
                    <a:pt x="7042" y="89283"/>
                    <a:pt x="3712" y="98440"/>
                    <a:pt x="1626" y="105914"/>
                  </a:cubicBezTo>
                  <a:cubicBezTo>
                    <a:pt x="79" y="111368"/>
                    <a:pt x="-661" y="116183"/>
                    <a:pt x="752" y="121670"/>
                  </a:cubicBezTo>
                  <a:cubicBezTo>
                    <a:pt x="1324" y="123859"/>
                    <a:pt x="1761" y="127023"/>
                    <a:pt x="2804" y="129044"/>
                  </a:cubicBezTo>
                  <a:cubicBezTo>
                    <a:pt x="3947" y="131300"/>
                    <a:pt x="3947" y="130020"/>
                    <a:pt x="4957" y="131367"/>
                  </a:cubicBezTo>
                  <a:cubicBezTo>
                    <a:pt x="5899" y="132579"/>
                    <a:pt x="7311" y="135777"/>
                    <a:pt x="8388" y="136753"/>
                  </a:cubicBezTo>
                  <a:cubicBezTo>
                    <a:pt x="10709" y="138908"/>
                    <a:pt x="15182" y="138976"/>
                    <a:pt x="18546" y="139447"/>
                  </a:cubicBezTo>
                  <a:cubicBezTo>
                    <a:pt x="24265" y="140221"/>
                    <a:pt x="31295" y="142376"/>
                    <a:pt x="36509" y="145069"/>
                  </a:cubicBezTo>
                  <a:cubicBezTo>
                    <a:pt x="39671" y="146719"/>
                    <a:pt x="42497" y="148840"/>
                    <a:pt x="44918" y="151466"/>
                  </a:cubicBezTo>
                  <a:cubicBezTo>
                    <a:pt x="47542" y="154328"/>
                    <a:pt x="48551" y="157425"/>
                    <a:pt x="51646" y="159951"/>
                  </a:cubicBezTo>
                  <a:cubicBezTo>
                    <a:pt x="55817" y="163351"/>
                    <a:pt x="59584" y="167054"/>
                    <a:pt x="64832" y="168940"/>
                  </a:cubicBezTo>
                  <a:cubicBezTo>
                    <a:pt x="67186" y="169781"/>
                    <a:pt x="69743" y="170354"/>
                    <a:pt x="72131" y="171027"/>
                  </a:cubicBezTo>
                  <a:cubicBezTo>
                    <a:pt x="75966" y="172138"/>
                    <a:pt x="77412" y="171296"/>
                    <a:pt x="81381" y="170555"/>
                  </a:cubicBezTo>
                  <a:cubicBezTo>
                    <a:pt x="94433" y="168165"/>
                    <a:pt x="108359" y="161230"/>
                    <a:pt x="119695" y="154193"/>
                  </a:cubicBezTo>
                  <a:cubicBezTo>
                    <a:pt x="124337" y="151298"/>
                    <a:pt x="130291" y="149008"/>
                    <a:pt x="135370" y="146753"/>
                  </a:cubicBezTo>
                  <a:cubicBezTo>
                    <a:pt x="143140" y="143285"/>
                    <a:pt x="151180" y="140389"/>
                    <a:pt x="159454" y="138302"/>
                  </a:cubicBezTo>
                  <a:cubicBezTo>
                    <a:pt x="170218" y="135575"/>
                    <a:pt x="180780" y="132915"/>
                    <a:pt x="191645" y="130559"/>
                  </a:cubicBezTo>
                  <a:cubicBezTo>
                    <a:pt x="200021" y="128741"/>
                    <a:pt x="207959" y="127226"/>
                    <a:pt x="216033" y="124296"/>
                  </a:cubicBezTo>
                  <a:cubicBezTo>
                    <a:pt x="227133" y="120290"/>
                    <a:pt x="237830" y="116385"/>
                    <a:pt x="248056" y="110627"/>
                  </a:cubicBezTo>
                  <a:cubicBezTo>
                    <a:pt x="253471" y="107564"/>
                    <a:pt x="258820" y="104466"/>
                    <a:pt x="258181" y="97665"/>
                  </a:cubicBezTo>
                  <a:cubicBezTo>
                    <a:pt x="257138" y="86319"/>
                    <a:pt x="247921" y="78543"/>
                    <a:pt x="242808" y="69318"/>
                  </a:cubicBezTo>
                  <a:cubicBezTo>
                    <a:pt x="240285" y="64772"/>
                    <a:pt x="236552" y="58241"/>
                    <a:pt x="237695" y="52820"/>
                  </a:cubicBezTo>
                  <a:cubicBezTo>
                    <a:pt x="240117" y="41272"/>
                    <a:pt x="259559" y="41744"/>
                    <a:pt x="268406" y="37973"/>
                  </a:cubicBezTo>
                  <a:cubicBezTo>
                    <a:pt x="273788" y="35683"/>
                    <a:pt x="276950" y="33260"/>
                    <a:pt x="276883" y="27301"/>
                  </a:cubicBezTo>
                  <a:cubicBezTo>
                    <a:pt x="276883" y="24135"/>
                    <a:pt x="277960" y="13328"/>
                    <a:pt x="270122" y="1026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0" name="Freeform 1125">
              <a:extLst>
                <a:ext uri="{FF2B5EF4-FFF2-40B4-BE49-F238E27FC236}">
                  <a16:creationId xmlns:a16="http://schemas.microsoft.com/office/drawing/2014/main" id="{90199FD2-E7F4-5903-BE44-1CAD1CFC4191}"/>
                </a:ext>
              </a:extLst>
            </p:cNvPr>
            <p:cNvSpPr>
              <a:spLocks/>
            </p:cNvSpPr>
            <p:nvPr/>
          </p:nvSpPr>
          <p:spPr>
            <a:xfrm>
              <a:off x="6854061" y="3044710"/>
              <a:ext cx="181731" cy="76639"/>
            </a:xfrm>
            <a:custGeom>
              <a:avLst/>
              <a:gdLst>
                <a:gd name="connsiteX0" fmla="*/ 92 w 187060"/>
                <a:gd name="connsiteY0" fmla="*/ 56631 h 78930"/>
                <a:gd name="connsiteX1" fmla="*/ 17920 w 187060"/>
                <a:gd name="connsiteY1" fmla="*/ 39831 h 78930"/>
                <a:gd name="connsiteX2" fmla="*/ 36622 w 187060"/>
                <a:gd name="connsiteY2" fmla="*/ 38013 h 78930"/>
                <a:gd name="connsiteX3" fmla="*/ 68779 w 187060"/>
                <a:gd name="connsiteY3" fmla="*/ 24344 h 78930"/>
                <a:gd name="connsiteX4" fmla="*/ 81293 w 187060"/>
                <a:gd name="connsiteY4" fmla="*/ 13638 h 78930"/>
                <a:gd name="connsiteX5" fmla="*/ 96968 w 187060"/>
                <a:gd name="connsiteY5" fmla="*/ 5154 h 78930"/>
                <a:gd name="connsiteX6" fmla="*/ 105478 w 187060"/>
                <a:gd name="connsiteY6" fmla="*/ 2123 h 78930"/>
                <a:gd name="connsiteX7" fmla="*/ 108875 w 187060"/>
                <a:gd name="connsiteY7" fmla="*/ 2325 h 78930"/>
                <a:gd name="connsiteX8" fmla="*/ 113989 w 187060"/>
                <a:gd name="connsiteY8" fmla="*/ 440 h 78930"/>
                <a:gd name="connsiteX9" fmla="*/ 132220 w 187060"/>
                <a:gd name="connsiteY9" fmla="*/ 2662 h 78930"/>
                <a:gd name="connsiteX10" fmla="*/ 141268 w 187060"/>
                <a:gd name="connsiteY10" fmla="*/ 8655 h 78930"/>
                <a:gd name="connsiteX11" fmla="*/ 145877 w 187060"/>
                <a:gd name="connsiteY11" fmla="*/ 14581 h 78930"/>
                <a:gd name="connsiteX12" fmla="*/ 158154 w 187060"/>
                <a:gd name="connsiteY12" fmla="*/ 20977 h 78930"/>
                <a:gd name="connsiteX13" fmla="*/ 166699 w 187060"/>
                <a:gd name="connsiteY13" fmla="*/ 21314 h 78930"/>
                <a:gd name="connsiteX14" fmla="*/ 175243 w 187060"/>
                <a:gd name="connsiteY14" fmla="*/ 22964 h 78930"/>
                <a:gd name="connsiteX15" fmla="*/ 185805 w 187060"/>
                <a:gd name="connsiteY15" fmla="*/ 36195 h 78930"/>
                <a:gd name="connsiteX16" fmla="*/ 156910 w 187060"/>
                <a:gd name="connsiteY16" fmla="*/ 66832 h 78930"/>
                <a:gd name="connsiteX17" fmla="*/ 126266 w 187060"/>
                <a:gd name="connsiteY17" fmla="*/ 68617 h 78930"/>
                <a:gd name="connsiteX18" fmla="*/ 114056 w 187060"/>
                <a:gd name="connsiteY18" fmla="*/ 66832 h 78930"/>
                <a:gd name="connsiteX19" fmla="*/ 105512 w 187060"/>
                <a:gd name="connsiteY19" fmla="*/ 66900 h 78930"/>
                <a:gd name="connsiteX20" fmla="*/ 97069 w 187060"/>
                <a:gd name="connsiteY20" fmla="*/ 64947 h 78930"/>
                <a:gd name="connsiteX21" fmla="*/ 88491 w 187060"/>
                <a:gd name="connsiteY21" fmla="*/ 66900 h 78930"/>
                <a:gd name="connsiteX22" fmla="*/ 81360 w 187060"/>
                <a:gd name="connsiteY22" fmla="*/ 66731 h 78930"/>
                <a:gd name="connsiteX23" fmla="*/ 64743 w 187060"/>
                <a:gd name="connsiteY23" fmla="*/ 72388 h 78930"/>
                <a:gd name="connsiteX24" fmla="*/ 37564 w 187060"/>
                <a:gd name="connsiteY24" fmla="*/ 78717 h 78930"/>
                <a:gd name="connsiteX25" fmla="*/ 23873 w 187060"/>
                <a:gd name="connsiteY25" fmla="*/ 78751 h 78930"/>
                <a:gd name="connsiteX26" fmla="*/ 11629 w 187060"/>
                <a:gd name="connsiteY26" fmla="*/ 74879 h 78930"/>
                <a:gd name="connsiteX27" fmla="*/ 92 w 187060"/>
                <a:gd name="connsiteY27" fmla="*/ 56631 h 7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87060" h="78930">
                  <a:moveTo>
                    <a:pt x="92" y="56631"/>
                  </a:moveTo>
                  <a:cubicBezTo>
                    <a:pt x="5305" y="49022"/>
                    <a:pt x="9140" y="43299"/>
                    <a:pt x="17920" y="39831"/>
                  </a:cubicBezTo>
                  <a:cubicBezTo>
                    <a:pt x="24411" y="37238"/>
                    <a:pt x="29928" y="38956"/>
                    <a:pt x="36622" y="38013"/>
                  </a:cubicBezTo>
                  <a:cubicBezTo>
                    <a:pt x="48463" y="36296"/>
                    <a:pt x="59125" y="31515"/>
                    <a:pt x="68779" y="24344"/>
                  </a:cubicBezTo>
                  <a:cubicBezTo>
                    <a:pt x="73152" y="21078"/>
                    <a:pt x="76449" y="16432"/>
                    <a:pt x="81293" y="13638"/>
                  </a:cubicBezTo>
                  <a:cubicBezTo>
                    <a:pt x="86405" y="10675"/>
                    <a:pt x="91384" y="7578"/>
                    <a:pt x="96968" y="5154"/>
                  </a:cubicBezTo>
                  <a:cubicBezTo>
                    <a:pt x="99524" y="4043"/>
                    <a:pt x="102720" y="2561"/>
                    <a:pt x="105478" y="2123"/>
                  </a:cubicBezTo>
                  <a:cubicBezTo>
                    <a:pt x="106588" y="1955"/>
                    <a:pt x="107799" y="2494"/>
                    <a:pt x="108875" y="2325"/>
                  </a:cubicBezTo>
                  <a:cubicBezTo>
                    <a:pt x="110759" y="2023"/>
                    <a:pt x="112071" y="777"/>
                    <a:pt x="113989" y="440"/>
                  </a:cubicBezTo>
                  <a:cubicBezTo>
                    <a:pt x="119875" y="-604"/>
                    <a:pt x="127040" y="238"/>
                    <a:pt x="132220" y="2662"/>
                  </a:cubicBezTo>
                  <a:cubicBezTo>
                    <a:pt x="135718" y="4312"/>
                    <a:pt x="138510" y="5726"/>
                    <a:pt x="141268" y="8655"/>
                  </a:cubicBezTo>
                  <a:cubicBezTo>
                    <a:pt x="143017" y="10507"/>
                    <a:pt x="144161" y="12594"/>
                    <a:pt x="145877" y="14581"/>
                  </a:cubicBezTo>
                  <a:cubicBezTo>
                    <a:pt x="149173" y="18486"/>
                    <a:pt x="153445" y="20337"/>
                    <a:pt x="158154" y="20977"/>
                  </a:cubicBezTo>
                  <a:cubicBezTo>
                    <a:pt x="161081" y="21381"/>
                    <a:pt x="163805" y="20573"/>
                    <a:pt x="166699" y="21314"/>
                  </a:cubicBezTo>
                  <a:cubicBezTo>
                    <a:pt x="169389" y="22021"/>
                    <a:pt x="172619" y="22122"/>
                    <a:pt x="175243" y="22964"/>
                  </a:cubicBezTo>
                  <a:cubicBezTo>
                    <a:pt x="180524" y="24680"/>
                    <a:pt x="184022" y="31482"/>
                    <a:pt x="185805" y="36195"/>
                  </a:cubicBezTo>
                  <a:cubicBezTo>
                    <a:pt x="192566" y="53904"/>
                    <a:pt x="170466" y="63802"/>
                    <a:pt x="156910" y="66832"/>
                  </a:cubicBezTo>
                  <a:cubicBezTo>
                    <a:pt x="147088" y="69021"/>
                    <a:pt x="136391" y="69256"/>
                    <a:pt x="126266" y="68617"/>
                  </a:cubicBezTo>
                  <a:cubicBezTo>
                    <a:pt x="121893" y="68348"/>
                    <a:pt x="118563" y="66765"/>
                    <a:pt x="114056" y="66832"/>
                  </a:cubicBezTo>
                  <a:cubicBezTo>
                    <a:pt x="111365" y="66866"/>
                    <a:pt x="108202" y="67236"/>
                    <a:pt x="105512" y="66900"/>
                  </a:cubicBezTo>
                  <a:cubicBezTo>
                    <a:pt x="102619" y="66563"/>
                    <a:pt x="99995" y="65015"/>
                    <a:pt x="97069" y="64947"/>
                  </a:cubicBezTo>
                  <a:cubicBezTo>
                    <a:pt x="93974" y="64879"/>
                    <a:pt x="91451" y="66563"/>
                    <a:pt x="88491" y="66900"/>
                  </a:cubicBezTo>
                  <a:cubicBezTo>
                    <a:pt x="86170" y="67169"/>
                    <a:pt x="83681" y="66563"/>
                    <a:pt x="81360" y="66731"/>
                  </a:cubicBezTo>
                  <a:cubicBezTo>
                    <a:pt x="75372" y="67135"/>
                    <a:pt x="70260" y="70334"/>
                    <a:pt x="64743" y="72388"/>
                  </a:cubicBezTo>
                  <a:cubicBezTo>
                    <a:pt x="55930" y="75721"/>
                    <a:pt x="46881" y="78751"/>
                    <a:pt x="37564" y="78717"/>
                  </a:cubicBezTo>
                  <a:cubicBezTo>
                    <a:pt x="33056" y="78683"/>
                    <a:pt x="28313" y="79188"/>
                    <a:pt x="23873" y="78751"/>
                  </a:cubicBezTo>
                  <a:cubicBezTo>
                    <a:pt x="19568" y="78313"/>
                    <a:pt x="15699" y="76461"/>
                    <a:pt x="11629" y="74879"/>
                  </a:cubicBezTo>
                  <a:cubicBezTo>
                    <a:pt x="5642" y="72623"/>
                    <a:pt x="-850" y="67270"/>
                    <a:pt x="92" y="5663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1" name="Freeform 1126">
              <a:extLst>
                <a:ext uri="{FF2B5EF4-FFF2-40B4-BE49-F238E27FC236}">
                  <a16:creationId xmlns:a16="http://schemas.microsoft.com/office/drawing/2014/main" id="{EFC0A4A4-D6E3-1A00-946E-2CE501E79C2E}"/>
                </a:ext>
              </a:extLst>
            </p:cNvPr>
            <p:cNvSpPr>
              <a:spLocks/>
            </p:cNvSpPr>
            <p:nvPr/>
          </p:nvSpPr>
          <p:spPr>
            <a:xfrm>
              <a:off x="7210616" y="3264274"/>
              <a:ext cx="272506" cy="189010"/>
            </a:xfrm>
            <a:custGeom>
              <a:avLst/>
              <a:gdLst>
                <a:gd name="connsiteX0" fmla="*/ 131455 w 280498"/>
                <a:gd name="connsiteY0" fmla="*/ 1835 h 194661"/>
                <a:gd name="connsiteX1" fmla="*/ 63137 w 280498"/>
                <a:gd name="connsiteY1" fmla="*/ 37422 h 194661"/>
                <a:gd name="connsiteX2" fmla="*/ 63742 w 280498"/>
                <a:gd name="connsiteY2" fmla="*/ 40284 h 194661"/>
                <a:gd name="connsiteX3" fmla="*/ 72522 w 280498"/>
                <a:gd name="connsiteY3" fmla="*/ 87283 h 194661"/>
                <a:gd name="connsiteX4" fmla="*/ 54660 w 280498"/>
                <a:gd name="connsiteY4" fmla="*/ 114386 h 194661"/>
                <a:gd name="connsiteX5" fmla="*/ 26809 w 280498"/>
                <a:gd name="connsiteY5" fmla="*/ 124351 h 194661"/>
                <a:gd name="connsiteX6" fmla="*/ 10629 w 280498"/>
                <a:gd name="connsiteY6" fmla="*/ 138391 h 194661"/>
                <a:gd name="connsiteX7" fmla="*/ 14161 w 280498"/>
                <a:gd name="connsiteY7" fmla="*/ 153305 h 194661"/>
                <a:gd name="connsiteX8" fmla="*/ 6895 w 280498"/>
                <a:gd name="connsiteY8" fmla="*/ 164281 h 194661"/>
                <a:gd name="connsiteX9" fmla="*/ 7803 w 280498"/>
                <a:gd name="connsiteY9" fmla="*/ 191821 h 194661"/>
                <a:gd name="connsiteX10" fmla="*/ 39120 w 280498"/>
                <a:gd name="connsiteY10" fmla="*/ 186468 h 194661"/>
                <a:gd name="connsiteX11" fmla="*/ 71614 w 280498"/>
                <a:gd name="connsiteY11" fmla="*/ 163843 h 194661"/>
                <a:gd name="connsiteX12" fmla="*/ 101619 w 280498"/>
                <a:gd name="connsiteY12" fmla="*/ 159163 h 194661"/>
                <a:gd name="connsiteX13" fmla="*/ 134987 w 280498"/>
                <a:gd name="connsiteY13" fmla="*/ 153642 h 194661"/>
                <a:gd name="connsiteX14" fmla="*/ 175049 w 280498"/>
                <a:gd name="connsiteY14" fmla="*/ 141724 h 194661"/>
                <a:gd name="connsiteX15" fmla="*/ 215482 w 280498"/>
                <a:gd name="connsiteY15" fmla="*/ 148962 h 194661"/>
                <a:gd name="connsiteX16" fmla="*/ 233881 w 280498"/>
                <a:gd name="connsiteY16" fmla="*/ 157245 h 194661"/>
                <a:gd name="connsiteX17" fmla="*/ 242997 w 280498"/>
                <a:gd name="connsiteY17" fmla="*/ 160578 h 194661"/>
                <a:gd name="connsiteX18" fmla="*/ 249355 w 280498"/>
                <a:gd name="connsiteY18" fmla="*/ 160847 h 194661"/>
                <a:gd name="connsiteX19" fmla="*/ 256890 w 280498"/>
                <a:gd name="connsiteY19" fmla="*/ 162362 h 194661"/>
                <a:gd name="connsiteX20" fmla="*/ 273641 w 280498"/>
                <a:gd name="connsiteY20" fmla="*/ 155797 h 194661"/>
                <a:gd name="connsiteX21" fmla="*/ 280470 w 280498"/>
                <a:gd name="connsiteY21" fmla="*/ 146033 h 194661"/>
                <a:gd name="connsiteX22" fmla="*/ 272800 w 280498"/>
                <a:gd name="connsiteY22" fmla="*/ 119638 h 194661"/>
                <a:gd name="connsiteX23" fmla="*/ 233242 w 280498"/>
                <a:gd name="connsiteY23" fmla="*/ 80146 h 194661"/>
                <a:gd name="connsiteX24" fmla="*/ 215852 w 280498"/>
                <a:gd name="connsiteY24" fmla="*/ 60787 h 194661"/>
                <a:gd name="connsiteX25" fmla="*/ 209057 w 280498"/>
                <a:gd name="connsiteY25" fmla="*/ 45334 h 194661"/>
                <a:gd name="connsiteX26" fmla="*/ 207308 w 280498"/>
                <a:gd name="connsiteY26" fmla="*/ 35301 h 194661"/>
                <a:gd name="connsiteX27" fmla="*/ 207207 w 280498"/>
                <a:gd name="connsiteY27" fmla="*/ 28769 h 194661"/>
                <a:gd name="connsiteX28" fmla="*/ 205660 w 280498"/>
                <a:gd name="connsiteY28" fmla="*/ 22676 h 194661"/>
                <a:gd name="connsiteX29" fmla="*/ 205660 w 280498"/>
                <a:gd name="connsiteY29" fmla="*/ 16716 h 194661"/>
                <a:gd name="connsiteX30" fmla="*/ 204011 w 280498"/>
                <a:gd name="connsiteY30" fmla="*/ 2273 h 194661"/>
                <a:gd name="connsiteX31" fmla="*/ 203776 w 280498"/>
                <a:gd name="connsiteY31" fmla="*/ 825 h 194661"/>
                <a:gd name="connsiteX32" fmla="*/ 131455 w 280498"/>
                <a:gd name="connsiteY32" fmla="*/ 1835 h 194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0498" h="194661">
                  <a:moveTo>
                    <a:pt x="131455" y="1835"/>
                  </a:moveTo>
                  <a:cubicBezTo>
                    <a:pt x="97212" y="5000"/>
                    <a:pt x="78913" y="19713"/>
                    <a:pt x="63137" y="37422"/>
                  </a:cubicBezTo>
                  <a:cubicBezTo>
                    <a:pt x="63406" y="38364"/>
                    <a:pt x="63440" y="39374"/>
                    <a:pt x="63742" y="40284"/>
                  </a:cubicBezTo>
                  <a:cubicBezTo>
                    <a:pt x="68486" y="54525"/>
                    <a:pt x="76256" y="71931"/>
                    <a:pt x="72522" y="87283"/>
                  </a:cubicBezTo>
                  <a:cubicBezTo>
                    <a:pt x="70033" y="97485"/>
                    <a:pt x="63810" y="108965"/>
                    <a:pt x="54660" y="114386"/>
                  </a:cubicBezTo>
                  <a:cubicBezTo>
                    <a:pt x="46116" y="119436"/>
                    <a:pt x="36160" y="121220"/>
                    <a:pt x="26809" y="124351"/>
                  </a:cubicBezTo>
                  <a:cubicBezTo>
                    <a:pt x="19442" y="126843"/>
                    <a:pt x="12479" y="129873"/>
                    <a:pt x="10629" y="138391"/>
                  </a:cubicBezTo>
                  <a:cubicBezTo>
                    <a:pt x="9485" y="143677"/>
                    <a:pt x="14262" y="148053"/>
                    <a:pt x="14161" y="153305"/>
                  </a:cubicBezTo>
                  <a:cubicBezTo>
                    <a:pt x="14093" y="158153"/>
                    <a:pt x="10932" y="161486"/>
                    <a:pt x="6895" y="164281"/>
                  </a:cubicBezTo>
                  <a:cubicBezTo>
                    <a:pt x="-2624" y="170880"/>
                    <a:pt x="-2254" y="185660"/>
                    <a:pt x="7803" y="191821"/>
                  </a:cubicBezTo>
                  <a:cubicBezTo>
                    <a:pt x="18264" y="198218"/>
                    <a:pt x="30307" y="192663"/>
                    <a:pt x="39120" y="186468"/>
                  </a:cubicBezTo>
                  <a:cubicBezTo>
                    <a:pt x="49850" y="178926"/>
                    <a:pt x="59100" y="168220"/>
                    <a:pt x="71614" y="163843"/>
                  </a:cubicBezTo>
                  <a:cubicBezTo>
                    <a:pt x="80763" y="160645"/>
                    <a:pt x="92099" y="160645"/>
                    <a:pt x="101619" y="159163"/>
                  </a:cubicBezTo>
                  <a:cubicBezTo>
                    <a:pt x="112719" y="157413"/>
                    <a:pt x="124156" y="157413"/>
                    <a:pt x="134987" y="153642"/>
                  </a:cubicBezTo>
                  <a:cubicBezTo>
                    <a:pt x="147601" y="149265"/>
                    <a:pt x="161695" y="142565"/>
                    <a:pt x="175049" y="141724"/>
                  </a:cubicBezTo>
                  <a:cubicBezTo>
                    <a:pt x="189143" y="140848"/>
                    <a:pt x="203069" y="141858"/>
                    <a:pt x="215482" y="148962"/>
                  </a:cubicBezTo>
                  <a:cubicBezTo>
                    <a:pt x="221503" y="152430"/>
                    <a:pt x="227053" y="155123"/>
                    <a:pt x="233881" y="157245"/>
                  </a:cubicBezTo>
                  <a:cubicBezTo>
                    <a:pt x="236942" y="158221"/>
                    <a:pt x="239768" y="160039"/>
                    <a:pt x="242997" y="160578"/>
                  </a:cubicBezTo>
                  <a:cubicBezTo>
                    <a:pt x="245016" y="160914"/>
                    <a:pt x="247269" y="160476"/>
                    <a:pt x="249355" y="160847"/>
                  </a:cubicBezTo>
                  <a:cubicBezTo>
                    <a:pt x="251776" y="161284"/>
                    <a:pt x="254400" y="162564"/>
                    <a:pt x="256890" y="162362"/>
                  </a:cubicBezTo>
                  <a:cubicBezTo>
                    <a:pt x="262978" y="161891"/>
                    <a:pt x="268662" y="159197"/>
                    <a:pt x="273641" y="155797"/>
                  </a:cubicBezTo>
                  <a:cubicBezTo>
                    <a:pt x="277677" y="153069"/>
                    <a:pt x="280267" y="151083"/>
                    <a:pt x="280470" y="146033"/>
                  </a:cubicBezTo>
                  <a:cubicBezTo>
                    <a:pt x="280839" y="136943"/>
                    <a:pt x="277610" y="127348"/>
                    <a:pt x="272800" y="119638"/>
                  </a:cubicBezTo>
                  <a:cubicBezTo>
                    <a:pt x="262742" y="103477"/>
                    <a:pt x="247976" y="91660"/>
                    <a:pt x="233242" y="80146"/>
                  </a:cubicBezTo>
                  <a:cubicBezTo>
                    <a:pt x="226515" y="74860"/>
                    <a:pt x="220561" y="67857"/>
                    <a:pt x="215852" y="60787"/>
                  </a:cubicBezTo>
                  <a:cubicBezTo>
                    <a:pt x="212420" y="55636"/>
                    <a:pt x="210369" y="51495"/>
                    <a:pt x="209057" y="45334"/>
                  </a:cubicBezTo>
                  <a:cubicBezTo>
                    <a:pt x="208350" y="42068"/>
                    <a:pt x="207509" y="38634"/>
                    <a:pt x="207308" y="35301"/>
                  </a:cubicBezTo>
                  <a:cubicBezTo>
                    <a:pt x="207173" y="33113"/>
                    <a:pt x="207711" y="30890"/>
                    <a:pt x="207207" y="28769"/>
                  </a:cubicBezTo>
                  <a:cubicBezTo>
                    <a:pt x="206669" y="26446"/>
                    <a:pt x="205626" y="25604"/>
                    <a:pt x="205660" y="22676"/>
                  </a:cubicBezTo>
                  <a:cubicBezTo>
                    <a:pt x="205693" y="20689"/>
                    <a:pt x="205626" y="18703"/>
                    <a:pt x="205660" y="16716"/>
                  </a:cubicBezTo>
                  <a:cubicBezTo>
                    <a:pt x="205693" y="11599"/>
                    <a:pt x="204078" y="7458"/>
                    <a:pt x="204011" y="2273"/>
                  </a:cubicBezTo>
                  <a:cubicBezTo>
                    <a:pt x="204011" y="1801"/>
                    <a:pt x="203809" y="1296"/>
                    <a:pt x="203776" y="825"/>
                  </a:cubicBezTo>
                  <a:cubicBezTo>
                    <a:pt x="179624" y="-420"/>
                    <a:pt x="155338" y="-387"/>
                    <a:pt x="131455" y="183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2" name="Freeform 1127">
              <a:extLst>
                <a:ext uri="{FF2B5EF4-FFF2-40B4-BE49-F238E27FC236}">
                  <a16:creationId xmlns:a16="http://schemas.microsoft.com/office/drawing/2014/main" id="{EC590052-708E-A2FB-4E93-AD4960B26025}"/>
                </a:ext>
              </a:extLst>
            </p:cNvPr>
            <p:cNvSpPr>
              <a:spLocks/>
            </p:cNvSpPr>
            <p:nvPr/>
          </p:nvSpPr>
          <p:spPr>
            <a:xfrm>
              <a:off x="6097869" y="2823123"/>
              <a:ext cx="746468" cy="293197"/>
            </a:xfrm>
            <a:custGeom>
              <a:avLst/>
              <a:gdLst>
                <a:gd name="connsiteX0" fmla="*/ 39273 w 768359"/>
                <a:gd name="connsiteY0" fmla="*/ 63748 h 301963"/>
                <a:gd name="connsiteX1" fmla="*/ 46067 w 768359"/>
                <a:gd name="connsiteY1" fmla="*/ 83309 h 301963"/>
                <a:gd name="connsiteX2" fmla="*/ 45227 w 768359"/>
                <a:gd name="connsiteY2" fmla="*/ 97752 h 301963"/>
                <a:gd name="connsiteX3" fmla="*/ 45630 w 768359"/>
                <a:gd name="connsiteY3" fmla="*/ 111455 h 301963"/>
                <a:gd name="connsiteX4" fmla="*/ 57975 w 768359"/>
                <a:gd name="connsiteY4" fmla="*/ 116841 h 301963"/>
                <a:gd name="connsiteX5" fmla="*/ 64770 w 768359"/>
                <a:gd name="connsiteY5" fmla="*/ 118154 h 301963"/>
                <a:gd name="connsiteX6" fmla="*/ 70253 w 768359"/>
                <a:gd name="connsiteY6" fmla="*/ 119467 h 301963"/>
                <a:gd name="connsiteX7" fmla="*/ 85154 w 768359"/>
                <a:gd name="connsiteY7" fmla="*/ 121555 h 301963"/>
                <a:gd name="connsiteX8" fmla="*/ 91848 w 768359"/>
                <a:gd name="connsiteY8" fmla="*/ 121589 h 301963"/>
                <a:gd name="connsiteX9" fmla="*/ 100863 w 768359"/>
                <a:gd name="connsiteY9" fmla="*/ 119771 h 301963"/>
                <a:gd name="connsiteX10" fmla="*/ 111257 w 768359"/>
                <a:gd name="connsiteY10" fmla="*/ 119905 h 301963"/>
                <a:gd name="connsiteX11" fmla="*/ 122189 w 768359"/>
                <a:gd name="connsiteY11" fmla="*/ 118087 h 301963"/>
                <a:gd name="connsiteX12" fmla="*/ 149671 w 768359"/>
                <a:gd name="connsiteY12" fmla="*/ 129164 h 301963"/>
                <a:gd name="connsiteX13" fmla="*/ 132718 w 768359"/>
                <a:gd name="connsiteY13" fmla="*/ 138995 h 301963"/>
                <a:gd name="connsiteX14" fmla="*/ 107254 w 768359"/>
                <a:gd name="connsiteY14" fmla="*/ 143675 h 301963"/>
                <a:gd name="connsiteX15" fmla="*/ 64770 w 768359"/>
                <a:gd name="connsiteY15" fmla="*/ 141554 h 301963"/>
                <a:gd name="connsiteX16" fmla="*/ 54544 w 768359"/>
                <a:gd name="connsiteY16" fmla="*/ 144449 h 301963"/>
                <a:gd name="connsiteX17" fmla="*/ 48119 w 768359"/>
                <a:gd name="connsiteY17" fmla="*/ 155525 h 301963"/>
                <a:gd name="connsiteX18" fmla="*/ 47851 w 768359"/>
                <a:gd name="connsiteY18" fmla="*/ 163168 h 301963"/>
                <a:gd name="connsiteX19" fmla="*/ 46034 w 768359"/>
                <a:gd name="connsiteY19" fmla="*/ 169969 h 301963"/>
                <a:gd name="connsiteX20" fmla="*/ 48792 w 768359"/>
                <a:gd name="connsiteY20" fmla="*/ 182527 h 301963"/>
                <a:gd name="connsiteX21" fmla="*/ 56697 w 768359"/>
                <a:gd name="connsiteY21" fmla="*/ 184379 h 301963"/>
                <a:gd name="connsiteX22" fmla="*/ 64635 w 768359"/>
                <a:gd name="connsiteY22" fmla="*/ 186197 h 301963"/>
                <a:gd name="connsiteX23" fmla="*/ 78124 w 768359"/>
                <a:gd name="connsiteY23" fmla="*/ 184311 h 301963"/>
                <a:gd name="connsiteX24" fmla="*/ 94068 w 768359"/>
                <a:gd name="connsiteY24" fmla="*/ 182661 h 301963"/>
                <a:gd name="connsiteX25" fmla="*/ 123871 w 768359"/>
                <a:gd name="connsiteY25" fmla="*/ 179228 h 301963"/>
                <a:gd name="connsiteX26" fmla="*/ 156971 w 768359"/>
                <a:gd name="connsiteY26" fmla="*/ 178015 h 301963"/>
                <a:gd name="connsiteX27" fmla="*/ 186337 w 768359"/>
                <a:gd name="connsiteY27" fmla="*/ 179497 h 301963"/>
                <a:gd name="connsiteX28" fmla="*/ 208335 w 768359"/>
                <a:gd name="connsiteY28" fmla="*/ 182594 h 301963"/>
                <a:gd name="connsiteX29" fmla="*/ 218662 w 768359"/>
                <a:gd name="connsiteY29" fmla="*/ 184379 h 301963"/>
                <a:gd name="connsiteX30" fmla="*/ 230166 w 768359"/>
                <a:gd name="connsiteY30" fmla="*/ 189463 h 301963"/>
                <a:gd name="connsiteX31" fmla="*/ 241233 w 768359"/>
                <a:gd name="connsiteY31" fmla="*/ 201818 h 301963"/>
                <a:gd name="connsiteX32" fmla="*/ 210858 w 768359"/>
                <a:gd name="connsiteY32" fmla="*/ 213434 h 301963"/>
                <a:gd name="connsiteX33" fmla="*/ 187615 w 768359"/>
                <a:gd name="connsiteY33" fmla="*/ 206498 h 301963"/>
                <a:gd name="connsiteX34" fmla="*/ 172814 w 768359"/>
                <a:gd name="connsiteY34" fmla="*/ 203266 h 301963"/>
                <a:gd name="connsiteX35" fmla="*/ 154919 w 768359"/>
                <a:gd name="connsiteY35" fmla="*/ 203131 h 301963"/>
                <a:gd name="connsiteX36" fmla="*/ 81824 w 768359"/>
                <a:gd name="connsiteY36" fmla="*/ 205690 h 301963"/>
                <a:gd name="connsiteX37" fmla="*/ 61036 w 768359"/>
                <a:gd name="connsiteY37" fmla="*/ 201380 h 301963"/>
                <a:gd name="connsiteX38" fmla="*/ 39777 w 768359"/>
                <a:gd name="connsiteY38" fmla="*/ 201414 h 301963"/>
                <a:gd name="connsiteX39" fmla="*/ 4962 w 768359"/>
                <a:gd name="connsiteY39" fmla="*/ 209831 h 301963"/>
                <a:gd name="connsiteX40" fmla="*/ 287 w 768359"/>
                <a:gd name="connsiteY40" fmla="*/ 226530 h 301963"/>
                <a:gd name="connsiteX41" fmla="*/ 354 w 768359"/>
                <a:gd name="connsiteY41" fmla="*/ 239694 h 301963"/>
                <a:gd name="connsiteX42" fmla="*/ 7082 w 768359"/>
                <a:gd name="connsiteY42" fmla="*/ 254272 h 301963"/>
                <a:gd name="connsiteX43" fmla="*/ 34395 w 768359"/>
                <a:gd name="connsiteY43" fmla="*/ 268682 h 301963"/>
                <a:gd name="connsiteX44" fmla="*/ 78494 w 768359"/>
                <a:gd name="connsiteY44" fmla="*/ 272150 h 301963"/>
                <a:gd name="connsiteX45" fmla="*/ 104698 w 768359"/>
                <a:gd name="connsiteY45" fmla="*/ 286021 h 301963"/>
                <a:gd name="connsiteX46" fmla="*/ 140623 w 768359"/>
                <a:gd name="connsiteY46" fmla="*/ 301912 h 301963"/>
                <a:gd name="connsiteX47" fmla="*/ 200464 w 768359"/>
                <a:gd name="connsiteY47" fmla="*/ 296626 h 301963"/>
                <a:gd name="connsiteX48" fmla="*/ 230233 w 768359"/>
                <a:gd name="connsiteY48" fmla="*/ 291475 h 301963"/>
                <a:gd name="connsiteX49" fmla="*/ 261920 w 768359"/>
                <a:gd name="connsiteY49" fmla="*/ 288075 h 301963"/>
                <a:gd name="connsiteX50" fmla="*/ 293506 w 768359"/>
                <a:gd name="connsiteY50" fmla="*/ 287805 h 301963"/>
                <a:gd name="connsiteX51" fmla="*/ 327446 w 768359"/>
                <a:gd name="connsiteY51" fmla="*/ 283126 h 301963"/>
                <a:gd name="connsiteX52" fmla="*/ 366466 w 768359"/>
                <a:gd name="connsiteY52" fmla="*/ 261949 h 301963"/>
                <a:gd name="connsiteX53" fmla="*/ 396874 w 768359"/>
                <a:gd name="connsiteY53" fmla="*/ 254239 h 301963"/>
                <a:gd name="connsiteX54" fmla="*/ 428762 w 768359"/>
                <a:gd name="connsiteY54" fmla="*/ 249794 h 301963"/>
                <a:gd name="connsiteX55" fmla="*/ 445379 w 768359"/>
                <a:gd name="connsiteY55" fmla="*/ 247202 h 301963"/>
                <a:gd name="connsiteX56" fmla="*/ 452443 w 768359"/>
                <a:gd name="connsiteY56" fmla="*/ 247505 h 301963"/>
                <a:gd name="connsiteX57" fmla="*/ 467277 w 768359"/>
                <a:gd name="connsiteY57" fmla="*/ 243297 h 301963"/>
                <a:gd name="connsiteX58" fmla="*/ 523957 w 768359"/>
                <a:gd name="connsiteY58" fmla="*/ 262588 h 301963"/>
                <a:gd name="connsiteX59" fmla="*/ 552179 w 768359"/>
                <a:gd name="connsiteY59" fmla="*/ 274574 h 301963"/>
                <a:gd name="connsiteX60" fmla="*/ 564389 w 768359"/>
                <a:gd name="connsiteY60" fmla="*/ 278345 h 301963"/>
                <a:gd name="connsiteX61" fmla="*/ 585715 w 768359"/>
                <a:gd name="connsiteY61" fmla="*/ 282991 h 301963"/>
                <a:gd name="connsiteX62" fmla="*/ 644346 w 768359"/>
                <a:gd name="connsiteY62" fmla="*/ 288108 h 301963"/>
                <a:gd name="connsiteX63" fmla="*/ 688647 w 768359"/>
                <a:gd name="connsiteY63" fmla="*/ 269793 h 301963"/>
                <a:gd name="connsiteX64" fmla="*/ 711318 w 768359"/>
                <a:gd name="connsiteY64" fmla="*/ 241412 h 301963"/>
                <a:gd name="connsiteX65" fmla="*/ 730290 w 768359"/>
                <a:gd name="connsiteY65" fmla="*/ 238011 h 301963"/>
                <a:gd name="connsiteX66" fmla="*/ 756292 w 768359"/>
                <a:gd name="connsiteY66" fmla="*/ 230368 h 301963"/>
                <a:gd name="connsiteX67" fmla="*/ 767627 w 768359"/>
                <a:gd name="connsiteY67" fmla="*/ 219965 h 301963"/>
                <a:gd name="connsiteX68" fmla="*/ 759622 w 768359"/>
                <a:gd name="connsiteY68" fmla="*/ 204747 h 301963"/>
                <a:gd name="connsiteX69" fmla="*/ 720568 w 768359"/>
                <a:gd name="connsiteY69" fmla="*/ 181618 h 301963"/>
                <a:gd name="connsiteX70" fmla="*/ 714345 w 768359"/>
                <a:gd name="connsiteY70" fmla="*/ 143540 h 301963"/>
                <a:gd name="connsiteX71" fmla="*/ 729348 w 768359"/>
                <a:gd name="connsiteY71" fmla="*/ 112465 h 301963"/>
                <a:gd name="connsiteX72" fmla="*/ 746402 w 768359"/>
                <a:gd name="connsiteY72" fmla="*/ 90985 h 301963"/>
                <a:gd name="connsiteX73" fmla="*/ 742803 w 768359"/>
                <a:gd name="connsiteY73" fmla="*/ 59136 h 301963"/>
                <a:gd name="connsiteX74" fmla="*/ 735336 w 768359"/>
                <a:gd name="connsiteY74" fmla="*/ 21630 h 301963"/>
                <a:gd name="connsiteX75" fmla="*/ 698839 w 768359"/>
                <a:gd name="connsiteY75" fmla="*/ 4123 h 301963"/>
                <a:gd name="connsiteX76" fmla="*/ 675696 w 768359"/>
                <a:gd name="connsiteY76" fmla="*/ 16883 h 301963"/>
                <a:gd name="connsiteX77" fmla="*/ 651342 w 768359"/>
                <a:gd name="connsiteY77" fmla="*/ 27387 h 301963"/>
                <a:gd name="connsiteX78" fmla="*/ 634792 w 768359"/>
                <a:gd name="connsiteY78" fmla="*/ 38733 h 301963"/>
                <a:gd name="connsiteX79" fmla="*/ 623457 w 768359"/>
                <a:gd name="connsiteY79" fmla="*/ 58900 h 301963"/>
                <a:gd name="connsiteX80" fmla="*/ 607311 w 768359"/>
                <a:gd name="connsiteY80" fmla="*/ 83578 h 301963"/>
                <a:gd name="connsiteX81" fmla="*/ 588709 w 768359"/>
                <a:gd name="connsiteY81" fmla="*/ 102971 h 301963"/>
                <a:gd name="connsiteX82" fmla="*/ 581443 w 768359"/>
                <a:gd name="connsiteY82" fmla="*/ 70852 h 301963"/>
                <a:gd name="connsiteX83" fmla="*/ 582183 w 768359"/>
                <a:gd name="connsiteY83" fmla="*/ 57485 h 301963"/>
                <a:gd name="connsiteX84" fmla="*/ 566542 w 768359"/>
                <a:gd name="connsiteY84" fmla="*/ 39878 h 301963"/>
                <a:gd name="connsiteX85" fmla="*/ 547772 w 768359"/>
                <a:gd name="connsiteY85" fmla="*/ 36948 h 301963"/>
                <a:gd name="connsiteX86" fmla="*/ 524697 w 768359"/>
                <a:gd name="connsiteY86" fmla="*/ 43985 h 301963"/>
                <a:gd name="connsiteX87" fmla="*/ 507710 w 768359"/>
                <a:gd name="connsiteY87" fmla="*/ 60886 h 301963"/>
                <a:gd name="connsiteX88" fmla="*/ 481237 w 768359"/>
                <a:gd name="connsiteY88" fmla="*/ 59809 h 301963"/>
                <a:gd name="connsiteX89" fmla="*/ 462804 w 768359"/>
                <a:gd name="connsiteY89" fmla="*/ 48665 h 301963"/>
                <a:gd name="connsiteX90" fmla="*/ 451535 w 768359"/>
                <a:gd name="connsiteY90" fmla="*/ 39204 h 301963"/>
                <a:gd name="connsiteX91" fmla="*/ 411540 w 768359"/>
                <a:gd name="connsiteY91" fmla="*/ 38261 h 301963"/>
                <a:gd name="connsiteX92" fmla="*/ 392333 w 768359"/>
                <a:gd name="connsiteY92" fmla="*/ 46712 h 301963"/>
                <a:gd name="connsiteX93" fmla="*/ 376590 w 768359"/>
                <a:gd name="connsiteY93" fmla="*/ 41965 h 301963"/>
                <a:gd name="connsiteX94" fmla="*/ 360108 w 768359"/>
                <a:gd name="connsiteY94" fmla="*/ 12876 h 301963"/>
                <a:gd name="connsiteX95" fmla="*/ 355870 w 768359"/>
                <a:gd name="connsiteY95" fmla="*/ 3954 h 301963"/>
                <a:gd name="connsiteX96" fmla="*/ 330036 w 768359"/>
                <a:gd name="connsiteY96" fmla="*/ 1598 h 301963"/>
                <a:gd name="connsiteX97" fmla="*/ 308811 w 768359"/>
                <a:gd name="connsiteY97" fmla="*/ 14223 h 301963"/>
                <a:gd name="connsiteX98" fmla="*/ 279613 w 768359"/>
                <a:gd name="connsiteY98" fmla="*/ 29609 h 301963"/>
                <a:gd name="connsiteX99" fmla="*/ 256807 w 768359"/>
                <a:gd name="connsiteY99" fmla="*/ 37319 h 301963"/>
                <a:gd name="connsiteX100" fmla="*/ 229964 w 768359"/>
                <a:gd name="connsiteY100" fmla="*/ 46274 h 301963"/>
                <a:gd name="connsiteX101" fmla="*/ 185596 w 768359"/>
                <a:gd name="connsiteY101" fmla="*/ 46678 h 301963"/>
                <a:gd name="connsiteX102" fmla="*/ 134265 w 768359"/>
                <a:gd name="connsiteY102" fmla="*/ 56308 h 301963"/>
                <a:gd name="connsiteX103" fmla="*/ 120608 w 768359"/>
                <a:gd name="connsiteY103" fmla="*/ 63546 h 301963"/>
                <a:gd name="connsiteX104" fmla="*/ 99114 w 768359"/>
                <a:gd name="connsiteY104" fmla="*/ 73444 h 301963"/>
                <a:gd name="connsiteX105" fmla="*/ 84987 w 768359"/>
                <a:gd name="connsiteY105" fmla="*/ 75161 h 301963"/>
                <a:gd name="connsiteX106" fmla="*/ 67326 w 768359"/>
                <a:gd name="connsiteY106" fmla="*/ 73781 h 301963"/>
                <a:gd name="connsiteX107" fmla="*/ 39273 w 768359"/>
                <a:gd name="connsiteY107" fmla="*/ 63748 h 30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768359" h="301963">
                  <a:moveTo>
                    <a:pt x="39273" y="63748"/>
                  </a:moveTo>
                  <a:cubicBezTo>
                    <a:pt x="44688" y="71558"/>
                    <a:pt x="46067" y="74387"/>
                    <a:pt x="46067" y="83309"/>
                  </a:cubicBezTo>
                  <a:cubicBezTo>
                    <a:pt x="46067" y="88224"/>
                    <a:pt x="46404" y="93308"/>
                    <a:pt x="45227" y="97752"/>
                  </a:cubicBezTo>
                  <a:cubicBezTo>
                    <a:pt x="44184" y="101691"/>
                    <a:pt x="43242" y="107482"/>
                    <a:pt x="45630" y="111455"/>
                  </a:cubicBezTo>
                  <a:cubicBezTo>
                    <a:pt x="48691" y="116572"/>
                    <a:pt x="53098" y="115596"/>
                    <a:pt x="57975" y="116841"/>
                  </a:cubicBezTo>
                  <a:cubicBezTo>
                    <a:pt x="60532" y="117481"/>
                    <a:pt x="62012" y="118154"/>
                    <a:pt x="64770" y="118154"/>
                  </a:cubicBezTo>
                  <a:cubicBezTo>
                    <a:pt x="67192" y="118188"/>
                    <a:pt x="68504" y="119131"/>
                    <a:pt x="70253" y="119467"/>
                  </a:cubicBezTo>
                  <a:cubicBezTo>
                    <a:pt x="75164" y="120477"/>
                    <a:pt x="80042" y="121555"/>
                    <a:pt x="85154" y="121555"/>
                  </a:cubicBezTo>
                  <a:cubicBezTo>
                    <a:pt x="87375" y="121555"/>
                    <a:pt x="89629" y="121656"/>
                    <a:pt x="91848" y="121589"/>
                  </a:cubicBezTo>
                  <a:cubicBezTo>
                    <a:pt x="95212" y="121487"/>
                    <a:pt x="97634" y="120242"/>
                    <a:pt x="100863" y="119771"/>
                  </a:cubicBezTo>
                  <a:cubicBezTo>
                    <a:pt x="104194" y="119266"/>
                    <a:pt x="107894" y="120174"/>
                    <a:pt x="111257" y="119905"/>
                  </a:cubicBezTo>
                  <a:cubicBezTo>
                    <a:pt x="115025" y="119602"/>
                    <a:pt x="118321" y="118188"/>
                    <a:pt x="122189" y="118087"/>
                  </a:cubicBezTo>
                  <a:cubicBezTo>
                    <a:pt x="128278" y="117953"/>
                    <a:pt x="152968" y="117246"/>
                    <a:pt x="149671" y="129164"/>
                  </a:cubicBezTo>
                  <a:cubicBezTo>
                    <a:pt x="147855" y="135696"/>
                    <a:pt x="138100" y="137244"/>
                    <a:pt x="132718" y="138995"/>
                  </a:cubicBezTo>
                  <a:cubicBezTo>
                    <a:pt x="125082" y="141452"/>
                    <a:pt x="115294" y="143338"/>
                    <a:pt x="107254" y="143675"/>
                  </a:cubicBezTo>
                  <a:cubicBezTo>
                    <a:pt x="93598" y="144247"/>
                    <a:pt x="77855" y="145358"/>
                    <a:pt x="64770" y="141554"/>
                  </a:cubicBezTo>
                  <a:cubicBezTo>
                    <a:pt x="59758" y="140106"/>
                    <a:pt x="58009" y="140005"/>
                    <a:pt x="54544" y="144449"/>
                  </a:cubicBezTo>
                  <a:cubicBezTo>
                    <a:pt x="52324" y="147310"/>
                    <a:pt x="49196" y="151856"/>
                    <a:pt x="48119" y="155525"/>
                  </a:cubicBezTo>
                  <a:cubicBezTo>
                    <a:pt x="47346" y="158118"/>
                    <a:pt x="48153" y="160576"/>
                    <a:pt x="47851" y="163168"/>
                  </a:cubicBezTo>
                  <a:cubicBezTo>
                    <a:pt x="47582" y="165592"/>
                    <a:pt x="46337" y="167545"/>
                    <a:pt x="46034" y="169969"/>
                  </a:cubicBezTo>
                  <a:cubicBezTo>
                    <a:pt x="45462" y="174244"/>
                    <a:pt x="45092" y="180035"/>
                    <a:pt x="48792" y="182527"/>
                  </a:cubicBezTo>
                  <a:cubicBezTo>
                    <a:pt x="51147" y="184143"/>
                    <a:pt x="54107" y="183941"/>
                    <a:pt x="56697" y="184379"/>
                  </a:cubicBezTo>
                  <a:cubicBezTo>
                    <a:pt x="59489" y="184850"/>
                    <a:pt x="61844" y="185961"/>
                    <a:pt x="64635" y="186197"/>
                  </a:cubicBezTo>
                  <a:cubicBezTo>
                    <a:pt x="69210" y="186601"/>
                    <a:pt x="73583" y="184547"/>
                    <a:pt x="78124" y="184311"/>
                  </a:cubicBezTo>
                  <a:cubicBezTo>
                    <a:pt x="83506" y="184042"/>
                    <a:pt x="88754" y="182897"/>
                    <a:pt x="94068" y="182661"/>
                  </a:cubicBezTo>
                  <a:cubicBezTo>
                    <a:pt x="104059" y="182190"/>
                    <a:pt x="113881" y="179598"/>
                    <a:pt x="123871" y="179228"/>
                  </a:cubicBezTo>
                  <a:cubicBezTo>
                    <a:pt x="134703" y="178790"/>
                    <a:pt x="146139" y="176197"/>
                    <a:pt x="156971" y="178015"/>
                  </a:cubicBezTo>
                  <a:cubicBezTo>
                    <a:pt x="166759" y="179631"/>
                    <a:pt x="176683" y="177982"/>
                    <a:pt x="186337" y="179497"/>
                  </a:cubicBezTo>
                  <a:cubicBezTo>
                    <a:pt x="193736" y="180641"/>
                    <a:pt x="201204" y="180944"/>
                    <a:pt x="208335" y="182594"/>
                  </a:cubicBezTo>
                  <a:cubicBezTo>
                    <a:pt x="211867" y="183402"/>
                    <a:pt x="215097" y="182998"/>
                    <a:pt x="218662" y="184379"/>
                  </a:cubicBezTo>
                  <a:cubicBezTo>
                    <a:pt x="222261" y="185759"/>
                    <a:pt x="226869" y="187509"/>
                    <a:pt x="230166" y="189463"/>
                  </a:cubicBezTo>
                  <a:cubicBezTo>
                    <a:pt x="233765" y="191583"/>
                    <a:pt x="239618" y="197846"/>
                    <a:pt x="241233" y="201818"/>
                  </a:cubicBezTo>
                  <a:cubicBezTo>
                    <a:pt x="246918" y="216026"/>
                    <a:pt x="217653" y="214073"/>
                    <a:pt x="210858" y="213434"/>
                  </a:cubicBezTo>
                  <a:cubicBezTo>
                    <a:pt x="202920" y="212659"/>
                    <a:pt x="195385" y="208047"/>
                    <a:pt x="187615" y="206498"/>
                  </a:cubicBezTo>
                  <a:cubicBezTo>
                    <a:pt x="182737" y="205522"/>
                    <a:pt x="177725" y="203906"/>
                    <a:pt x="172814" y="203266"/>
                  </a:cubicBezTo>
                  <a:cubicBezTo>
                    <a:pt x="166995" y="202526"/>
                    <a:pt x="160772" y="203131"/>
                    <a:pt x="154919" y="203131"/>
                  </a:cubicBezTo>
                  <a:cubicBezTo>
                    <a:pt x="130801" y="203131"/>
                    <a:pt x="105842" y="210202"/>
                    <a:pt x="81824" y="205690"/>
                  </a:cubicBezTo>
                  <a:cubicBezTo>
                    <a:pt x="74929" y="204377"/>
                    <a:pt x="68033" y="201717"/>
                    <a:pt x="61036" y="201380"/>
                  </a:cubicBezTo>
                  <a:cubicBezTo>
                    <a:pt x="54006" y="201044"/>
                    <a:pt x="46841" y="201414"/>
                    <a:pt x="39777" y="201414"/>
                  </a:cubicBezTo>
                  <a:cubicBezTo>
                    <a:pt x="28509" y="201414"/>
                    <a:pt x="13069" y="200876"/>
                    <a:pt x="4962" y="209831"/>
                  </a:cubicBezTo>
                  <a:cubicBezTo>
                    <a:pt x="758" y="214511"/>
                    <a:pt x="220" y="220470"/>
                    <a:pt x="287" y="226530"/>
                  </a:cubicBezTo>
                  <a:cubicBezTo>
                    <a:pt x="320" y="230705"/>
                    <a:pt x="-419" y="235587"/>
                    <a:pt x="354" y="239694"/>
                  </a:cubicBezTo>
                  <a:cubicBezTo>
                    <a:pt x="1262" y="244610"/>
                    <a:pt x="4828" y="249828"/>
                    <a:pt x="7082" y="254272"/>
                  </a:cubicBezTo>
                  <a:cubicBezTo>
                    <a:pt x="12026" y="263935"/>
                    <a:pt x="24338" y="267201"/>
                    <a:pt x="34395" y="268682"/>
                  </a:cubicBezTo>
                  <a:cubicBezTo>
                    <a:pt x="49129" y="270871"/>
                    <a:pt x="63895" y="268076"/>
                    <a:pt x="78494" y="272150"/>
                  </a:cubicBezTo>
                  <a:cubicBezTo>
                    <a:pt x="88586" y="274978"/>
                    <a:pt x="96524" y="279860"/>
                    <a:pt x="104698" y="286021"/>
                  </a:cubicBezTo>
                  <a:cubicBezTo>
                    <a:pt x="115327" y="294067"/>
                    <a:pt x="126899" y="301676"/>
                    <a:pt x="140623" y="301912"/>
                  </a:cubicBezTo>
                  <a:cubicBezTo>
                    <a:pt x="161041" y="302282"/>
                    <a:pt x="180450" y="300666"/>
                    <a:pt x="200464" y="296626"/>
                  </a:cubicBezTo>
                  <a:cubicBezTo>
                    <a:pt x="210387" y="294640"/>
                    <a:pt x="220310" y="293697"/>
                    <a:pt x="230233" y="291475"/>
                  </a:cubicBezTo>
                  <a:cubicBezTo>
                    <a:pt x="240258" y="289219"/>
                    <a:pt x="251660" y="288512"/>
                    <a:pt x="261920" y="288075"/>
                  </a:cubicBezTo>
                  <a:cubicBezTo>
                    <a:pt x="272449" y="287603"/>
                    <a:pt x="282977" y="288546"/>
                    <a:pt x="293506" y="287805"/>
                  </a:cubicBezTo>
                  <a:cubicBezTo>
                    <a:pt x="304774" y="287031"/>
                    <a:pt x="316447" y="285549"/>
                    <a:pt x="327446" y="283126"/>
                  </a:cubicBezTo>
                  <a:cubicBezTo>
                    <a:pt x="342247" y="279893"/>
                    <a:pt x="353145" y="268412"/>
                    <a:pt x="366466" y="261949"/>
                  </a:cubicBezTo>
                  <a:cubicBezTo>
                    <a:pt x="375615" y="257504"/>
                    <a:pt x="386951" y="255383"/>
                    <a:pt x="396874" y="254239"/>
                  </a:cubicBezTo>
                  <a:cubicBezTo>
                    <a:pt x="407537" y="253027"/>
                    <a:pt x="418099" y="251040"/>
                    <a:pt x="428762" y="249794"/>
                  </a:cubicBezTo>
                  <a:cubicBezTo>
                    <a:pt x="434380" y="249155"/>
                    <a:pt x="439863" y="247842"/>
                    <a:pt x="445379" y="247202"/>
                  </a:cubicBezTo>
                  <a:cubicBezTo>
                    <a:pt x="447633" y="246933"/>
                    <a:pt x="450190" y="247640"/>
                    <a:pt x="452443" y="247505"/>
                  </a:cubicBezTo>
                  <a:cubicBezTo>
                    <a:pt x="457657" y="247270"/>
                    <a:pt x="462299" y="244610"/>
                    <a:pt x="467277" y="243297"/>
                  </a:cubicBezTo>
                  <a:cubicBezTo>
                    <a:pt x="486754" y="238179"/>
                    <a:pt x="507003" y="254744"/>
                    <a:pt x="523957" y="262588"/>
                  </a:cubicBezTo>
                  <a:cubicBezTo>
                    <a:pt x="533207" y="266864"/>
                    <a:pt x="542390" y="271678"/>
                    <a:pt x="552179" y="274574"/>
                  </a:cubicBezTo>
                  <a:cubicBezTo>
                    <a:pt x="556316" y="275786"/>
                    <a:pt x="560319" y="276930"/>
                    <a:pt x="564389" y="278345"/>
                  </a:cubicBezTo>
                  <a:cubicBezTo>
                    <a:pt x="571688" y="280870"/>
                    <a:pt x="578147" y="281475"/>
                    <a:pt x="585715" y="282991"/>
                  </a:cubicBezTo>
                  <a:cubicBezTo>
                    <a:pt x="605528" y="286964"/>
                    <a:pt x="624230" y="288041"/>
                    <a:pt x="644346" y="288108"/>
                  </a:cubicBezTo>
                  <a:cubicBezTo>
                    <a:pt x="661467" y="288142"/>
                    <a:pt x="681381" y="288445"/>
                    <a:pt x="688647" y="269793"/>
                  </a:cubicBezTo>
                  <a:cubicBezTo>
                    <a:pt x="693423" y="257572"/>
                    <a:pt x="698401" y="246798"/>
                    <a:pt x="711318" y="241412"/>
                  </a:cubicBezTo>
                  <a:cubicBezTo>
                    <a:pt x="717508" y="238819"/>
                    <a:pt x="723764" y="238953"/>
                    <a:pt x="730290" y="238011"/>
                  </a:cubicBezTo>
                  <a:cubicBezTo>
                    <a:pt x="739069" y="236765"/>
                    <a:pt x="748420" y="234644"/>
                    <a:pt x="756292" y="230368"/>
                  </a:cubicBezTo>
                  <a:cubicBezTo>
                    <a:pt x="760328" y="228180"/>
                    <a:pt x="765542" y="224409"/>
                    <a:pt x="767627" y="219965"/>
                  </a:cubicBezTo>
                  <a:cubicBezTo>
                    <a:pt x="770554" y="213737"/>
                    <a:pt x="764062" y="208282"/>
                    <a:pt x="759622" y="204747"/>
                  </a:cubicBezTo>
                  <a:cubicBezTo>
                    <a:pt x="748017" y="195522"/>
                    <a:pt x="729651" y="193570"/>
                    <a:pt x="720568" y="181618"/>
                  </a:cubicBezTo>
                  <a:cubicBezTo>
                    <a:pt x="713135" y="171821"/>
                    <a:pt x="712361" y="155425"/>
                    <a:pt x="714345" y="143540"/>
                  </a:cubicBezTo>
                  <a:cubicBezTo>
                    <a:pt x="716397" y="131251"/>
                    <a:pt x="721914" y="122094"/>
                    <a:pt x="729348" y="112465"/>
                  </a:cubicBezTo>
                  <a:cubicBezTo>
                    <a:pt x="734831" y="105361"/>
                    <a:pt x="743442" y="99604"/>
                    <a:pt x="746402" y="90985"/>
                  </a:cubicBezTo>
                  <a:cubicBezTo>
                    <a:pt x="750540" y="78999"/>
                    <a:pt x="743577" y="70515"/>
                    <a:pt x="742803" y="59136"/>
                  </a:cubicBezTo>
                  <a:cubicBezTo>
                    <a:pt x="741928" y="46039"/>
                    <a:pt x="744451" y="32403"/>
                    <a:pt x="735336" y="21630"/>
                  </a:cubicBezTo>
                  <a:cubicBezTo>
                    <a:pt x="726657" y="11395"/>
                    <a:pt x="712866" y="-793"/>
                    <a:pt x="698839" y="4123"/>
                  </a:cubicBezTo>
                  <a:cubicBezTo>
                    <a:pt x="690900" y="6917"/>
                    <a:pt x="683231" y="13011"/>
                    <a:pt x="675696" y="16883"/>
                  </a:cubicBezTo>
                  <a:cubicBezTo>
                    <a:pt x="667791" y="20957"/>
                    <a:pt x="659079" y="23078"/>
                    <a:pt x="651342" y="27387"/>
                  </a:cubicBezTo>
                  <a:cubicBezTo>
                    <a:pt x="645758" y="30518"/>
                    <a:pt x="639199" y="33986"/>
                    <a:pt x="634792" y="38733"/>
                  </a:cubicBezTo>
                  <a:cubicBezTo>
                    <a:pt x="629714" y="44187"/>
                    <a:pt x="626551" y="52132"/>
                    <a:pt x="623457" y="58900"/>
                  </a:cubicBezTo>
                  <a:cubicBezTo>
                    <a:pt x="619319" y="67889"/>
                    <a:pt x="613634" y="75935"/>
                    <a:pt x="607311" y="83578"/>
                  </a:cubicBezTo>
                  <a:cubicBezTo>
                    <a:pt x="601996" y="89941"/>
                    <a:pt x="597152" y="100176"/>
                    <a:pt x="588709" y="102971"/>
                  </a:cubicBezTo>
                  <a:cubicBezTo>
                    <a:pt x="574043" y="107819"/>
                    <a:pt x="577945" y="77484"/>
                    <a:pt x="581443" y="70852"/>
                  </a:cubicBezTo>
                  <a:cubicBezTo>
                    <a:pt x="584639" y="64792"/>
                    <a:pt x="585816" y="64085"/>
                    <a:pt x="582183" y="57485"/>
                  </a:cubicBezTo>
                  <a:cubicBezTo>
                    <a:pt x="578820" y="51392"/>
                    <a:pt x="572126" y="44221"/>
                    <a:pt x="566542" y="39878"/>
                  </a:cubicBezTo>
                  <a:cubicBezTo>
                    <a:pt x="561328" y="35838"/>
                    <a:pt x="553961" y="36241"/>
                    <a:pt x="547772" y="36948"/>
                  </a:cubicBezTo>
                  <a:cubicBezTo>
                    <a:pt x="540876" y="37723"/>
                    <a:pt x="530482" y="39810"/>
                    <a:pt x="524697" y="43985"/>
                  </a:cubicBezTo>
                  <a:cubicBezTo>
                    <a:pt x="518070" y="48732"/>
                    <a:pt x="515345" y="56947"/>
                    <a:pt x="507710" y="60886"/>
                  </a:cubicBezTo>
                  <a:cubicBezTo>
                    <a:pt x="499737" y="64994"/>
                    <a:pt x="489075" y="63512"/>
                    <a:pt x="481237" y="59809"/>
                  </a:cubicBezTo>
                  <a:cubicBezTo>
                    <a:pt x="475888" y="57284"/>
                    <a:pt x="467177" y="52637"/>
                    <a:pt x="462804" y="48665"/>
                  </a:cubicBezTo>
                  <a:cubicBezTo>
                    <a:pt x="459137" y="45298"/>
                    <a:pt x="455773" y="41931"/>
                    <a:pt x="451535" y="39204"/>
                  </a:cubicBezTo>
                  <a:cubicBezTo>
                    <a:pt x="440804" y="32235"/>
                    <a:pt x="422640" y="32471"/>
                    <a:pt x="411540" y="38261"/>
                  </a:cubicBezTo>
                  <a:cubicBezTo>
                    <a:pt x="404913" y="41730"/>
                    <a:pt x="400137" y="46409"/>
                    <a:pt x="392333" y="46712"/>
                  </a:cubicBezTo>
                  <a:cubicBezTo>
                    <a:pt x="386110" y="46948"/>
                    <a:pt x="381569" y="45837"/>
                    <a:pt x="376590" y="41965"/>
                  </a:cubicBezTo>
                  <a:cubicBezTo>
                    <a:pt x="368114" y="35400"/>
                    <a:pt x="363169" y="22842"/>
                    <a:pt x="360108" y="12876"/>
                  </a:cubicBezTo>
                  <a:cubicBezTo>
                    <a:pt x="359133" y="9745"/>
                    <a:pt x="358460" y="6244"/>
                    <a:pt x="355870" y="3954"/>
                  </a:cubicBezTo>
                  <a:cubicBezTo>
                    <a:pt x="349849" y="-1399"/>
                    <a:pt x="336864" y="-389"/>
                    <a:pt x="330036" y="1598"/>
                  </a:cubicBezTo>
                  <a:cubicBezTo>
                    <a:pt x="322098" y="3887"/>
                    <a:pt x="315639" y="9745"/>
                    <a:pt x="308811" y="14223"/>
                  </a:cubicBezTo>
                  <a:cubicBezTo>
                    <a:pt x="299561" y="20350"/>
                    <a:pt x="289805" y="25232"/>
                    <a:pt x="279613" y="29609"/>
                  </a:cubicBezTo>
                  <a:cubicBezTo>
                    <a:pt x="272179" y="32808"/>
                    <a:pt x="264443" y="34760"/>
                    <a:pt x="256807" y="37319"/>
                  </a:cubicBezTo>
                  <a:cubicBezTo>
                    <a:pt x="248028" y="40248"/>
                    <a:pt x="239147" y="44625"/>
                    <a:pt x="229964" y="46274"/>
                  </a:cubicBezTo>
                  <a:cubicBezTo>
                    <a:pt x="215634" y="48867"/>
                    <a:pt x="200094" y="45298"/>
                    <a:pt x="185596" y="46678"/>
                  </a:cubicBezTo>
                  <a:cubicBezTo>
                    <a:pt x="168038" y="48362"/>
                    <a:pt x="151555" y="53176"/>
                    <a:pt x="134265" y="56308"/>
                  </a:cubicBezTo>
                  <a:cubicBezTo>
                    <a:pt x="128177" y="57418"/>
                    <a:pt x="125284" y="59741"/>
                    <a:pt x="120608" y="63546"/>
                  </a:cubicBezTo>
                  <a:cubicBezTo>
                    <a:pt x="114487" y="68529"/>
                    <a:pt x="106952" y="72165"/>
                    <a:pt x="99114" y="73444"/>
                  </a:cubicBezTo>
                  <a:cubicBezTo>
                    <a:pt x="94607" y="74185"/>
                    <a:pt x="89494" y="75565"/>
                    <a:pt x="84987" y="75161"/>
                  </a:cubicBezTo>
                  <a:cubicBezTo>
                    <a:pt x="78931" y="74589"/>
                    <a:pt x="73449" y="73814"/>
                    <a:pt x="67326" y="73781"/>
                  </a:cubicBezTo>
                  <a:cubicBezTo>
                    <a:pt x="60734" y="73949"/>
                    <a:pt x="50306" y="72636"/>
                    <a:pt x="39273" y="6374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3" name="Freeform 1128">
              <a:extLst>
                <a:ext uri="{FF2B5EF4-FFF2-40B4-BE49-F238E27FC236}">
                  <a16:creationId xmlns:a16="http://schemas.microsoft.com/office/drawing/2014/main" id="{E921B1E2-01D3-5C9D-4D87-A4D6827E2F60}"/>
                </a:ext>
              </a:extLst>
            </p:cNvPr>
            <p:cNvSpPr>
              <a:spLocks/>
            </p:cNvSpPr>
            <p:nvPr/>
          </p:nvSpPr>
          <p:spPr>
            <a:xfrm>
              <a:off x="5873104" y="2752417"/>
              <a:ext cx="564902" cy="205487"/>
            </a:xfrm>
            <a:custGeom>
              <a:avLst/>
              <a:gdLst>
                <a:gd name="connsiteX0" fmla="*/ 241669 w 581468"/>
                <a:gd name="connsiteY0" fmla="*/ 163871 h 211631"/>
                <a:gd name="connsiteX1" fmla="*/ 249843 w 581468"/>
                <a:gd name="connsiteY1" fmla="*/ 164175 h 211631"/>
                <a:gd name="connsiteX2" fmla="*/ 253543 w 581468"/>
                <a:gd name="connsiteY2" fmla="*/ 165488 h 211631"/>
                <a:gd name="connsiteX3" fmla="*/ 259194 w 581468"/>
                <a:gd name="connsiteY3" fmla="*/ 166800 h 211631"/>
                <a:gd name="connsiteX4" fmla="*/ 267603 w 581468"/>
                <a:gd name="connsiteY4" fmla="*/ 167541 h 211631"/>
                <a:gd name="connsiteX5" fmla="*/ 276786 w 581468"/>
                <a:gd name="connsiteY5" fmla="*/ 168854 h 211631"/>
                <a:gd name="connsiteX6" fmla="*/ 277425 w 581468"/>
                <a:gd name="connsiteY6" fmla="*/ 156128 h 211631"/>
                <a:gd name="connsiteX7" fmla="*/ 270631 w 581468"/>
                <a:gd name="connsiteY7" fmla="*/ 136567 h 211631"/>
                <a:gd name="connsiteX8" fmla="*/ 298550 w 581468"/>
                <a:gd name="connsiteY8" fmla="*/ 146802 h 211631"/>
                <a:gd name="connsiteX9" fmla="*/ 316209 w 581468"/>
                <a:gd name="connsiteY9" fmla="*/ 148182 h 211631"/>
                <a:gd name="connsiteX10" fmla="*/ 330338 w 581468"/>
                <a:gd name="connsiteY10" fmla="*/ 146465 h 211631"/>
                <a:gd name="connsiteX11" fmla="*/ 351832 w 581468"/>
                <a:gd name="connsiteY11" fmla="*/ 136567 h 211631"/>
                <a:gd name="connsiteX12" fmla="*/ 365489 w 581468"/>
                <a:gd name="connsiteY12" fmla="*/ 129329 h 211631"/>
                <a:gd name="connsiteX13" fmla="*/ 416820 w 581468"/>
                <a:gd name="connsiteY13" fmla="*/ 119700 h 211631"/>
                <a:gd name="connsiteX14" fmla="*/ 461188 w 581468"/>
                <a:gd name="connsiteY14" fmla="*/ 119296 h 211631"/>
                <a:gd name="connsiteX15" fmla="*/ 488030 w 581468"/>
                <a:gd name="connsiteY15" fmla="*/ 110340 h 211631"/>
                <a:gd name="connsiteX16" fmla="*/ 510837 w 581468"/>
                <a:gd name="connsiteY16" fmla="*/ 102630 h 211631"/>
                <a:gd name="connsiteX17" fmla="*/ 540034 w 581468"/>
                <a:gd name="connsiteY17" fmla="*/ 87244 h 211631"/>
                <a:gd name="connsiteX18" fmla="*/ 561259 w 581468"/>
                <a:gd name="connsiteY18" fmla="*/ 74619 h 211631"/>
                <a:gd name="connsiteX19" fmla="*/ 578381 w 581468"/>
                <a:gd name="connsiteY19" fmla="*/ 73642 h 211631"/>
                <a:gd name="connsiteX20" fmla="*/ 571754 w 581468"/>
                <a:gd name="connsiteY20" fmla="*/ 33073 h 211631"/>
                <a:gd name="connsiteX21" fmla="*/ 551740 w 581468"/>
                <a:gd name="connsiteY21" fmla="*/ 24353 h 211631"/>
                <a:gd name="connsiteX22" fmla="*/ 537310 w 581468"/>
                <a:gd name="connsiteY22" fmla="*/ 24252 h 211631"/>
                <a:gd name="connsiteX23" fmla="*/ 523754 w 581468"/>
                <a:gd name="connsiteY23" fmla="*/ 29033 h 211631"/>
                <a:gd name="connsiteX24" fmla="*/ 506665 w 581468"/>
                <a:gd name="connsiteY24" fmla="*/ 33275 h 211631"/>
                <a:gd name="connsiteX25" fmla="*/ 486416 w 581468"/>
                <a:gd name="connsiteY25" fmla="*/ 37584 h 211631"/>
                <a:gd name="connsiteX26" fmla="*/ 428627 w 581468"/>
                <a:gd name="connsiteY26" fmla="*/ 22636 h 211631"/>
                <a:gd name="connsiteX27" fmla="*/ 411471 w 581468"/>
                <a:gd name="connsiteY27" fmla="*/ 2604 h 211631"/>
                <a:gd name="connsiteX28" fmla="*/ 396334 w 581468"/>
                <a:gd name="connsiteY28" fmla="*/ 382 h 211631"/>
                <a:gd name="connsiteX29" fmla="*/ 387925 w 581468"/>
                <a:gd name="connsiteY29" fmla="*/ 5904 h 211631"/>
                <a:gd name="connsiteX30" fmla="*/ 372115 w 581468"/>
                <a:gd name="connsiteY30" fmla="*/ 17552 h 211631"/>
                <a:gd name="connsiteX31" fmla="*/ 353345 w 581468"/>
                <a:gd name="connsiteY31" fmla="*/ 22670 h 211631"/>
                <a:gd name="connsiteX32" fmla="*/ 326671 w 581468"/>
                <a:gd name="connsiteY32" fmla="*/ 23478 h 211631"/>
                <a:gd name="connsiteX33" fmla="*/ 282875 w 581468"/>
                <a:gd name="connsiteY33" fmla="*/ 24286 h 211631"/>
                <a:gd name="connsiteX34" fmla="*/ 257781 w 581468"/>
                <a:gd name="connsiteY34" fmla="*/ 26036 h 211631"/>
                <a:gd name="connsiteX35" fmla="*/ 238069 w 581468"/>
                <a:gd name="connsiteY35" fmla="*/ 27686 h 211631"/>
                <a:gd name="connsiteX36" fmla="*/ 219636 w 581468"/>
                <a:gd name="connsiteY36" fmla="*/ 44655 h 211631"/>
                <a:gd name="connsiteX37" fmla="*/ 210790 w 581468"/>
                <a:gd name="connsiteY37" fmla="*/ 55361 h 211631"/>
                <a:gd name="connsiteX38" fmla="*/ 194071 w 581468"/>
                <a:gd name="connsiteY38" fmla="*/ 65225 h 211631"/>
                <a:gd name="connsiteX39" fmla="*/ 164874 w 581468"/>
                <a:gd name="connsiteY39" fmla="*/ 74080 h 211631"/>
                <a:gd name="connsiteX40" fmla="*/ 147450 w 581468"/>
                <a:gd name="connsiteY40" fmla="*/ 81285 h 211631"/>
                <a:gd name="connsiteX41" fmla="*/ 122659 w 581468"/>
                <a:gd name="connsiteY41" fmla="*/ 92328 h 211631"/>
                <a:gd name="connsiteX42" fmla="*/ 81958 w 581468"/>
                <a:gd name="connsiteY42" fmla="*/ 116164 h 211631"/>
                <a:gd name="connsiteX43" fmla="*/ 46941 w 581468"/>
                <a:gd name="connsiteY43" fmla="*/ 131550 h 211631"/>
                <a:gd name="connsiteX44" fmla="*/ 1564 w 581468"/>
                <a:gd name="connsiteY44" fmla="*/ 160471 h 211631"/>
                <a:gd name="connsiteX45" fmla="*/ 1698 w 581468"/>
                <a:gd name="connsiteY45" fmla="*/ 180806 h 211631"/>
                <a:gd name="connsiteX46" fmla="*/ 12328 w 581468"/>
                <a:gd name="connsiteY46" fmla="*/ 196495 h 211631"/>
                <a:gd name="connsiteX47" fmla="*/ 19089 w 581468"/>
                <a:gd name="connsiteY47" fmla="*/ 201276 h 211631"/>
                <a:gd name="connsiteX48" fmla="*/ 25177 w 581468"/>
                <a:gd name="connsiteY48" fmla="*/ 203397 h 211631"/>
                <a:gd name="connsiteX49" fmla="*/ 34461 w 581468"/>
                <a:gd name="connsiteY49" fmla="*/ 206326 h 211631"/>
                <a:gd name="connsiteX50" fmla="*/ 44855 w 581468"/>
                <a:gd name="connsiteY50" fmla="*/ 208414 h 211631"/>
                <a:gd name="connsiteX51" fmla="*/ 68435 w 581468"/>
                <a:gd name="connsiteY51" fmla="*/ 211511 h 211631"/>
                <a:gd name="connsiteX52" fmla="*/ 110516 w 581468"/>
                <a:gd name="connsiteY52" fmla="*/ 200805 h 211631"/>
                <a:gd name="connsiteX53" fmla="*/ 126090 w 581468"/>
                <a:gd name="connsiteY53" fmla="*/ 189324 h 211631"/>
                <a:gd name="connsiteX54" fmla="*/ 135610 w 581468"/>
                <a:gd name="connsiteY54" fmla="*/ 185486 h 211631"/>
                <a:gd name="connsiteX55" fmla="*/ 139713 w 581468"/>
                <a:gd name="connsiteY55" fmla="*/ 182826 h 211631"/>
                <a:gd name="connsiteX56" fmla="*/ 144826 w 581468"/>
                <a:gd name="connsiteY56" fmla="*/ 182591 h 211631"/>
                <a:gd name="connsiteX57" fmla="*/ 151621 w 581468"/>
                <a:gd name="connsiteY57" fmla="*/ 180705 h 211631"/>
                <a:gd name="connsiteX58" fmla="*/ 159795 w 581468"/>
                <a:gd name="connsiteY58" fmla="*/ 180436 h 211631"/>
                <a:gd name="connsiteX59" fmla="*/ 169953 w 581468"/>
                <a:gd name="connsiteY59" fmla="*/ 178719 h 211631"/>
                <a:gd name="connsiteX60" fmla="*/ 190809 w 581468"/>
                <a:gd name="connsiteY60" fmla="*/ 172659 h 211631"/>
                <a:gd name="connsiteX61" fmla="*/ 211126 w 581468"/>
                <a:gd name="connsiteY61" fmla="*/ 166800 h 211631"/>
                <a:gd name="connsiteX62" fmla="*/ 219636 w 581468"/>
                <a:gd name="connsiteY62" fmla="*/ 164141 h 211631"/>
                <a:gd name="connsiteX63" fmla="*/ 230669 w 581468"/>
                <a:gd name="connsiteY63" fmla="*/ 162457 h 211631"/>
                <a:gd name="connsiteX64" fmla="*/ 237127 w 581468"/>
                <a:gd name="connsiteY64" fmla="*/ 161986 h 211631"/>
                <a:gd name="connsiteX65" fmla="*/ 241669 w 581468"/>
                <a:gd name="connsiteY65" fmla="*/ 163871 h 21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1468" h="211631">
                  <a:moveTo>
                    <a:pt x="241669" y="163871"/>
                  </a:moveTo>
                  <a:cubicBezTo>
                    <a:pt x="244360" y="164343"/>
                    <a:pt x="247118" y="163602"/>
                    <a:pt x="249843" y="164175"/>
                  </a:cubicBezTo>
                  <a:cubicBezTo>
                    <a:pt x="250683" y="164343"/>
                    <a:pt x="252399" y="165252"/>
                    <a:pt x="253543" y="165488"/>
                  </a:cubicBezTo>
                  <a:cubicBezTo>
                    <a:pt x="255427" y="165891"/>
                    <a:pt x="257445" y="166363"/>
                    <a:pt x="259194" y="166800"/>
                  </a:cubicBezTo>
                  <a:cubicBezTo>
                    <a:pt x="261952" y="167508"/>
                    <a:pt x="264744" y="167003"/>
                    <a:pt x="267603" y="167541"/>
                  </a:cubicBezTo>
                  <a:cubicBezTo>
                    <a:pt x="271001" y="168215"/>
                    <a:pt x="273288" y="168888"/>
                    <a:pt x="276786" y="168854"/>
                  </a:cubicBezTo>
                  <a:cubicBezTo>
                    <a:pt x="277526" y="164814"/>
                    <a:pt x="277425" y="160437"/>
                    <a:pt x="277425" y="156128"/>
                  </a:cubicBezTo>
                  <a:cubicBezTo>
                    <a:pt x="277425" y="147206"/>
                    <a:pt x="276046" y="144378"/>
                    <a:pt x="270631" y="136567"/>
                  </a:cubicBezTo>
                  <a:cubicBezTo>
                    <a:pt x="281697" y="145489"/>
                    <a:pt x="292091" y="146769"/>
                    <a:pt x="298550" y="146802"/>
                  </a:cubicBezTo>
                  <a:cubicBezTo>
                    <a:pt x="304672" y="146836"/>
                    <a:pt x="310155" y="147610"/>
                    <a:pt x="316209" y="148182"/>
                  </a:cubicBezTo>
                  <a:cubicBezTo>
                    <a:pt x="320717" y="148586"/>
                    <a:pt x="325863" y="147206"/>
                    <a:pt x="330338" y="146465"/>
                  </a:cubicBezTo>
                  <a:cubicBezTo>
                    <a:pt x="338175" y="145186"/>
                    <a:pt x="345709" y="141550"/>
                    <a:pt x="351832" y="136567"/>
                  </a:cubicBezTo>
                  <a:cubicBezTo>
                    <a:pt x="356508" y="132763"/>
                    <a:pt x="359400" y="130440"/>
                    <a:pt x="365489" y="129329"/>
                  </a:cubicBezTo>
                  <a:cubicBezTo>
                    <a:pt x="382778" y="126197"/>
                    <a:pt x="399261" y="121349"/>
                    <a:pt x="416820" y="119700"/>
                  </a:cubicBezTo>
                  <a:cubicBezTo>
                    <a:pt x="431318" y="118319"/>
                    <a:pt x="446858" y="121888"/>
                    <a:pt x="461188" y="119296"/>
                  </a:cubicBezTo>
                  <a:cubicBezTo>
                    <a:pt x="470337" y="117646"/>
                    <a:pt x="479251" y="113303"/>
                    <a:pt x="488030" y="110340"/>
                  </a:cubicBezTo>
                  <a:cubicBezTo>
                    <a:pt x="495700" y="107781"/>
                    <a:pt x="503403" y="105829"/>
                    <a:pt x="510837" y="102630"/>
                  </a:cubicBezTo>
                  <a:cubicBezTo>
                    <a:pt x="521029" y="98253"/>
                    <a:pt x="530784" y="93371"/>
                    <a:pt x="540034" y="87244"/>
                  </a:cubicBezTo>
                  <a:cubicBezTo>
                    <a:pt x="546829" y="82733"/>
                    <a:pt x="553321" y="76908"/>
                    <a:pt x="561259" y="74619"/>
                  </a:cubicBezTo>
                  <a:cubicBezTo>
                    <a:pt x="565632" y="73340"/>
                    <a:pt x="572427" y="72700"/>
                    <a:pt x="578381" y="73642"/>
                  </a:cubicBezTo>
                  <a:cubicBezTo>
                    <a:pt x="582989" y="59637"/>
                    <a:pt x="583662" y="45665"/>
                    <a:pt x="571754" y="33073"/>
                  </a:cubicBezTo>
                  <a:cubicBezTo>
                    <a:pt x="565801" y="26777"/>
                    <a:pt x="560048" y="24926"/>
                    <a:pt x="551740" y="24353"/>
                  </a:cubicBezTo>
                  <a:cubicBezTo>
                    <a:pt x="546930" y="24016"/>
                    <a:pt x="542119" y="23242"/>
                    <a:pt x="537310" y="24252"/>
                  </a:cubicBezTo>
                  <a:cubicBezTo>
                    <a:pt x="532869" y="25162"/>
                    <a:pt x="528193" y="27619"/>
                    <a:pt x="523754" y="29033"/>
                  </a:cubicBezTo>
                  <a:cubicBezTo>
                    <a:pt x="518136" y="30784"/>
                    <a:pt x="512283" y="31592"/>
                    <a:pt x="506665" y="33275"/>
                  </a:cubicBezTo>
                  <a:cubicBezTo>
                    <a:pt x="499905" y="35295"/>
                    <a:pt x="493648" y="36406"/>
                    <a:pt x="486416" y="37584"/>
                  </a:cubicBezTo>
                  <a:cubicBezTo>
                    <a:pt x="466166" y="40917"/>
                    <a:pt x="442485" y="40076"/>
                    <a:pt x="428627" y="22636"/>
                  </a:cubicBezTo>
                  <a:cubicBezTo>
                    <a:pt x="423749" y="16509"/>
                    <a:pt x="418232" y="6812"/>
                    <a:pt x="411471" y="2604"/>
                  </a:cubicBezTo>
                  <a:cubicBezTo>
                    <a:pt x="408175" y="550"/>
                    <a:pt x="400337" y="-662"/>
                    <a:pt x="396334" y="382"/>
                  </a:cubicBezTo>
                  <a:cubicBezTo>
                    <a:pt x="393206" y="1190"/>
                    <a:pt x="390515" y="4052"/>
                    <a:pt x="387925" y="5904"/>
                  </a:cubicBezTo>
                  <a:cubicBezTo>
                    <a:pt x="382139" y="10011"/>
                    <a:pt x="378809" y="14590"/>
                    <a:pt x="372115" y="17552"/>
                  </a:cubicBezTo>
                  <a:cubicBezTo>
                    <a:pt x="365859" y="20313"/>
                    <a:pt x="360241" y="22468"/>
                    <a:pt x="353345" y="22670"/>
                  </a:cubicBezTo>
                  <a:cubicBezTo>
                    <a:pt x="344431" y="22906"/>
                    <a:pt x="335450" y="21896"/>
                    <a:pt x="326671" y="23478"/>
                  </a:cubicBezTo>
                  <a:cubicBezTo>
                    <a:pt x="312678" y="26036"/>
                    <a:pt x="297171" y="24454"/>
                    <a:pt x="282875" y="24286"/>
                  </a:cubicBezTo>
                  <a:cubicBezTo>
                    <a:pt x="274465" y="24185"/>
                    <a:pt x="266291" y="26138"/>
                    <a:pt x="257781" y="26036"/>
                  </a:cubicBezTo>
                  <a:cubicBezTo>
                    <a:pt x="251222" y="25969"/>
                    <a:pt x="244427" y="25936"/>
                    <a:pt x="238069" y="27686"/>
                  </a:cubicBezTo>
                  <a:cubicBezTo>
                    <a:pt x="228886" y="30279"/>
                    <a:pt x="225893" y="38292"/>
                    <a:pt x="219636" y="44655"/>
                  </a:cubicBezTo>
                  <a:cubicBezTo>
                    <a:pt x="216306" y="48021"/>
                    <a:pt x="214187" y="52129"/>
                    <a:pt x="210790" y="55361"/>
                  </a:cubicBezTo>
                  <a:cubicBezTo>
                    <a:pt x="206181" y="59772"/>
                    <a:pt x="200160" y="63542"/>
                    <a:pt x="194071" y="65225"/>
                  </a:cubicBezTo>
                  <a:cubicBezTo>
                    <a:pt x="184182" y="67953"/>
                    <a:pt x="174528" y="70714"/>
                    <a:pt x="164874" y="74080"/>
                  </a:cubicBezTo>
                  <a:cubicBezTo>
                    <a:pt x="158786" y="76201"/>
                    <a:pt x="153370" y="78625"/>
                    <a:pt x="147450" y="81285"/>
                  </a:cubicBezTo>
                  <a:cubicBezTo>
                    <a:pt x="139276" y="84921"/>
                    <a:pt x="130530" y="88120"/>
                    <a:pt x="122659" y="92328"/>
                  </a:cubicBezTo>
                  <a:cubicBezTo>
                    <a:pt x="108767" y="99768"/>
                    <a:pt x="95648" y="108388"/>
                    <a:pt x="81958" y="116164"/>
                  </a:cubicBezTo>
                  <a:cubicBezTo>
                    <a:pt x="70622" y="122629"/>
                    <a:pt x="58983" y="126568"/>
                    <a:pt x="46941" y="131550"/>
                  </a:cubicBezTo>
                  <a:cubicBezTo>
                    <a:pt x="31165" y="138049"/>
                    <a:pt x="8897" y="143132"/>
                    <a:pt x="1564" y="160471"/>
                  </a:cubicBezTo>
                  <a:cubicBezTo>
                    <a:pt x="-892" y="166295"/>
                    <a:pt x="-152" y="175015"/>
                    <a:pt x="1698" y="180806"/>
                  </a:cubicBezTo>
                  <a:cubicBezTo>
                    <a:pt x="3918" y="187910"/>
                    <a:pt x="6374" y="192186"/>
                    <a:pt x="12328" y="196495"/>
                  </a:cubicBezTo>
                  <a:cubicBezTo>
                    <a:pt x="14817" y="198313"/>
                    <a:pt x="16229" y="200131"/>
                    <a:pt x="19089" y="201276"/>
                  </a:cubicBezTo>
                  <a:cubicBezTo>
                    <a:pt x="21040" y="202051"/>
                    <a:pt x="23192" y="202623"/>
                    <a:pt x="25177" y="203397"/>
                  </a:cubicBezTo>
                  <a:cubicBezTo>
                    <a:pt x="28171" y="204575"/>
                    <a:pt x="31300" y="205350"/>
                    <a:pt x="34461" y="206326"/>
                  </a:cubicBezTo>
                  <a:cubicBezTo>
                    <a:pt x="37993" y="207437"/>
                    <a:pt x="41223" y="207909"/>
                    <a:pt x="44855" y="208414"/>
                  </a:cubicBezTo>
                  <a:cubicBezTo>
                    <a:pt x="52558" y="209424"/>
                    <a:pt x="60597" y="211107"/>
                    <a:pt x="68435" y="211511"/>
                  </a:cubicBezTo>
                  <a:cubicBezTo>
                    <a:pt x="83236" y="212319"/>
                    <a:pt x="98171" y="209087"/>
                    <a:pt x="110516" y="200805"/>
                  </a:cubicBezTo>
                  <a:cubicBezTo>
                    <a:pt x="115999" y="197101"/>
                    <a:pt x="120271" y="192186"/>
                    <a:pt x="126090" y="189324"/>
                  </a:cubicBezTo>
                  <a:cubicBezTo>
                    <a:pt x="129084" y="187842"/>
                    <a:pt x="132582" y="187035"/>
                    <a:pt x="135610" y="185486"/>
                  </a:cubicBezTo>
                  <a:cubicBezTo>
                    <a:pt x="137089" y="184745"/>
                    <a:pt x="138098" y="183399"/>
                    <a:pt x="139713" y="182826"/>
                  </a:cubicBezTo>
                  <a:cubicBezTo>
                    <a:pt x="141564" y="182186"/>
                    <a:pt x="143043" y="182961"/>
                    <a:pt x="144826" y="182591"/>
                  </a:cubicBezTo>
                  <a:cubicBezTo>
                    <a:pt x="147315" y="182052"/>
                    <a:pt x="148963" y="181008"/>
                    <a:pt x="151621" y="180705"/>
                  </a:cubicBezTo>
                  <a:cubicBezTo>
                    <a:pt x="154480" y="180402"/>
                    <a:pt x="156935" y="181109"/>
                    <a:pt x="159795" y="180436"/>
                  </a:cubicBezTo>
                  <a:cubicBezTo>
                    <a:pt x="163226" y="179628"/>
                    <a:pt x="166489" y="179527"/>
                    <a:pt x="169953" y="178719"/>
                  </a:cubicBezTo>
                  <a:cubicBezTo>
                    <a:pt x="177051" y="177069"/>
                    <a:pt x="183644" y="174813"/>
                    <a:pt x="190809" y="172659"/>
                  </a:cubicBezTo>
                  <a:cubicBezTo>
                    <a:pt x="197637" y="170605"/>
                    <a:pt x="204297" y="168450"/>
                    <a:pt x="211126" y="166800"/>
                  </a:cubicBezTo>
                  <a:cubicBezTo>
                    <a:pt x="213985" y="166127"/>
                    <a:pt x="216777" y="164881"/>
                    <a:pt x="219636" y="164141"/>
                  </a:cubicBezTo>
                  <a:cubicBezTo>
                    <a:pt x="223235" y="163232"/>
                    <a:pt x="227070" y="163299"/>
                    <a:pt x="230669" y="162457"/>
                  </a:cubicBezTo>
                  <a:cubicBezTo>
                    <a:pt x="232485" y="162020"/>
                    <a:pt x="235244" y="161582"/>
                    <a:pt x="237127" y="161986"/>
                  </a:cubicBezTo>
                  <a:cubicBezTo>
                    <a:pt x="238944" y="162357"/>
                    <a:pt x="240020" y="163568"/>
                    <a:pt x="241669" y="16387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4" name="Freeform 1129">
              <a:extLst>
                <a:ext uri="{FF2B5EF4-FFF2-40B4-BE49-F238E27FC236}">
                  <a16:creationId xmlns:a16="http://schemas.microsoft.com/office/drawing/2014/main" id="{689E4AE8-A6E3-FC2C-2AAB-667D18A10456}"/>
                </a:ext>
              </a:extLst>
            </p:cNvPr>
            <p:cNvSpPr>
              <a:spLocks/>
            </p:cNvSpPr>
            <p:nvPr/>
          </p:nvSpPr>
          <p:spPr>
            <a:xfrm>
              <a:off x="6329525" y="2597451"/>
              <a:ext cx="334081" cy="87989"/>
            </a:xfrm>
            <a:custGeom>
              <a:avLst/>
              <a:gdLst>
                <a:gd name="connsiteX0" fmla="*/ 125058 w 343878"/>
                <a:gd name="connsiteY0" fmla="*/ 22215 h 90620"/>
                <a:gd name="connsiteX1" fmla="*/ 78032 w 343878"/>
                <a:gd name="connsiteY1" fmla="*/ 34369 h 90620"/>
                <a:gd name="connsiteX2" fmla="*/ 76283 w 343878"/>
                <a:gd name="connsiteY2" fmla="*/ 35615 h 90620"/>
                <a:gd name="connsiteX3" fmla="*/ 73390 w 343878"/>
                <a:gd name="connsiteY3" fmla="*/ 35446 h 90620"/>
                <a:gd name="connsiteX4" fmla="*/ 64375 w 343878"/>
                <a:gd name="connsiteY4" fmla="*/ 36995 h 90620"/>
                <a:gd name="connsiteX5" fmla="*/ 51088 w 343878"/>
                <a:gd name="connsiteY5" fmla="*/ 38477 h 90620"/>
                <a:gd name="connsiteX6" fmla="*/ 36254 w 343878"/>
                <a:gd name="connsiteY6" fmla="*/ 39958 h 90620"/>
                <a:gd name="connsiteX7" fmla="*/ 22563 w 343878"/>
                <a:gd name="connsiteY7" fmla="*/ 42584 h 90620"/>
                <a:gd name="connsiteX8" fmla="*/ 11026 w 343878"/>
                <a:gd name="connsiteY8" fmla="*/ 46994 h 90620"/>
                <a:gd name="connsiteX9" fmla="*/ 1540 w 343878"/>
                <a:gd name="connsiteY9" fmla="*/ 55512 h 90620"/>
                <a:gd name="connsiteX10" fmla="*/ 9580 w 343878"/>
                <a:gd name="connsiteY10" fmla="*/ 72952 h 90620"/>
                <a:gd name="connsiteX11" fmla="*/ 22933 w 343878"/>
                <a:gd name="connsiteY11" fmla="*/ 75511 h 90620"/>
                <a:gd name="connsiteX12" fmla="*/ 41838 w 343878"/>
                <a:gd name="connsiteY12" fmla="*/ 76958 h 90620"/>
                <a:gd name="connsiteX13" fmla="*/ 77292 w 343878"/>
                <a:gd name="connsiteY13" fmla="*/ 87732 h 90620"/>
                <a:gd name="connsiteX14" fmla="*/ 85533 w 343878"/>
                <a:gd name="connsiteY14" fmla="*/ 89988 h 90620"/>
                <a:gd name="connsiteX15" fmla="*/ 103900 w 343878"/>
                <a:gd name="connsiteY15" fmla="*/ 90324 h 90620"/>
                <a:gd name="connsiteX16" fmla="*/ 132121 w 343878"/>
                <a:gd name="connsiteY16" fmla="*/ 85880 h 90620"/>
                <a:gd name="connsiteX17" fmla="*/ 140934 w 343878"/>
                <a:gd name="connsiteY17" fmla="*/ 81773 h 90620"/>
                <a:gd name="connsiteX18" fmla="*/ 150622 w 343878"/>
                <a:gd name="connsiteY18" fmla="*/ 78507 h 90620"/>
                <a:gd name="connsiteX19" fmla="*/ 163505 w 343878"/>
                <a:gd name="connsiteY19" fmla="*/ 71471 h 90620"/>
                <a:gd name="connsiteX20" fmla="*/ 191222 w 343878"/>
                <a:gd name="connsiteY20" fmla="*/ 57364 h 90620"/>
                <a:gd name="connsiteX21" fmla="*/ 236129 w 343878"/>
                <a:gd name="connsiteY21" fmla="*/ 51809 h 90620"/>
                <a:gd name="connsiteX22" fmla="*/ 254326 w 343878"/>
                <a:gd name="connsiteY22" fmla="*/ 50327 h 90620"/>
                <a:gd name="connsiteX23" fmla="*/ 271213 w 343878"/>
                <a:gd name="connsiteY23" fmla="*/ 45850 h 90620"/>
                <a:gd name="connsiteX24" fmla="*/ 290823 w 343878"/>
                <a:gd name="connsiteY24" fmla="*/ 44066 h 90620"/>
                <a:gd name="connsiteX25" fmla="*/ 314437 w 343878"/>
                <a:gd name="connsiteY25" fmla="*/ 36961 h 90620"/>
                <a:gd name="connsiteX26" fmla="*/ 341078 w 343878"/>
                <a:gd name="connsiteY26" fmla="*/ 22181 h 90620"/>
                <a:gd name="connsiteX27" fmla="*/ 343870 w 343878"/>
                <a:gd name="connsiteY27" fmla="*/ 17771 h 90620"/>
                <a:gd name="connsiteX28" fmla="*/ 336705 w 343878"/>
                <a:gd name="connsiteY28" fmla="*/ 14404 h 90620"/>
                <a:gd name="connsiteX29" fmla="*/ 315480 w 343878"/>
                <a:gd name="connsiteY29" fmla="*/ 15111 h 90620"/>
                <a:gd name="connsiteX30" fmla="*/ 304884 w 343878"/>
                <a:gd name="connsiteY30" fmla="*/ 17064 h 90620"/>
                <a:gd name="connsiteX31" fmla="*/ 292304 w 343878"/>
                <a:gd name="connsiteY31" fmla="*/ 5449 h 90620"/>
                <a:gd name="connsiteX32" fmla="*/ 278176 w 343878"/>
                <a:gd name="connsiteY32" fmla="*/ 1274 h 90620"/>
                <a:gd name="connsiteX33" fmla="*/ 271515 w 343878"/>
                <a:gd name="connsiteY33" fmla="*/ 264 h 90620"/>
                <a:gd name="connsiteX34" fmla="*/ 264115 w 343878"/>
                <a:gd name="connsiteY34" fmla="*/ 2890 h 90620"/>
                <a:gd name="connsiteX35" fmla="*/ 227383 w 343878"/>
                <a:gd name="connsiteY35" fmla="*/ 11980 h 90620"/>
                <a:gd name="connsiteX36" fmla="*/ 199699 w 343878"/>
                <a:gd name="connsiteY36" fmla="*/ 10263 h 90620"/>
                <a:gd name="connsiteX37" fmla="*/ 166600 w 343878"/>
                <a:gd name="connsiteY37" fmla="*/ 12182 h 90620"/>
                <a:gd name="connsiteX38" fmla="*/ 125058 w 343878"/>
                <a:gd name="connsiteY38" fmla="*/ 22215 h 9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43878" h="90620">
                  <a:moveTo>
                    <a:pt x="125058" y="22215"/>
                  </a:moveTo>
                  <a:cubicBezTo>
                    <a:pt x="109416" y="26592"/>
                    <a:pt x="93438" y="30531"/>
                    <a:pt x="78032" y="34369"/>
                  </a:cubicBezTo>
                  <a:cubicBezTo>
                    <a:pt x="77494" y="34504"/>
                    <a:pt x="77057" y="35379"/>
                    <a:pt x="76283" y="35615"/>
                  </a:cubicBezTo>
                  <a:cubicBezTo>
                    <a:pt x="75476" y="35851"/>
                    <a:pt x="74197" y="35346"/>
                    <a:pt x="73390" y="35446"/>
                  </a:cubicBezTo>
                  <a:cubicBezTo>
                    <a:pt x="70329" y="35884"/>
                    <a:pt x="67436" y="36759"/>
                    <a:pt x="64375" y="36995"/>
                  </a:cubicBezTo>
                  <a:cubicBezTo>
                    <a:pt x="59767" y="37399"/>
                    <a:pt x="55831" y="38544"/>
                    <a:pt x="51088" y="38477"/>
                  </a:cubicBezTo>
                  <a:cubicBezTo>
                    <a:pt x="46009" y="38409"/>
                    <a:pt x="41367" y="40025"/>
                    <a:pt x="36254" y="39958"/>
                  </a:cubicBezTo>
                  <a:cubicBezTo>
                    <a:pt x="31309" y="39890"/>
                    <a:pt x="26903" y="41675"/>
                    <a:pt x="22563" y="42584"/>
                  </a:cubicBezTo>
                  <a:cubicBezTo>
                    <a:pt x="18561" y="43425"/>
                    <a:pt x="14591" y="44571"/>
                    <a:pt x="11026" y="46994"/>
                  </a:cubicBezTo>
                  <a:cubicBezTo>
                    <a:pt x="8066" y="48981"/>
                    <a:pt x="3256" y="52516"/>
                    <a:pt x="1540" y="55512"/>
                  </a:cubicBezTo>
                  <a:cubicBezTo>
                    <a:pt x="-2833" y="63121"/>
                    <a:pt x="2818" y="69619"/>
                    <a:pt x="9580" y="72952"/>
                  </a:cubicBezTo>
                  <a:cubicBezTo>
                    <a:pt x="13717" y="74972"/>
                    <a:pt x="18393" y="75545"/>
                    <a:pt x="22933" y="75511"/>
                  </a:cubicBezTo>
                  <a:cubicBezTo>
                    <a:pt x="29493" y="75443"/>
                    <a:pt x="35380" y="76689"/>
                    <a:pt x="41838" y="76958"/>
                  </a:cubicBezTo>
                  <a:cubicBezTo>
                    <a:pt x="53981" y="77463"/>
                    <a:pt x="65519" y="85139"/>
                    <a:pt x="77292" y="87732"/>
                  </a:cubicBezTo>
                  <a:cubicBezTo>
                    <a:pt x="80050" y="88338"/>
                    <a:pt x="82808" y="89416"/>
                    <a:pt x="85533" y="89988"/>
                  </a:cubicBezTo>
                  <a:cubicBezTo>
                    <a:pt x="91420" y="91200"/>
                    <a:pt x="97946" y="90291"/>
                    <a:pt x="103900" y="90324"/>
                  </a:cubicBezTo>
                  <a:cubicBezTo>
                    <a:pt x="113520" y="90358"/>
                    <a:pt x="123207" y="89921"/>
                    <a:pt x="132121" y="85880"/>
                  </a:cubicBezTo>
                  <a:cubicBezTo>
                    <a:pt x="135048" y="84534"/>
                    <a:pt x="137873" y="82884"/>
                    <a:pt x="140934" y="81773"/>
                  </a:cubicBezTo>
                  <a:cubicBezTo>
                    <a:pt x="144163" y="80594"/>
                    <a:pt x="147561" y="80191"/>
                    <a:pt x="150622" y="78507"/>
                  </a:cubicBezTo>
                  <a:cubicBezTo>
                    <a:pt x="154894" y="76184"/>
                    <a:pt x="159233" y="73861"/>
                    <a:pt x="163505" y="71471"/>
                  </a:cubicBezTo>
                  <a:cubicBezTo>
                    <a:pt x="172823" y="66286"/>
                    <a:pt x="180593" y="59788"/>
                    <a:pt x="191222" y="57364"/>
                  </a:cubicBezTo>
                  <a:cubicBezTo>
                    <a:pt x="206023" y="53997"/>
                    <a:pt x="220824" y="51809"/>
                    <a:pt x="236129" y="51809"/>
                  </a:cubicBezTo>
                  <a:cubicBezTo>
                    <a:pt x="242520" y="51809"/>
                    <a:pt x="248103" y="51135"/>
                    <a:pt x="254326" y="50327"/>
                  </a:cubicBezTo>
                  <a:cubicBezTo>
                    <a:pt x="260146" y="49587"/>
                    <a:pt x="265461" y="46758"/>
                    <a:pt x="271213" y="45850"/>
                  </a:cubicBezTo>
                  <a:cubicBezTo>
                    <a:pt x="277637" y="44806"/>
                    <a:pt x="284264" y="45075"/>
                    <a:pt x="290823" y="44066"/>
                  </a:cubicBezTo>
                  <a:cubicBezTo>
                    <a:pt x="299334" y="42752"/>
                    <a:pt x="306532" y="39992"/>
                    <a:pt x="314437" y="36961"/>
                  </a:cubicBezTo>
                  <a:cubicBezTo>
                    <a:pt x="324192" y="33224"/>
                    <a:pt x="334721" y="30969"/>
                    <a:pt x="341078" y="22181"/>
                  </a:cubicBezTo>
                  <a:cubicBezTo>
                    <a:pt x="341885" y="21037"/>
                    <a:pt x="344038" y="19185"/>
                    <a:pt x="343870" y="17771"/>
                  </a:cubicBezTo>
                  <a:cubicBezTo>
                    <a:pt x="343533" y="14606"/>
                    <a:pt x="338723" y="14808"/>
                    <a:pt x="336705" y="14404"/>
                  </a:cubicBezTo>
                  <a:cubicBezTo>
                    <a:pt x="329103" y="12889"/>
                    <a:pt x="323014" y="13461"/>
                    <a:pt x="315480" y="15111"/>
                  </a:cubicBezTo>
                  <a:cubicBezTo>
                    <a:pt x="312049" y="15886"/>
                    <a:pt x="307810" y="17299"/>
                    <a:pt x="304884" y="17064"/>
                  </a:cubicBezTo>
                  <a:cubicBezTo>
                    <a:pt x="298627" y="16559"/>
                    <a:pt x="297517" y="8176"/>
                    <a:pt x="292304" y="5449"/>
                  </a:cubicBezTo>
                  <a:cubicBezTo>
                    <a:pt x="287998" y="3193"/>
                    <a:pt x="282750" y="2385"/>
                    <a:pt x="278176" y="1274"/>
                  </a:cubicBezTo>
                  <a:cubicBezTo>
                    <a:pt x="275418" y="601"/>
                    <a:pt x="274476" y="-510"/>
                    <a:pt x="271515" y="264"/>
                  </a:cubicBezTo>
                  <a:cubicBezTo>
                    <a:pt x="269094" y="903"/>
                    <a:pt x="266470" y="2015"/>
                    <a:pt x="264115" y="2890"/>
                  </a:cubicBezTo>
                  <a:cubicBezTo>
                    <a:pt x="252308" y="7334"/>
                    <a:pt x="239795" y="9354"/>
                    <a:pt x="227383" y="11980"/>
                  </a:cubicBezTo>
                  <a:cubicBezTo>
                    <a:pt x="218300" y="13899"/>
                    <a:pt x="209017" y="10465"/>
                    <a:pt x="199699" y="10263"/>
                  </a:cubicBezTo>
                  <a:cubicBezTo>
                    <a:pt x="188633" y="9994"/>
                    <a:pt x="177498" y="10028"/>
                    <a:pt x="166600" y="12182"/>
                  </a:cubicBezTo>
                  <a:cubicBezTo>
                    <a:pt x="155499" y="14371"/>
                    <a:pt x="144836" y="19151"/>
                    <a:pt x="125058" y="2221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5" name="Freeform 1130">
              <a:extLst>
                <a:ext uri="{FF2B5EF4-FFF2-40B4-BE49-F238E27FC236}">
                  <a16:creationId xmlns:a16="http://schemas.microsoft.com/office/drawing/2014/main" id="{4CAC3C4A-0D1A-1A6F-F8BF-F102676C4DE5}"/>
                </a:ext>
              </a:extLst>
            </p:cNvPr>
            <p:cNvSpPr>
              <a:spLocks/>
            </p:cNvSpPr>
            <p:nvPr/>
          </p:nvSpPr>
          <p:spPr>
            <a:xfrm>
              <a:off x="6524578" y="2647308"/>
              <a:ext cx="503051" cy="116393"/>
            </a:xfrm>
            <a:custGeom>
              <a:avLst/>
              <a:gdLst>
                <a:gd name="connsiteX0" fmla="*/ 218681 w 517803"/>
                <a:gd name="connsiteY0" fmla="*/ 22681 h 119873"/>
                <a:gd name="connsiteX1" fmla="*/ 199574 w 517803"/>
                <a:gd name="connsiteY1" fmla="*/ 8978 h 119873"/>
                <a:gd name="connsiteX2" fmla="*/ 177273 w 517803"/>
                <a:gd name="connsiteY2" fmla="*/ 6386 h 119873"/>
                <a:gd name="connsiteX3" fmla="*/ 172799 w 517803"/>
                <a:gd name="connsiteY3" fmla="*/ 6353 h 119873"/>
                <a:gd name="connsiteX4" fmla="*/ 169536 w 517803"/>
                <a:gd name="connsiteY4" fmla="*/ 7531 h 119873"/>
                <a:gd name="connsiteX5" fmla="*/ 159445 w 517803"/>
                <a:gd name="connsiteY5" fmla="*/ 9349 h 119873"/>
                <a:gd name="connsiteX6" fmla="*/ 142189 w 517803"/>
                <a:gd name="connsiteY6" fmla="*/ 17160 h 119873"/>
                <a:gd name="connsiteX7" fmla="*/ 122612 w 517803"/>
                <a:gd name="connsiteY7" fmla="*/ 21200 h 119873"/>
                <a:gd name="connsiteX8" fmla="*/ 101857 w 517803"/>
                <a:gd name="connsiteY8" fmla="*/ 21132 h 119873"/>
                <a:gd name="connsiteX9" fmla="*/ 86821 w 517803"/>
                <a:gd name="connsiteY9" fmla="*/ 28203 h 119873"/>
                <a:gd name="connsiteX10" fmla="*/ 76393 w 517803"/>
                <a:gd name="connsiteY10" fmla="*/ 34162 h 119873"/>
                <a:gd name="connsiteX11" fmla="*/ 70776 w 517803"/>
                <a:gd name="connsiteY11" fmla="*/ 36417 h 119873"/>
                <a:gd name="connsiteX12" fmla="*/ 64889 w 517803"/>
                <a:gd name="connsiteY12" fmla="*/ 37427 h 119873"/>
                <a:gd name="connsiteX13" fmla="*/ 55302 w 517803"/>
                <a:gd name="connsiteY13" fmla="*/ 40155 h 119873"/>
                <a:gd name="connsiteX14" fmla="*/ 43025 w 517803"/>
                <a:gd name="connsiteY14" fmla="*/ 43083 h 119873"/>
                <a:gd name="connsiteX15" fmla="*/ 26509 w 517803"/>
                <a:gd name="connsiteY15" fmla="*/ 52713 h 119873"/>
                <a:gd name="connsiteX16" fmla="*/ 11641 w 517803"/>
                <a:gd name="connsiteY16" fmla="*/ 64193 h 119873"/>
                <a:gd name="connsiteX17" fmla="*/ 4544 w 517803"/>
                <a:gd name="connsiteY17" fmla="*/ 71600 h 119873"/>
                <a:gd name="connsiteX18" fmla="*/ 103 w 517803"/>
                <a:gd name="connsiteY18" fmla="*/ 79344 h 119873"/>
                <a:gd name="connsiteX19" fmla="*/ 3064 w 517803"/>
                <a:gd name="connsiteY19" fmla="*/ 86380 h 119873"/>
                <a:gd name="connsiteX20" fmla="*/ 8613 w 517803"/>
                <a:gd name="connsiteY20" fmla="*/ 92036 h 119873"/>
                <a:gd name="connsiteX21" fmla="*/ 33808 w 517803"/>
                <a:gd name="connsiteY21" fmla="*/ 95235 h 119873"/>
                <a:gd name="connsiteX22" fmla="*/ 67816 w 517803"/>
                <a:gd name="connsiteY22" fmla="*/ 92272 h 119873"/>
                <a:gd name="connsiteX23" fmla="*/ 84500 w 517803"/>
                <a:gd name="connsiteY23" fmla="*/ 99712 h 119873"/>
                <a:gd name="connsiteX24" fmla="*/ 102194 w 517803"/>
                <a:gd name="connsiteY24" fmla="*/ 107187 h 119873"/>
                <a:gd name="connsiteX25" fmla="*/ 108854 w 517803"/>
                <a:gd name="connsiteY25" fmla="*/ 107422 h 119873"/>
                <a:gd name="connsiteX26" fmla="*/ 116658 w 517803"/>
                <a:gd name="connsiteY26" fmla="*/ 108600 h 119873"/>
                <a:gd name="connsiteX27" fmla="*/ 125303 w 517803"/>
                <a:gd name="connsiteY27" fmla="*/ 108230 h 119873"/>
                <a:gd name="connsiteX28" fmla="*/ 136066 w 517803"/>
                <a:gd name="connsiteY28" fmla="*/ 106749 h 119873"/>
                <a:gd name="connsiteX29" fmla="*/ 166609 w 517803"/>
                <a:gd name="connsiteY29" fmla="*/ 102608 h 119873"/>
                <a:gd name="connsiteX30" fmla="*/ 176398 w 517803"/>
                <a:gd name="connsiteY30" fmla="*/ 103786 h 119873"/>
                <a:gd name="connsiteX31" fmla="*/ 181545 w 517803"/>
                <a:gd name="connsiteY31" fmla="*/ 104392 h 119873"/>
                <a:gd name="connsiteX32" fmla="*/ 190223 w 517803"/>
                <a:gd name="connsiteY32" fmla="*/ 113112 h 119873"/>
                <a:gd name="connsiteX33" fmla="*/ 208825 w 517803"/>
                <a:gd name="connsiteY33" fmla="*/ 118633 h 119873"/>
                <a:gd name="connsiteX34" fmla="*/ 229243 w 517803"/>
                <a:gd name="connsiteY34" fmla="*/ 119273 h 119873"/>
                <a:gd name="connsiteX35" fmla="*/ 244279 w 517803"/>
                <a:gd name="connsiteY35" fmla="*/ 116344 h 119873"/>
                <a:gd name="connsiteX36" fmla="*/ 260357 w 517803"/>
                <a:gd name="connsiteY36" fmla="*/ 106311 h 119873"/>
                <a:gd name="connsiteX37" fmla="*/ 295744 w 517803"/>
                <a:gd name="connsiteY37" fmla="*/ 98197 h 119873"/>
                <a:gd name="connsiteX38" fmla="*/ 318685 w 517803"/>
                <a:gd name="connsiteY38" fmla="*/ 98197 h 119873"/>
                <a:gd name="connsiteX39" fmla="*/ 350506 w 517803"/>
                <a:gd name="connsiteY39" fmla="*/ 98534 h 119873"/>
                <a:gd name="connsiteX40" fmla="*/ 375667 w 517803"/>
                <a:gd name="connsiteY40" fmla="*/ 101126 h 119873"/>
                <a:gd name="connsiteX41" fmla="*/ 386027 w 517803"/>
                <a:gd name="connsiteY41" fmla="*/ 102742 h 119873"/>
                <a:gd name="connsiteX42" fmla="*/ 395211 w 517803"/>
                <a:gd name="connsiteY42" fmla="*/ 102978 h 119873"/>
                <a:gd name="connsiteX43" fmla="*/ 434903 w 517803"/>
                <a:gd name="connsiteY43" fmla="*/ 104123 h 119873"/>
                <a:gd name="connsiteX44" fmla="*/ 452697 w 517803"/>
                <a:gd name="connsiteY44" fmla="*/ 104190 h 119873"/>
                <a:gd name="connsiteX45" fmla="*/ 469179 w 517803"/>
                <a:gd name="connsiteY45" fmla="*/ 100722 h 119873"/>
                <a:gd name="connsiteX46" fmla="*/ 486940 w 517803"/>
                <a:gd name="connsiteY46" fmla="*/ 96750 h 119873"/>
                <a:gd name="connsiteX47" fmla="*/ 501404 w 517803"/>
                <a:gd name="connsiteY47" fmla="*/ 86313 h 119873"/>
                <a:gd name="connsiteX48" fmla="*/ 507661 w 517803"/>
                <a:gd name="connsiteY48" fmla="*/ 77424 h 119873"/>
                <a:gd name="connsiteX49" fmla="*/ 514389 w 517803"/>
                <a:gd name="connsiteY49" fmla="*/ 67055 h 119873"/>
                <a:gd name="connsiteX50" fmla="*/ 514826 w 517803"/>
                <a:gd name="connsiteY50" fmla="*/ 48942 h 119873"/>
                <a:gd name="connsiteX51" fmla="*/ 480684 w 517803"/>
                <a:gd name="connsiteY51" fmla="*/ 49245 h 119873"/>
                <a:gd name="connsiteX52" fmla="*/ 476344 w 517803"/>
                <a:gd name="connsiteY52" fmla="*/ 50928 h 119873"/>
                <a:gd name="connsiteX53" fmla="*/ 470357 w 517803"/>
                <a:gd name="connsiteY53" fmla="*/ 49278 h 119873"/>
                <a:gd name="connsiteX54" fmla="*/ 456262 w 517803"/>
                <a:gd name="connsiteY54" fmla="*/ 42276 h 119873"/>
                <a:gd name="connsiteX55" fmla="*/ 444119 w 517803"/>
                <a:gd name="connsiteY55" fmla="*/ 13759 h 119873"/>
                <a:gd name="connsiteX56" fmla="*/ 434970 w 517803"/>
                <a:gd name="connsiteY56" fmla="*/ 2211 h 119873"/>
                <a:gd name="connsiteX57" fmla="*/ 409338 w 517803"/>
                <a:gd name="connsiteY57" fmla="*/ 730 h 119873"/>
                <a:gd name="connsiteX58" fmla="*/ 374187 w 517803"/>
                <a:gd name="connsiteY58" fmla="*/ 25610 h 119873"/>
                <a:gd name="connsiteX59" fmla="*/ 365475 w 517803"/>
                <a:gd name="connsiteY59" fmla="*/ 44767 h 119873"/>
                <a:gd name="connsiteX60" fmla="*/ 347513 w 517803"/>
                <a:gd name="connsiteY60" fmla="*/ 65506 h 119873"/>
                <a:gd name="connsiteX61" fmla="*/ 333250 w 517803"/>
                <a:gd name="connsiteY61" fmla="*/ 74024 h 119873"/>
                <a:gd name="connsiteX62" fmla="*/ 322419 w 517803"/>
                <a:gd name="connsiteY62" fmla="*/ 74563 h 119873"/>
                <a:gd name="connsiteX63" fmla="*/ 313875 w 517803"/>
                <a:gd name="connsiteY63" fmla="*/ 71499 h 119873"/>
                <a:gd name="connsiteX64" fmla="*/ 303178 w 517803"/>
                <a:gd name="connsiteY64" fmla="*/ 67156 h 119873"/>
                <a:gd name="connsiteX65" fmla="*/ 285384 w 517803"/>
                <a:gd name="connsiteY65" fmla="*/ 58200 h 119873"/>
                <a:gd name="connsiteX66" fmla="*/ 264259 w 517803"/>
                <a:gd name="connsiteY66" fmla="*/ 47393 h 119873"/>
                <a:gd name="connsiteX67" fmla="*/ 256960 w 517803"/>
                <a:gd name="connsiteY67" fmla="*/ 44834 h 119873"/>
                <a:gd name="connsiteX68" fmla="*/ 248046 w 517803"/>
                <a:gd name="connsiteY68" fmla="*/ 42006 h 119873"/>
                <a:gd name="connsiteX69" fmla="*/ 238157 w 517803"/>
                <a:gd name="connsiteY69" fmla="*/ 35677 h 119873"/>
                <a:gd name="connsiteX70" fmla="*/ 233582 w 517803"/>
                <a:gd name="connsiteY70" fmla="*/ 33017 h 119873"/>
                <a:gd name="connsiteX71" fmla="*/ 230353 w 517803"/>
                <a:gd name="connsiteY71" fmla="*/ 30425 h 119873"/>
                <a:gd name="connsiteX72" fmla="*/ 218681 w 517803"/>
                <a:gd name="connsiteY72" fmla="*/ 22681 h 119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17803" h="119873">
                  <a:moveTo>
                    <a:pt x="218681" y="22681"/>
                  </a:moveTo>
                  <a:cubicBezTo>
                    <a:pt x="212390" y="17732"/>
                    <a:pt x="206807" y="11706"/>
                    <a:pt x="199574" y="8978"/>
                  </a:cubicBezTo>
                  <a:cubicBezTo>
                    <a:pt x="192208" y="6218"/>
                    <a:pt x="185043" y="6420"/>
                    <a:pt x="177273" y="6386"/>
                  </a:cubicBezTo>
                  <a:cubicBezTo>
                    <a:pt x="175860" y="6386"/>
                    <a:pt x="174178" y="6150"/>
                    <a:pt x="172799" y="6353"/>
                  </a:cubicBezTo>
                  <a:cubicBezTo>
                    <a:pt x="171420" y="6521"/>
                    <a:pt x="170511" y="7329"/>
                    <a:pt x="169536" y="7531"/>
                  </a:cubicBezTo>
                  <a:cubicBezTo>
                    <a:pt x="166172" y="8204"/>
                    <a:pt x="162842" y="8204"/>
                    <a:pt x="159445" y="9349"/>
                  </a:cubicBezTo>
                  <a:cubicBezTo>
                    <a:pt x="153390" y="11335"/>
                    <a:pt x="148041" y="14736"/>
                    <a:pt x="142189" y="17160"/>
                  </a:cubicBezTo>
                  <a:cubicBezTo>
                    <a:pt x="136302" y="19617"/>
                    <a:pt x="128902" y="21267"/>
                    <a:pt x="122612" y="21200"/>
                  </a:cubicBezTo>
                  <a:cubicBezTo>
                    <a:pt x="116153" y="21099"/>
                    <a:pt x="108181" y="20021"/>
                    <a:pt x="101857" y="21132"/>
                  </a:cubicBezTo>
                  <a:cubicBezTo>
                    <a:pt x="96778" y="22008"/>
                    <a:pt x="90589" y="25038"/>
                    <a:pt x="86821" y="28203"/>
                  </a:cubicBezTo>
                  <a:cubicBezTo>
                    <a:pt x="83895" y="30660"/>
                    <a:pt x="79959" y="32748"/>
                    <a:pt x="76393" y="34162"/>
                  </a:cubicBezTo>
                  <a:cubicBezTo>
                    <a:pt x="74509" y="34902"/>
                    <a:pt x="72626" y="35609"/>
                    <a:pt x="70776" y="36417"/>
                  </a:cubicBezTo>
                  <a:cubicBezTo>
                    <a:pt x="68455" y="37394"/>
                    <a:pt x="67210" y="37023"/>
                    <a:pt x="64889" y="37427"/>
                  </a:cubicBezTo>
                  <a:cubicBezTo>
                    <a:pt x="61694" y="37966"/>
                    <a:pt x="58431" y="39448"/>
                    <a:pt x="55302" y="40155"/>
                  </a:cubicBezTo>
                  <a:cubicBezTo>
                    <a:pt x="50930" y="41097"/>
                    <a:pt x="47297" y="41333"/>
                    <a:pt x="43025" y="43083"/>
                  </a:cubicBezTo>
                  <a:cubicBezTo>
                    <a:pt x="36768" y="45642"/>
                    <a:pt x="32126" y="49312"/>
                    <a:pt x="26509" y="52713"/>
                  </a:cubicBezTo>
                  <a:cubicBezTo>
                    <a:pt x="21160" y="55978"/>
                    <a:pt x="16821" y="60591"/>
                    <a:pt x="11641" y="64193"/>
                  </a:cubicBezTo>
                  <a:cubicBezTo>
                    <a:pt x="8916" y="66079"/>
                    <a:pt x="6326" y="68772"/>
                    <a:pt x="4544" y="71600"/>
                  </a:cubicBezTo>
                  <a:cubicBezTo>
                    <a:pt x="3400" y="73418"/>
                    <a:pt x="507" y="77391"/>
                    <a:pt x="103" y="79344"/>
                  </a:cubicBezTo>
                  <a:cubicBezTo>
                    <a:pt x="-435" y="82138"/>
                    <a:pt x="1213" y="84259"/>
                    <a:pt x="3064" y="86380"/>
                  </a:cubicBezTo>
                  <a:cubicBezTo>
                    <a:pt x="4476" y="87962"/>
                    <a:pt x="6831" y="91094"/>
                    <a:pt x="8613" y="92036"/>
                  </a:cubicBezTo>
                  <a:cubicBezTo>
                    <a:pt x="15846" y="95908"/>
                    <a:pt x="26072" y="95975"/>
                    <a:pt x="33808" y="95235"/>
                  </a:cubicBezTo>
                  <a:cubicBezTo>
                    <a:pt x="45212" y="94157"/>
                    <a:pt x="56177" y="91969"/>
                    <a:pt x="67816" y="92272"/>
                  </a:cubicBezTo>
                  <a:cubicBezTo>
                    <a:pt x="75115" y="92474"/>
                    <a:pt x="79320" y="95066"/>
                    <a:pt x="84500" y="99712"/>
                  </a:cubicBezTo>
                  <a:cubicBezTo>
                    <a:pt x="89377" y="104089"/>
                    <a:pt x="95769" y="106042"/>
                    <a:pt x="102194" y="107187"/>
                  </a:cubicBezTo>
                  <a:cubicBezTo>
                    <a:pt x="104279" y="107557"/>
                    <a:pt x="106667" y="107119"/>
                    <a:pt x="108854" y="107422"/>
                  </a:cubicBezTo>
                  <a:cubicBezTo>
                    <a:pt x="111545" y="107793"/>
                    <a:pt x="113899" y="108500"/>
                    <a:pt x="116658" y="108600"/>
                  </a:cubicBezTo>
                  <a:cubicBezTo>
                    <a:pt x="119517" y="108735"/>
                    <a:pt x="122477" y="108803"/>
                    <a:pt x="125303" y="108230"/>
                  </a:cubicBezTo>
                  <a:cubicBezTo>
                    <a:pt x="128902" y="107490"/>
                    <a:pt x="132433" y="107456"/>
                    <a:pt x="136066" y="106749"/>
                  </a:cubicBezTo>
                  <a:cubicBezTo>
                    <a:pt x="146259" y="104796"/>
                    <a:pt x="156148" y="102709"/>
                    <a:pt x="166609" y="102608"/>
                  </a:cubicBezTo>
                  <a:cubicBezTo>
                    <a:pt x="170208" y="102574"/>
                    <a:pt x="172933" y="103315"/>
                    <a:pt x="176398" y="103786"/>
                  </a:cubicBezTo>
                  <a:cubicBezTo>
                    <a:pt x="177878" y="103988"/>
                    <a:pt x="180199" y="103719"/>
                    <a:pt x="181545" y="104392"/>
                  </a:cubicBezTo>
                  <a:cubicBezTo>
                    <a:pt x="184908" y="106042"/>
                    <a:pt x="187162" y="110923"/>
                    <a:pt x="190223" y="113112"/>
                  </a:cubicBezTo>
                  <a:cubicBezTo>
                    <a:pt x="195100" y="116580"/>
                    <a:pt x="203039" y="117691"/>
                    <a:pt x="208825" y="118633"/>
                  </a:cubicBezTo>
                  <a:cubicBezTo>
                    <a:pt x="215317" y="119711"/>
                    <a:pt x="222851" y="120451"/>
                    <a:pt x="229243" y="119273"/>
                  </a:cubicBezTo>
                  <a:cubicBezTo>
                    <a:pt x="234625" y="118263"/>
                    <a:pt x="239098" y="118465"/>
                    <a:pt x="244279" y="116344"/>
                  </a:cubicBezTo>
                  <a:cubicBezTo>
                    <a:pt x="250300" y="113920"/>
                    <a:pt x="254740" y="109577"/>
                    <a:pt x="260357" y="106311"/>
                  </a:cubicBezTo>
                  <a:cubicBezTo>
                    <a:pt x="271290" y="99948"/>
                    <a:pt x="283265" y="98130"/>
                    <a:pt x="295744" y="98197"/>
                  </a:cubicBezTo>
                  <a:cubicBezTo>
                    <a:pt x="303380" y="98231"/>
                    <a:pt x="311016" y="98197"/>
                    <a:pt x="318685" y="98197"/>
                  </a:cubicBezTo>
                  <a:cubicBezTo>
                    <a:pt x="329180" y="98197"/>
                    <a:pt x="340112" y="97221"/>
                    <a:pt x="350506" y="98534"/>
                  </a:cubicBezTo>
                  <a:cubicBezTo>
                    <a:pt x="358915" y="99611"/>
                    <a:pt x="367224" y="100824"/>
                    <a:pt x="375667" y="101126"/>
                  </a:cubicBezTo>
                  <a:cubicBezTo>
                    <a:pt x="379266" y="101261"/>
                    <a:pt x="382462" y="102439"/>
                    <a:pt x="386027" y="102742"/>
                  </a:cubicBezTo>
                  <a:cubicBezTo>
                    <a:pt x="389156" y="102978"/>
                    <a:pt x="392048" y="102473"/>
                    <a:pt x="395211" y="102978"/>
                  </a:cubicBezTo>
                  <a:cubicBezTo>
                    <a:pt x="408195" y="105167"/>
                    <a:pt x="421717" y="104123"/>
                    <a:pt x="434903" y="104123"/>
                  </a:cubicBezTo>
                  <a:cubicBezTo>
                    <a:pt x="440655" y="104123"/>
                    <a:pt x="447012" y="104965"/>
                    <a:pt x="452697" y="104190"/>
                  </a:cubicBezTo>
                  <a:cubicBezTo>
                    <a:pt x="458180" y="103449"/>
                    <a:pt x="463730" y="101934"/>
                    <a:pt x="469179" y="100722"/>
                  </a:cubicBezTo>
                  <a:cubicBezTo>
                    <a:pt x="475200" y="99376"/>
                    <a:pt x="481323" y="99678"/>
                    <a:pt x="486940" y="96750"/>
                  </a:cubicBezTo>
                  <a:cubicBezTo>
                    <a:pt x="492658" y="93753"/>
                    <a:pt x="496863" y="90824"/>
                    <a:pt x="501404" y="86313"/>
                  </a:cubicBezTo>
                  <a:cubicBezTo>
                    <a:pt x="504701" y="83047"/>
                    <a:pt x="505912" y="81532"/>
                    <a:pt x="507661" y="77424"/>
                  </a:cubicBezTo>
                  <a:cubicBezTo>
                    <a:pt x="509343" y="73418"/>
                    <a:pt x="512942" y="71162"/>
                    <a:pt x="514389" y="67055"/>
                  </a:cubicBezTo>
                  <a:cubicBezTo>
                    <a:pt x="516339" y="61567"/>
                    <a:pt x="520746" y="52713"/>
                    <a:pt x="514826" y="48942"/>
                  </a:cubicBezTo>
                  <a:cubicBezTo>
                    <a:pt x="505239" y="42814"/>
                    <a:pt x="490775" y="46888"/>
                    <a:pt x="480684" y="49245"/>
                  </a:cubicBezTo>
                  <a:cubicBezTo>
                    <a:pt x="479136" y="49615"/>
                    <a:pt x="477925" y="50760"/>
                    <a:pt x="476344" y="50928"/>
                  </a:cubicBezTo>
                  <a:cubicBezTo>
                    <a:pt x="474595" y="51130"/>
                    <a:pt x="472072" y="49682"/>
                    <a:pt x="470357" y="49278"/>
                  </a:cubicBezTo>
                  <a:cubicBezTo>
                    <a:pt x="465008" y="48033"/>
                    <a:pt x="460703" y="45777"/>
                    <a:pt x="456262" y="42276"/>
                  </a:cubicBezTo>
                  <a:cubicBezTo>
                    <a:pt x="448021" y="35845"/>
                    <a:pt x="447450" y="22917"/>
                    <a:pt x="444119" y="13759"/>
                  </a:cubicBezTo>
                  <a:cubicBezTo>
                    <a:pt x="442202" y="8507"/>
                    <a:pt x="440755" y="4231"/>
                    <a:pt x="434970" y="2211"/>
                  </a:cubicBezTo>
                  <a:cubicBezTo>
                    <a:pt x="427200" y="-516"/>
                    <a:pt x="417378" y="-347"/>
                    <a:pt x="409338" y="730"/>
                  </a:cubicBezTo>
                  <a:cubicBezTo>
                    <a:pt x="393260" y="2884"/>
                    <a:pt x="381419" y="10763"/>
                    <a:pt x="374187" y="25610"/>
                  </a:cubicBezTo>
                  <a:cubicBezTo>
                    <a:pt x="371126" y="31906"/>
                    <a:pt x="369007" y="38774"/>
                    <a:pt x="365475" y="44767"/>
                  </a:cubicBezTo>
                  <a:cubicBezTo>
                    <a:pt x="361001" y="52376"/>
                    <a:pt x="354442" y="59985"/>
                    <a:pt x="347513" y="65506"/>
                  </a:cubicBezTo>
                  <a:cubicBezTo>
                    <a:pt x="343711" y="68536"/>
                    <a:pt x="337926" y="72509"/>
                    <a:pt x="333250" y="74024"/>
                  </a:cubicBezTo>
                  <a:cubicBezTo>
                    <a:pt x="329954" y="75068"/>
                    <a:pt x="325850" y="74698"/>
                    <a:pt x="322419" y="74563"/>
                  </a:cubicBezTo>
                  <a:cubicBezTo>
                    <a:pt x="319021" y="74428"/>
                    <a:pt x="316667" y="73250"/>
                    <a:pt x="313875" y="71499"/>
                  </a:cubicBezTo>
                  <a:cubicBezTo>
                    <a:pt x="310343" y="69277"/>
                    <a:pt x="306979" y="68772"/>
                    <a:pt x="303178" y="67156"/>
                  </a:cubicBezTo>
                  <a:cubicBezTo>
                    <a:pt x="297191" y="64563"/>
                    <a:pt x="291136" y="61264"/>
                    <a:pt x="285384" y="58200"/>
                  </a:cubicBezTo>
                  <a:cubicBezTo>
                    <a:pt x="278690" y="54631"/>
                    <a:pt x="271660" y="48773"/>
                    <a:pt x="264259" y="47393"/>
                  </a:cubicBezTo>
                  <a:cubicBezTo>
                    <a:pt x="261098" y="46787"/>
                    <a:pt x="259718" y="45979"/>
                    <a:pt x="256960" y="44834"/>
                  </a:cubicBezTo>
                  <a:cubicBezTo>
                    <a:pt x="253932" y="43588"/>
                    <a:pt x="250972" y="43386"/>
                    <a:pt x="248046" y="42006"/>
                  </a:cubicBezTo>
                  <a:cubicBezTo>
                    <a:pt x="244682" y="40390"/>
                    <a:pt x="241117" y="37966"/>
                    <a:pt x="238157" y="35677"/>
                  </a:cubicBezTo>
                  <a:cubicBezTo>
                    <a:pt x="236609" y="34499"/>
                    <a:pt x="235095" y="33926"/>
                    <a:pt x="233582" y="33017"/>
                  </a:cubicBezTo>
                  <a:cubicBezTo>
                    <a:pt x="232304" y="32243"/>
                    <a:pt x="231597" y="31333"/>
                    <a:pt x="230353" y="30425"/>
                  </a:cubicBezTo>
                  <a:cubicBezTo>
                    <a:pt x="228301" y="29010"/>
                    <a:pt x="224096" y="26654"/>
                    <a:pt x="218681" y="2268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6" name="Freeform 1131">
              <a:extLst>
                <a:ext uri="{FF2B5EF4-FFF2-40B4-BE49-F238E27FC236}">
                  <a16:creationId xmlns:a16="http://schemas.microsoft.com/office/drawing/2014/main" id="{B9B5BEC6-4D1C-E097-2317-A291C3DCF500}"/>
                </a:ext>
              </a:extLst>
            </p:cNvPr>
            <p:cNvSpPr>
              <a:spLocks/>
            </p:cNvSpPr>
            <p:nvPr/>
          </p:nvSpPr>
          <p:spPr>
            <a:xfrm>
              <a:off x="6871923" y="2562536"/>
              <a:ext cx="150911" cy="52842"/>
            </a:xfrm>
            <a:custGeom>
              <a:avLst/>
              <a:gdLst>
                <a:gd name="connsiteX0" fmla="*/ 31287 w 155337"/>
                <a:gd name="connsiteY0" fmla="*/ 7806 h 54422"/>
                <a:gd name="connsiteX1" fmla="*/ 56448 w 155337"/>
                <a:gd name="connsiteY1" fmla="*/ 3329 h 54422"/>
                <a:gd name="connsiteX2" fmla="*/ 63848 w 155337"/>
                <a:gd name="connsiteY2" fmla="*/ 2217 h 54422"/>
                <a:gd name="connsiteX3" fmla="*/ 71585 w 155337"/>
                <a:gd name="connsiteY3" fmla="*/ 1914 h 54422"/>
                <a:gd name="connsiteX4" fmla="*/ 80128 w 155337"/>
                <a:gd name="connsiteY4" fmla="*/ 365 h 54422"/>
                <a:gd name="connsiteX5" fmla="*/ 115616 w 155337"/>
                <a:gd name="connsiteY5" fmla="*/ 399 h 54422"/>
                <a:gd name="connsiteX6" fmla="*/ 133444 w 155337"/>
                <a:gd name="connsiteY6" fmla="*/ 736 h 54422"/>
                <a:gd name="connsiteX7" fmla="*/ 140071 w 155337"/>
                <a:gd name="connsiteY7" fmla="*/ 1813 h 54422"/>
                <a:gd name="connsiteX8" fmla="*/ 145554 w 155337"/>
                <a:gd name="connsiteY8" fmla="*/ 4473 h 54422"/>
                <a:gd name="connsiteX9" fmla="*/ 154501 w 155337"/>
                <a:gd name="connsiteY9" fmla="*/ 14069 h 54422"/>
                <a:gd name="connsiteX10" fmla="*/ 148144 w 155337"/>
                <a:gd name="connsiteY10" fmla="*/ 27501 h 54422"/>
                <a:gd name="connsiteX11" fmla="*/ 134823 w 155337"/>
                <a:gd name="connsiteY11" fmla="*/ 30027 h 54422"/>
                <a:gd name="connsiteX12" fmla="*/ 121570 w 155337"/>
                <a:gd name="connsiteY12" fmla="*/ 33326 h 54422"/>
                <a:gd name="connsiteX13" fmla="*/ 117029 w 155337"/>
                <a:gd name="connsiteY13" fmla="*/ 38881 h 54422"/>
                <a:gd name="connsiteX14" fmla="*/ 115583 w 155337"/>
                <a:gd name="connsiteY14" fmla="*/ 45581 h 54422"/>
                <a:gd name="connsiteX15" fmla="*/ 99706 w 155337"/>
                <a:gd name="connsiteY15" fmla="*/ 53796 h 54422"/>
                <a:gd name="connsiteX16" fmla="*/ 57591 w 155337"/>
                <a:gd name="connsiteY16" fmla="*/ 53729 h 54422"/>
                <a:gd name="connsiteX17" fmla="*/ 36601 w 155337"/>
                <a:gd name="connsiteY17" fmla="*/ 52382 h 54422"/>
                <a:gd name="connsiteX18" fmla="*/ 27957 w 155337"/>
                <a:gd name="connsiteY18" fmla="*/ 52247 h 54422"/>
                <a:gd name="connsiteX19" fmla="*/ 15275 w 155337"/>
                <a:gd name="connsiteY19" fmla="*/ 50396 h 54422"/>
                <a:gd name="connsiteX20" fmla="*/ 2056 w 155337"/>
                <a:gd name="connsiteY20" fmla="*/ 43056 h 54422"/>
                <a:gd name="connsiteX21" fmla="*/ 1652 w 155337"/>
                <a:gd name="connsiteY21" fmla="*/ 28511 h 54422"/>
                <a:gd name="connsiteX22" fmla="*/ 31287 w 155337"/>
                <a:gd name="connsiteY22" fmla="*/ 7806 h 54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5337" h="54422">
                  <a:moveTo>
                    <a:pt x="31287" y="7806"/>
                  </a:moveTo>
                  <a:cubicBezTo>
                    <a:pt x="39730" y="6560"/>
                    <a:pt x="48375" y="4204"/>
                    <a:pt x="56448" y="3329"/>
                  </a:cubicBezTo>
                  <a:cubicBezTo>
                    <a:pt x="59374" y="2992"/>
                    <a:pt x="61023" y="2958"/>
                    <a:pt x="63848" y="2217"/>
                  </a:cubicBezTo>
                  <a:cubicBezTo>
                    <a:pt x="66404" y="1544"/>
                    <a:pt x="68961" y="1982"/>
                    <a:pt x="71585" y="1914"/>
                  </a:cubicBezTo>
                  <a:cubicBezTo>
                    <a:pt x="74679" y="1813"/>
                    <a:pt x="77135" y="568"/>
                    <a:pt x="80128" y="365"/>
                  </a:cubicBezTo>
                  <a:cubicBezTo>
                    <a:pt x="91801" y="-476"/>
                    <a:pt x="103876" y="399"/>
                    <a:pt x="115616" y="399"/>
                  </a:cubicBezTo>
                  <a:cubicBezTo>
                    <a:pt x="121200" y="399"/>
                    <a:pt x="128096" y="-678"/>
                    <a:pt x="133444" y="736"/>
                  </a:cubicBezTo>
                  <a:cubicBezTo>
                    <a:pt x="135765" y="1342"/>
                    <a:pt x="137716" y="1409"/>
                    <a:pt x="140071" y="1813"/>
                  </a:cubicBezTo>
                  <a:cubicBezTo>
                    <a:pt x="142156" y="2150"/>
                    <a:pt x="143703" y="3564"/>
                    <a:pt x="145554" y="4473"/>
                  </a:cubicBezTo>
                  <a:cubicBezTo>
                    <a:pt x="149624" y="6459"/>
                    <a:pt x="152617" y="9624"/>
                    <a:pt x="154501" y="14069"/>
                  </a:cubicBezTo>
                  <a:cubicBezTo>
                    <a:pt x="156957" y="19893"/>
                    <a:pt x="153761" y="24909"/>
                    <a:pt x="148144" y="27501"/>
                  </a:cubicBezTo>
                  <a:cubicBezTo>
                    <a:pt x="143435" y="29690"/>
                    <a:pt x="140071" y="30027"/>
                    <a:pt x="134823" y="30027"/>
                  </a:cubicBezTo>
                  <a:cubicBezTo>
                    <a:pt x="129240" y="30027"/>
                    <a:pt x="126111" y="29892"/>
                    <a:pt x="121570" y="33326"/>
                  </a:cubicBezTo>
                  <a:cubicBezTo>
                    <a:pt x="118711" y="35481"/>
                    <a:pt x="117365" y="35481"/>
                    <a:pt x="117029" y="38881"/>
                  </a:cubicBezTo>
                  <a:cubicBezTo>
                    <a:pt x="116760" y="41541"/>
                    <a:pt x="116793" y="43056"/>
                    <a:pt x="115583" y="45581"/>
                  </a:cubicBezTo>
                  <a:cubicBezTo>
                    <a:pt x="112891" y="51304"/>
                    <a:pt x="105727" y="53156"/>
                    <a:pt x="99706" y="53796"/>
                  </a:cubicBezTo>
                  <a:cubicBezTo>
                    <a:pt x="86049" y="55244"/>
                    <a:pt x="71349" y="53729"/>
                    <a:pt x="57591" y="53729"/>
                  </a:cubicBezTo>
                  <a:cubicBezTo>
                    <a:pt x="50326" y="53729"/>
                    <a:pt x="43632" y="53830"/>
                    <a:pt x="36601" y="52382"/>
                  </a:cubicBezTo>
                  <a:cubicBezTo>
                    <a:pt x="33877" y="51809"/>
                    <a:pt x="30782" y="52214"/>
                    <a:pt x="27957" y="52247"/>
                  </a:cubicBezTo>
                  <a:cubicBezTo>
                    <a:pt x="23550" y="52281"/>
                    <a:pt x="19547" y="51439"/>
                    <a:pt x="15275" y="50396"/>
                  </a:cubicBezTo>
                  <a:cubicBezTo>
                    <a:pt x="10701" y="49284"/>
                    <a:pt x="5117" y="46726"/>
                    <a:pt x="2056" y="43056"/>
                  </a:cubicBezTo>
                  <a:cubicBezTo>
                    <a:pt x="-1207" y="39184"/>
                    <a:pt x="4" y="32451"/>
                    <a:pt x="1652" y="28511"/>
                  </a:cubicBezTo>
                  <a:cubicBezTo>
                    <a:pt x="5016" y="20364"/>
                    <a:pt x="12483" y="10567"/>
                    <a:pt x="31287" y="780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7" name="Freeform 1132">
              <a:extLst>
                <a:ext uri="{FF2B5EF4-FFF2-40B4-BE49-F238E27FC236}">
                  <a16:creationId xmlns:a16="http://schemas.microsoft.com/office/drawing/2014/main" id="{629994E4-0F16-3B4B-99E3-8A418F04F055}"/>
                </a:ext>
              </a:extLst>
            </p:cNvPr>
            <p:cNvSpPr>
              <a:spLocks/>
            </p:cNvSpPr>
            <p:nvPr/>
          </p:nvSpPr>
          <p:spPr>
            <a:xfrm>
              <a:off x="7100124" y="2644932"/>
              <a:ext cx="92734" cy="81560"/>
            </a:xfrm>
            <a:custGeom>
              <a:avLst/>
              <a:gdLst>
                <a:gd name="connsiteX0" fmla="*/ 21227 w 95453"/>
                <a:gd name="connsiteY0" fmla="*/ 5871 h 83998"/>
                <a:gd name="connsiteX1" fmla="*/ 41881 w 95453"/>
                <a:gd name="connsiteY1" fmla="*/ 1123 h 83998"/>
                <a:gd name="connsiteX2" fmla="*/ 47835 w 95453"/>
                <a:gd name="connsiteY2" fmla="*/ 282 h 83998"/>
                <a:gd name="connsiteX3" fmla="*/ 53755 w 95453"/>
                <a:gd name="connsiteY3" fmla="*/ 1426 h 83998"/>
                <a:gd name="connsiteX4" fmla="*/ 59608 w 95453"/>
                <a:gd name="connsiteY4" fmla="*/ 2941 h 83998"/>
                <a:gd name="connsiteX5" fmla="*/ 83390 w 95453"/>
                <a:gd name="connsiteY5" fmla="*/ 12907 h 83998"/>
                <a:gd name="connsiteX6" fmla="*/ 95231 w 95453"/>
                <a:gd name="connsiteY6" fmla="*/ 30313 h 83998"/>
                <a:gd name="connsiteX7" fmla="*/ 95163 w 95453"/>
                <a:gd name="connsiteY7" fmla="*/ 42838 h 83998"/>
                <a:gd name="connsiteX8" fmla="*/ 95163 w 95453"/>
                <a:gd name="connsiteY8" fmla="*/ 50345 h 83998"/>
                <a:gd name="connsiteX9" fmla="*/ 93818 w 95453"/>
                <a:gd name="connsiteY9" fmla="*/ 56978 h 83998"/>
                <a:gd name="connsiteX10" fmla="*/ 92977 w 95453"/>
                <a:gd name="connsiteY10" fmla="*/ 62163 h 83998"/>
                <a:gd name="connsiteX11" fmla="*/ 90756 w 95453"/>
                <a:gd name="connsiteY11" fmla="*/ 66607 h 83998"/>
                <a:gd name="connsiteX12" fmla="*/ 81775 w 95453"/>
                <a:gd name="connsiteY12" fmla="*/ 78121 h 83998"/>
                <a:gd name="connsiteX13" fmla="*/ 56648 w 95453"/>
                <a:gd name="connsiteY13" fmla="*/ 81421 h 83998"/>
                <a:gd name="connsiteX14" fmla="*/ 46725 w 95453"/>
                <a:gd name="connsiteY14" fmla="*/ 62163 h 83998"/>
                <a:gd name="connsiteX15" fmla="*/ 40468 w 95453"/>
                <a:gd name="connsiteY15" fmla="*/ 53241 h 83998"/>
                <a:gd name="connsiteX16" fmla="*/ 28561 w 95453"/>
                <a:gd name="connsiteY16" fmla="*/ 47383 h 83998"/>
                <a:gd name="connsiteX17" fmla="*/ 21934 w 95453"/>
                <a:gd name="connsiteY17" fmla="*/ 45834 h 83998"/>
                <a:gd name="connsiteX18" fmla="*/ 14904 w 95453"/>
                <a:gd name="connsiteY18" fmla="*/ 45935 h 83998"/>
                <a:gd name="connsiteX19" fmla="*/ 1180 w 95453"/>
                <a:gd name="connsiteY19" fmla="*/ 37754 h 83998"/>
                <a:gd name="connsiteX20" fmla="*/ 406 w 95453"/>
                <a:gd name="connsiteY20" fmla="*/ 23647 h 83998"/>
                <a:gd name="connsiteX21" fmla="*/ 21227 w 95453"/>
                <a:gd name="connsiteY21" fmla="*/ 5871 h 83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5453" h="83998">
                  <a:moveTo>
                    <a:pt x="21227" y="5871"/>
                  </a:moveTo>
                  <a:cubicBezTo>
                    <a:pt x="27551" y="4187"/>
                    <a:pt x="35557" y="2908"/>
                    <a:pt x="41881" y="1123"/>
                  </a:cubicBezTo>
                  <a:cubicBezTo>
                    <a:pt x="44370" y="416"/>
                    <a:pt x="45110" y="-459"/>
                    <a:pt x="47835" y="282"/>
                  </a:cubicBezTo>
                  <a:cubicBezTo>
                    <a:pt x="50122" y="921"/>
                    <a:pt x="51266" y="1426"/>
                    <a:pt x="53755" y="1426"/>
                  </a:cubicBezTo>
                  <a:cubicBezTo>
                    <a:pt x="56547" y="1426"/>
                    <a:pt x="57253" y="2234"/>
                    <a:pt x="59608" y="2941"/>
                  </a:cubicBezTo>
                  <a:cubicBezTo>
                    <a:pt x="68018" y="5534"/>
                    <a:pt x="75922" y="7689"/>
                    <a:pt x="83390" y="12907"/>
                  </a:cubicBezTo>
                  <a:cubicBezTo>
                    <a:pt x="89310" y="17048"/>
                    <a:pt x="94289" y="23007"/>
                    <a:pt x="95231" y="30313"/>
                  </a:cubicBezTo>
                  <a:cubicBezTo>
                    <a:pt x="95768" y="34286"/>
                    <a:pt x="95163" y="38797"/>
                    <a:pt x="95163" y="42838"/>
                  </a:cubicBezTo>
                  <a:cubicBezTo>
                    <a:pt x="95163" y="45329"/>
                    <a:pt x="95197" y="47854"/>
                    <a:pt x="95163" y="50345"/>
                  </a:cubicBezTo>
                  <a:cubicBezTo>
                    <a:pt x="95129" y="53072"/>
                    <a:pt x="94356" y="54419"/>
                    <a:pt x="93818" y="56978"/>
                  </a:cubicBezTo>
                  <a:cubicBezTo>
                    <a:pt x="93414" y="58964"/>
                    <a:pt x="93616" y="60378"/>
                    <a:pt x="92977" y="62163"/>
                  </a:cubicBezTo>
                  <a:cubicBezTo>
                    <a:pt x="92472" y="63610"/>
                    <a:pt x="91530" y="65192"/>
                    <a:pt x="90756" y="66607"/>
                  </a:cubicBezTo>
                  <a:cubicBezTo>
                    <a:pt x="88166" y="71253"/>
                    <a:pt x="85644" y="74451"/>
                    <a:pt x="81775" y="78121"/>
                  </a:cubicBezTo>
                  <a:cubicBezTo>
                    <a:pt x="75250" y="84383"/>
                    <a:pt x="64856" y="85898"/>
                    <a:pt x="56648" y="81421"/>
                  </a:cubicBezTo>
                  <a:cubicBezTo>
                    <a:pt x="49315" y="77448"/>
                    <a:pt x="50190" y="69064"/>
                    <a:pt x="46725" y="62163"/>
                  </a:cubicBezTo>
                  <a:cubicBezTo>
                    <a:pt x="45178" y="59065"/>
                    <a:pt x="42958" y="55732"/>
                    <a:pt x="40468" y="53241"/>
                  </a:cubicBezTo>
                  <a:cubicBezTo>
                    <a:pt x="36768" y="49537"/>
                    <a:pt x="33472" y="48561"/>
                    <a:pt x="28561" y="47383"/>
                  </a:cubicBezTo>
                  <a:cubicBezTo>
                    <a:pt x="26038" y="46776"/>
                    <a:pt x="24591" y="45901"/>
                    <a:pt x="21934" y="45834"/>
                  </a:cubicBezTo>
                  <a:cubicBezTo>
                    <a:pt x="19680" y="45766"/>
                    <a:pt x="17124" y="46238"/>
                    <a:pt x="14904" y="45935"/>
                  </a:cubicBezTo>
                  <a:cubicBezTo>
                    <a:pt x="10430" y="45261"/>
                    <a:pt x="3198" y="42164"/>
                    <a:pt x="1180" y="37754"/>
                  </a:cubicBezTo>
                  <a:cubicBezTo>
                    <a:pt x="-267" y="34589"/>
                    <a:pt x="-199" y="27149"/>
                    <a:pt x="406" y="23647"/>
                  </a:cubicBezTo>
                  <a:cubicBezTo>
                    <a:pt x="1516" y="17722"/>
                    <a:pt x="7403" y="13951"/>
                    <a:pt x="21227" y="587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8" name="Freeform 1133">
              <a:extLst>
                <a:ext uri="{FF2B5EF4-FFF2-40B4-BE49-F238E27FC236}">
                  <a16:creationId xmlns:a16="http://schemas.microsoft.com/office/drawing/2014/main" id="{C816FB6C-6DDC-41E6-8A49-B116631ED660}"/>
                </a:ext>
              </a:extLst>
            </p:cNvPr>
            <p:cNvSpPr>
              <a:spLocks/>
            </p:cNvSpPr>
            <p:nvPr/>
          </p:nvSpPr>
          <p:spPr>
            <a:xfrm>
              <a:off x="7226808" y="2647602"/>
              <a:ext cx="192756" cy="99592"/>
            </a:xfrm>
            <a:custGeom>
              <a:avLst/>
              <a:gdLst>
                <a:gd name="connsiteX0" fmla="*/ 46167 w 198409"/>
                <a:gd name="connsiteY0" fmla="*/ 1638 h 102570"/>
                <a:gd name="connsiteX1" fmla="*/ 68704 w 198409"/>
                <a:gd name="connsiteY1" fmla="*/ 1302 h 102570"/>
                <a:gd name="connsiteX2" fmla="*/ 73547 w 198409"/>
                <a:gd name="connsiteY2" fmla="*/ 124 h 102570"/>
                <a:gd name="connsiteX3" fmla="*/ 83134 w 198409"/>
                <a:gd name="connsiteY3" fmla="*/ 90 h 102570"/>
                <a:gd name="connsiteX4" fmla="*/ 101265 w 198409"/>
                <a:gd name="connsiteY4" fmla="*/ 5645 h 102570"/>
                <a:gd name="connsiteX5" fmla="*/ 117915 w 198409"/>
                <a:gd name="connsiteY5" fmla="*/ 13591 h 102570"/>
                <a:gd name="connsiteX6" fmla="*/ 138771 w 198409"/>
                <a:gd name="connsiteY6" fmla="*/ 14196 h 102570"/>
                <a:gd name="connsiteX7" fmla="*/ 157877 w 198409"/>
                <a:gd name="connsiteY7" fmla="*/ 7530 h 102570"/>
                <a:gd name="connsiteX8" fmla="*/ 175570 w 198409"/>
                <a:gd name="connsiteY8" fmla="*/ 4568 h 102570"/>
                <a:gd name="connsiteX9" fmla="*/ 195652 w 198409"/>
                <a:gd name="connsiteY9" fmla="*/ 10426 h 102570"/>
                <a:gd name="connsiteX10" fmla="*/ 191111 w 198409"/>
                <a:gd name="connsiteY10" fmla="*/ 30896 h 102570"/>
                <a:gd name="connsiteX11" fmla="*/ 152697 w 198409"/>
                <a:gd name="connsiteY11" fmla="*/ 53082 h 102570"/>
                <a:gd name="connsiteX12" fmla="*/ 130462 w 198409"/>
                <a:gd name="connsiteY12" fmla="*/ 63789 h 102570"/>
                <a:gd name="connsiteX13" fmla="*/ 109842 w 198409"/>
                <a:gd name="connsiteY13" fmla="*/ 87390 h 102570"/>
                <a:gd name="connsiteX14" fmla="*/ 79367 w 198409"/>
                <a:gd name="connsiteY14" fmla="*/ 98668 h 102570"/>
                <a:gd name="connsiteX15" fmla="*/ 48050 w 198409"/>
                <a:gd name="connsiteY15" fmla="*/ 102338 h 102570"/>
                <a:gd name="connsiteX16" fmla="*/ 23966 w 198409"/>
                <a:gd name="connsiteY16" fmla="*/ 99443 h 102570"/>
                <a:gd name="connsiteX17" fmla="*/ 9501 w 198409"/>
                <a:gd name="connsiteY17" fmla="*/ 83855 h 102570"/>
                <a:gd name="connsiteX18" fmla="*/ 4389 w 198409"/>
                <a:gd name="connsiteY18" fmla="*/ 72744 h 102570"/>
                <a:gd name="connsiteX19" fmla="*/ 251 w 198409"/>
                <a:gd name="connsiteY19" fmla="*/ 60153 h 102570"/>
                <a:gd name="connsiteX20" fmla="*/ 5162 w 198409"/>
                <a:gd name="connsiteY20" fmla="*/ 30997 h 102570"/>
                <a:gd name="connsiteX21" fmla="*/ 15388 w 198409"/>
                <a:gd name="connsiteY21" fmla="*/ 13860 h 102570"/>
                <a:gd name="connsiteX22" fmla="*/ 46167 w 198409"/>
                <a:gd name="connsiteY22" fmla="*/ 1638 h 102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8409" h="102570">
                  <a:moveTo>
                    <a:pt x="46167" y="1638"/>
                  </a:moveTo>
                  <a:cubicBezTo>
                    <a:pt x="53264" y="1672"/>
                    <a:pt x="61875" y="2884"/>
                    <a:pt x="68704" y="1302"/>
                  </a:cubicBezTo>
                  <a:cubicBezTo>
                    <a:pt x="70386" y="898"/>
                    <a:pt x="71597" y="191"/>
                    <a:pt x="73547" y="124"/>
                  </a:cubicBezTo>
                  <a:cubicBezTo>
                    <a:pt x="76676" y="23"/>
                    <a:pt x="80006" y="-78"/>
                    <a:pt x="83134" y="90"/>
                  </a:cubicBezTo>
                  <a:cubicBezTo>
                    <a:pt x="89660" y="427"/>
                    <a:pt x="95748" y="2682"/>
                    <a:pt x="101265" y="5645"/>
                  </a:cubicBezTo>
                  <a:cubicBezTo>
                    <a:pt x="107051" y="8776"/>
                    <a:pt x="111827" y="11941"/>
                    <a:pt x="117915" y="13591"/>
                  </a:cubicBezTo>
                  <a:cubicBezTo>
                    <a:pt x="124407" y="15375"/>
                    <a:pt x="132110" y="15779"/>
                    <a:pt x="138771" y="14196"/>
                  </a:cubicBezTo>
                  <a:cubicBezTo>
                    <a:pt x="145465" y="12614"/>
                    <a:pt x="151654" y="10291"/>
                    <a:pt x="157877" y="7530"/>
                  </a:cubicBezTo>
                  <a:cubicBezTo>
                    <a:pt x="163797" y="4904"/>
                    <a:pt x="168876" y="4399"/>
                    <a:pt x="175570" y="4568"/>
                  </a:cubicBezTo>
                  <a:cubicBezTo>
                    <a:pt x="181221" y="4702"/>
                    <a:pt x="191313" y="6083"/>
                    <a:pt x="195652" y="10426"/>
                  </a:cubicBezTo>
                  <a:cubicBezTo>
                    <a:pt x="202312" y="17092"/>
                    <a:pt x="195349" y="25172"/>
                    <a:pt x="191111" y="30896"/>
                  </a:cubicBezTo>
                  <a:cubicBezTo>
                    <a:pt x="181793" y="43454"/>
                    <a:pt x="166791" y="47763"/>
                    <a:pt x="152697" y="53082"/>
                  </a:cubicBezTo>
                  <a:cubicBezTo>
                    <a:pt x="145465" y="55810"/>
                    <a:pt x="136046" y="58133"/>
                    <a:pt x="130462" y="63789"/>
                  </a:cubicBezTo>
                  <a:cubicBezTo>
                    <a:pt x="123096" y="71229"/>
                    <a:pt x="117915" y="80522"/>
                    <a:pt x="109842" y="87390"/>
                  </a:cubicBezTo>
                  <a:cubicBezTo>
                    <a:pt x="101837" y="94191"/>
                    <a:pt x="89256" y="95773"/>
                    <a:pt x="79367" y="98668"/>
                  </a:cubicBezTo>
                  <a:cubicBezTo>
                    <a:pt x="69477" y="101564"/>
                    <a:pt x="58377" y="102338"/>
                    <a:pt x="48050" y="102338"/>
                  </a:cubicBezTo>
                  <a:cubicBezTo>
                    <a:pt x="40448" y="102338"/>
                    <a:pt x="30525" y="103786"/>
                    <a:pt x="23966" y="99443"/>
                  </a:cubicBezTo>
                  <a:cubicBezTo>
                    <a:pt x="17776" y="95335"/>
                    <a:pt x="13975" y="89578"/>
                    <a:pt x="9501" y="83855"/>
                  </a:cubicBezTo>
                  <a:cubicBezTo>
                    <a:pt x="7046" y="80690"/>
                    <a:pt x="5633" y="76414"/>
                    <a:pt x="4389" y="72744"/>
                  </a:cubicBezTo>
                  <a:cubicBezTo>
                    <a:pt x="3009" y="68772"/>
                    <a:pt x="722" y="64294"/>
                    <a:pt x="251" y="60153"/>
                  </a:cubicBezTo>
                  <a:cubicBezTo>
                    <a:pt x="-825" y="50524"/>
                    <a:pt x="1698" y="39650"/>
                    <a:pt x="5162" y="30997"/>
                  </a:cubicBezTo>
                  <a:cubicBezTo>
                    <a:pt x="7820" y="24398"/>
                    <a:pt x="9333" y="18506"/>
                    <a:pt x="15388" y="13860"/>
                  </a:cubicBezTo>
                  <a:cubicBezTo>
                    <a:pt x="19425" y="10763"/>
                    <a:pt x="33182" y="2884"/>
                    <a:pt x="46167" y="163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099" name="Freeform 1134">
              <a:extLst>
                <a:ext uri="{FF2B5EF4-FFF2-40B4-BE49-F238E27FC236}">
                  <a16:creationId xmlns:a16="http://schemas.microsoft.com/office/drawing/2014/main" id="{EA851C78-CEAE-8D03-E7A5-603715799B14}"/>
                </a:ext>
              </a:extLst>
            </p:cNvPr>
            <p:cNvSpPr>
              <a:spLocks/>
            </p:cNvSpPr>
            <p:nvPr/>
          </p:nvSpPr>
          <p:spPr>
            <a:xfrm>
              <a:off x="7316617" y="2489289"/>
              <a:ext cx="192863" cy="98213"/>
            </a:xfrm>
            <a:custGeom>
              <a:avLst/>
              <a:gdLst>
                <a:gd name="connsiteX0" fmla="*/ 80941 w 198519"/>
                <a:gd name="connsiteY0" fmla="*/ 24022 h 101149"/>
                <a:gd name="connsiteX1" fmla="*/ 64257 w 198519"/>
                <a:gd name="connsiteY1" fmla="*/ 11026 h 101149"/>
                <a:gd name="connsiteX2" fmla="*/ 56251 w 198519"/>
                <a:gd name="connsiteY2" fmla="*/ 4764 h 101149"/>
                <a:gd name="connsiteX3" fmla="*/ 45453 w 198519"/>
                <a:gd name="connsiteY3" fmla="*/ 253 h 101149"/>
                <a:gd name="connsiteX4" fmla="*/ 35800 w 198519"/>
                <a:gd name="connsiteY4" fmla="*/ 320 h 101149"/>
                <a:gd name="connsiteX5" fmla="*/ 8587 w 198519"/>
                <a:gd name="connsiteY5" fmla="*/ 15976 h 101149"/>
                <a:gd name="connsiteX6" fmla="*/ 5088 w 198519"/>
                <a:gd name="connsiteY6" fmla="*/ 25470 h 101149"/>
                <a:gd name="connsiteX7" fmla="*/ 1153 w 198519"/>
                <a:gd name="connsiteY7" fmla="*/ 35098 h 101149"/>
                <a:gd name="connsiteX8" fmla="*/ 3609 w 198519"/>
                <a:gd name="connsiteY8" fmla="*/ 52538 h 101149"/>
                <a:gd name="connsiteX9" fmla="*/ 38860 w 198519"/>
                <a:gd name="connsiteY9" fmla="*/ 60955 h 101149"/>
                <a:gd name="connsiteX10" fmla="*/ 49086 w 198519"/>
                <a:gd name="connsiteY10" fmla="*/ 62504 h 101149"/>
                <a:gd name="connsiteX11" fmla="*/ 60221 w 198519"/>
                <a:gd name="connsiteY11" fmla="*/ 64322 h 101149"/>
                <a:gd name="connsiteX12" fmla="*/ 75021 w 198519"/>
                <a:gd name="connsiteY12" fmla="*/ 75230 h 101149"/>
                <a:gd name="connsiteX13" fmla="*/ 81210 w 198519"/>
                <a:gd name="connsiteY13" fmla="*/ 84422 h 101149"/>
                <a:gd name="connsiteX14" fmla="*/ 90494 w 198519"/>
                <a:gd name="connsiteY14" fmla="*/ 91222 h 101149"/>
                <a:gd name="connsiteX15" fmla="*/ 112695 w 198519"/>
                <a:gd name="connsiteY15" fmla="*/ 98427 h 101149"/>
                <a:gd name="connsiteX16" fmla="*/ 124065 w 198519"/>
                <a:gd name="connsiteY16" fmla="*/ 99471 h 101149"/>
                <a:gd name="connsiteX17" fmla="*/ 131566 w 198519"/>
                <a:gd name="connsiteY17" fmla="*/ 101120 h 101149"/>
                <a:gd name="connsiteX18" fmla="*/ 139840 w 198519"/>
                <a:gd name="connsiteY18" fmla="*/ 99673 h 101149"/>
                <a:gd name="connsiteX19" fmla="*/ 148923 w 198519"/>
                <a:gd name="connsiteY19" fmla="*/ 99605 h 101149"/>
                <a:gd name="connsiteX20" fmla="*/ 156289 w 198519"/>
                <a:gd name="connsiteY20" fmla="*/ 97990 h 101149"/>
                <a:gd name="connsiteX21" fmla="*/ 173882 w 198519"/>
                <a:gd name="connsiteY21" fmla="*/ 94522 h 101149"/>
                <a:gd name="connsiteX22" fmla="*/ 197764 w 198519"/>
                <a:gd name="connsiteY22" fmla="*/ 80281 h 101149"/>
                <a:gd name="connsiteX23" fmla="*/ 188346 w 198519"/>
                <a:gd name="connsiteY23" fmla="*/ 58935 h 101149"/>
                <a:gd name="connsiteX24" fmla="*/ 172234 w 198519"/>
                <a:gd name="connsiteY24" fmla="*/ 50249 h 101149"/>
                <a:gd name="connsiteX25" fmla="*/ 156726 w 198519"/>
                <a:gd name="connsiteY25" fmla="*/ 46209 h 101149"/>
                <a:gd name="connsiteX26" fmla="*/ 141253 w 198519"/>
                <a:gd name="connsiteY26" fmla="*/ 45064 h 101149"/>
                <a:gd name="connsiteX27" fmla="*/ 123695 w 198519"/>
                <a:gd name="connsiteY27" fmla="*/ 47724 h 101149"/>
                <a:gd name="connsiteX28" fmla="*/ 100148 w 198519"/>
                <a:gd name="connsiteY28" fmla="*/ 42505 h 101149"/>
                <a:gd name="connsiteX29" fmla="*/ 91873 w 198519"/>
                <a:gd name="connsiteY29" fmla="*/ 37321 h 101149"/>
                <a:gd name="connsiteX30" fmla="*/ 80941 w 198519"/>
                <a:gd name="connsiteY30" fmla="*/ 24022 h 10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8519" h="101149">
                  <a:moveTo>
                    <a:pt x="80941" y="24022"/>
                  </a:moveTo>
                  <a:cubicBezTo>
                    <a:pt x="75391" y="19645"/>
                    <a:pt x="69774" y="15403"/>
                    <a:pt x="64257" y="11026"/>
                  </a:cubicBezTo>
                  <a:cubicBezTo>
                    <a:pt x="61700" y="9006"/>
                    <a:pt x="59110" y="6313"/>
                    <a:pt x="56251" y="4764"/>
                  </a:cubicBezTo>
                  <a:cubicBezTo>
                    <a:pt x="53459" y="3249"/>
                    <a:pt x="48515" y="893"/>
                    <a:pt x="45453" y="253"/>
                  </a:cubicBezTo>
                  <a:cubicBezTo>
                    <a:pt x="42595" y="-353"/>
                    <a:pt x="38760" y="320"/>
                    <a:pt x="35800" y="320"/>
                  </a:cubicBezTo>
                  <a:cubicBezTo>
                    <a:pt x="24632" y="286"/>
                    <a:pt x="13532" y="5337"/>
                    <a:pt x="8587" y="15976"/>
                  </a:cubicBezTo>
                  <a:cubicBezTo>
                    <a:pt x="7208" y="18972"/>
                    <a:pt x="6064" y="22305"/>
                    <a:pt x="5088" y="25470"/>
                  </a:cubicBezTo>
                  <a:cubicBezTo>
                    <a:pt x="4079" y="28735"/>
                    <a:pt x="1994" y="31833"/>
                    <a:pt x="1153" y="35098"/>
                  </a:cubicBezTo>
                  <a:cubicBezTo>
                    <a:pt x="-462" y="41327"/>
                    <a:pt x="-966" y="47152"/>
                    <a:pt x="3609" y="52538"/>
                  </a:cubicBezTo>
                  <a:cubicBezTo>
                    <a:pt x="12354" y="62807"/>
                    <a:pt x="26987" y="60383"/>
                    <a:pt x="38860" y="60955"/>
                  </a:cubicBezTo>
                  <a:cubicBezTo>
                    <a:pt x="42460" y="61124"/>
                    <a:pt x="45386" y="62572"/>
                    <a:pt x="49086" y="62504"/>
                  </a:cubicBezTo>
                  <a:cubicBezTo>
                    <a:pt x="52854" y="62437"/>
                    <a:pt x="56621" y="63043"/>
                    <a:pt x="60221" y="64322"/>
                  </a:cubicBezTo>
                  <a:cubicBezTo>
                    <a:pt x="65367" y="66140"/>
                    <a:pt x="71792" y="71022"/>
                    <a:pt x="75021" y="75230"/>
                  </a:cubicBezTo>
                  <a:cubicBezTo>
                    <a:pt x="77174" y="78058"/>
                    <a:pt x="78755" y="81829"/>
                    <a:pt x="81210" y="84422"/>
                  </a:cubicBezTo>
                  <a:cubicBezTo>
                    <a:pt x="83666" y="87014"/>
                    <a:pt x="87467" y="89303"/>
                    <a:pt x="90494" y="91222"/>
                  </a:cubicBezTo>
                  <a:cubicBezTo>
                    <a:pt x="97592" y="95633"/>
                    <a:pt x="104925" y="96239"/>
                    <a:pt x="112695" y="98427"/>
                  </a:cubicBezTo>
                  <a:cubicBezTo>
                    <a:pt x="116631" y="99538"/>
                    <a:pt x="119961" y="99134"/>
                    <a:pt x="124065" y="99471"/>
                  </a:cubicBezTo>
                  <a:cubicBezTo>
                    <a:pt x="126655" y="99707"/>
                    <a:pt x="129009" y="100952"/>
                    <a:pt x="131566" y="101120"/>
                  </a:cubicBezTo>
                  <a:cubicBezTo>
                    <a:pt x="134492" y="101356"/>
                    <a:pt x="137015" y="100077"/>
                    <a:pt x="139840" y="99673"/>
                  </a:cubicBezTo>
                  <a:cubicBezTo>
                    <a:pt x="142868" y="99235"/>
                    <a:pt x="145929" y="99909"/>
                    <a:pt x="148923" y="99605"/>
                  </a:cubicBezTo>
                  <a:cubicBezTo>
                    <a:pt x="151479" y="99370"/>
                    <a:pt x="153733" y="98326"/>
                    <a:pt x="156289" y="97990"/>
                  </a:cubicBezTo>
                  <a:cubicBezTo>
                    <a:pt x="162344" y="97282"/>
                    <a:pt x="167995" y="96407"/>
                    <a:pt x="173882" y="94522"/>
                  </a:cubicBezTo>
                  <a:cubicBezTo>
                    <a:pt x="182998" y="91593"/>
                    <a:pt x="193560" y="89708"/>
                    <a:pt x="197764" y="80281"/>
                  </a:cubicBezTo>
                  <a:cubicBezTo>
                    <a:pt x="200927" y="73143"/>
                    <a:pt x="193459" y="63750"/>
                    <a:pt x="188346" y="58935"/>
                  </a:cubicBezTo>
                  <a:cubicBezTo>
                    <a:pt x="184175" y="54996"/>
                    <a:pt x="177649" y="52168"/>
                    <a:pt x="172234" y="50249"/>
                  </a:cubicBezTo>
                  <a:cubicBezTo>
                    <a:pt x="167188" y="48465"/>
                    <a:pt x="162075" y="46411"/>
                    <a:pt x="156726" y="46209"/>
                  </a:cubicBezTo>
                  <a:cubicBezTo>
                    <a:pt x="151479" y="46041"/>
                    <a:pt x="146501" y="43953"/>
                    <a:pt x="141253" y="45064"/>
                  </a:cubicBezTo>
                  <a:cubicBezTo>
                    <a:pt x="135602" y="46243"/>
                    <a:pt x="129514" y="47589"/>
                    <a:pt x="123695" y="47724"/>
                  </a:cubicBezTo>
                  <a:cubicBezTo>
                    <a:pt x="115352" y="47926"/>
                    <a:pt x="107246" y="47051"/>
                    <a:pt x="100148" y="42505"/>
                  </a:cubicBezTo>
                  <a:cubicBezTo>
                    <a:pt x="97423" y="40755"/>
                    <a:pt x="94565" y="39072"/>
                    <a:pt x="91873" y="37321"/>
                  </a:cubicBezTo>
                  <a:cubicBezTo>
                    <a:pt x="88947" y="35469"/>
                    <a:pt x="85012" y="33819"/>
                    <a:pt x="80941" y="2402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0" name="Freeform 1135">
              <a:extLst>
                <a:ext uri="{FF2B5EF4-FFF2-40B4-BE49-F238E27FC236}">
                  <a16:creationId xmlns:a16="http://schemas.microsoft.com/office/drawing/2014/main" id="{B8489D87-1873-9D06-3418-069022485B7A}"/>
                </a:ext>
              </a:extLst>
            </p:cNvPr>
            <p:cNvSpPr>
              <a:spLocks/>
            </p:cNvSpPr>
            <p:nvPr/>
          </p:nvSpPr>
          <p:spPr>
            <a:xfrm>
              <a:off x="7550479" y="2539288"/>
              <a:ext cx="111134" cy="64233"/>
            </a:xfrm>
            <a:custGeom>
              <a:avLst/>
              <a:gdLst>
                <a:gd name="connsiteX0" fmla="*/ 17761 w 114393"/>
                <a:gd name="connsiteY0" fmla="*/ 5118 h 66153"/>
                <a:gd name="connsiteX1" fmla="*/ 56242 w 114393"/>
                <a:gd name="connsiteY1" fmla="*/ 1010 h 66153"/>
                <a:gd name="connsiteX2" fmla="*/ 80663 w 114393"/>
                <a:gd name="connsiteY2" fmla="*/ 7307 h 66153"/>
                <a:gd name="connsiteX3" fmla="*/ 99769 w 114393"/>
                <a:gd name="connsiteY3" fmla="*/ 16969 h 66153"/>
                <a:gd name="connsiteX4" fmla="*/ 112854 w 114393"/>
                <a:gd name="connsiteY4" fmla="*/ 31782 h 66153"/>
                <a:gd name="connsiteX5" fmla="*/ 109120 w 114393"/>
                <a:gd name="connsiteY5" fmla="*/ 55384 h 66153"/>
                <a:gd name="connsiteX6" fmla="*/ 96102 w 114393"/>
                <a:gd name="connsiteY6" fmla="*/ 65753 h 66153"/>
                <a:gd name="connsiteX7" fmla="*/ 83589 w 114393"/>
                <a:gd name="connsiteY7" fmla="*/ 65113 h 66153"/>
                <a:gd name="connsiteX8" fmla="*/ 61422 w 114393"/>
                <a:gd name="connsiteY8" fmla="*/ 51680 h 66153"/>
                <a:gd name="connsiteX9" fmla="*/ 47362 w 114393"/>
                <a:gd name="connsiteY9" fmla="*/ 49526 h 66153"/>
                <a:gd name="connsiteX10" fmla="*/ 32191 w 114393"/>
                <a:gd name="connsiteY10" fmla="*/ 51074 h 66153"/>
                <a:gd name="connsiteX11" fmla="*/ 2523 w 114393"/>
                <a:gd name="connsiteY11" fmla="*/ 33230 h 66153"/>
                <a:gd name="connsiteX12" fmla="*/ 0 w 114393"/>
                <a:gd name="connsiteY12" fmla="*/ 22120 h 66153"/>
                <a:gd name="connsiteX13" fmla="*/ 17761 w 114393"/>
                <a:gd name="connsiteY13" fmla="*/ 5118 h 66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4393" h="66153">
                  <a:moveTo>
                    <a:pt x="17761" y="5118"/>
                  </a:moveTo>
                  <a:cubicBezTo>
                    <a:pt x="29265" y="2930"/>
                    <a:pt x="44031" y="-2154"/>
                    <a:pt x="56242" y="1010"/>
                  </a:cubicBezTo>
                  <a:cubicBezTo>
                    <a:pt x="64214" y="3064"/>
                    <a:pt x="72926" y="4141"/>
                    <a:pt x="80663" y="7307"/>
                  </a:cubicBezTo>
                  <a:cubicBezTo>
                    <a:pt x="87222" y="10000"/>
                    <a:pt x="94017" y="12794"/>
                    <a:pt x="99769" y="16969"/>
                  </a:cubicBezTo>
                  <a:cubicBezTo>
                    <a:pt x="105286" y="21009"/>
                    <a:pt x="110130" y="25554"/>
                    <a:pt x="112854" y="31782"/>
                  </a:cubicBezTo>
                  <a:cubicBezTo>
                    <a:pt x="116386" y="39796"/>
                    <a:pt x="113291" y="48549"/>
                    <a:pt x="109120" y="55384"/>
                  </a:cubicBezTo>
                  <a:cubicBezTo>
                    <a:pt x="106160" y="60232"/>
                    <a:pt x="102225" y="64642"/>
                    <a:pt x="96102" y="65753"/>
                  </a:cubicBezTo>
                  <a:cubicBezTo>
                    <a:pt x="92571" y="66393"/>
                    <a:pt x="86919" y="66325"/>
                    <a:pt x="83589" y="65113"/>
                  </a:cubicBezTo>
                  <a:cubicBezTo>
                    <a:pt x="75348" y="62117"/>
                    <a:pt x="69663" y="54677"/>
                    <a:pt x="61422" y="51680"/>
                  </a:cubicBezTo>
                  <a:cubicBezTo>
                    <a:pt x="57218" y="50165"/>
                    <a:pt x="51836" y="49526"/>
                    <a:pt x="47362" y="49526"/>
                  </a:cubicBezTo>
                  <a:cubicBezTo>
                    <a:pt x="42080" y="49526"/>
                    <a:pt x="37573" y="51714"/>
                    <a:pt x="32191" y="51074"/>
                  </a:cubicBezTo>
                  <a:cubicBezTo>
                    <a:pt x="21730" y="49795"/>
                    <a:pt x="7199" y="43230"/>
                    <a:pt x="2523" y="33230"/>
                  </a:cubicBezTo>
                  <a:cubicBezTo>
                    <a:pt x="673" y="29291"/>
                    <a:pt x="0" y="26531"/>
                    <a:pt x="0" y="22120"/>
                  </a:cubicBezTo>
                  <a:cubicBezTo>
                    <a:pt x="0" y="17709"/>
                    <a:pt x="706" y="10101"/>
                    <a:pt x="17761" y="511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1" name="Freeform 1136">
              <a:extLst>
                <a:ext uri="{FF2B5EF4-FFF2-40B4-BE49-F238E27FC236}">
                  <a16:creationId xmlns:a16="http://schemas.microsoft.com/office/drawing/2014/main" id="{B9940289-CF9B-A185-DC10-82FFADF0DF37}"/>
                </a:ext>
              </a:extLst>
            </p:cNvPr>
            <p:cNvSpPr>
              <a:spLocks/>
            </p:cNvSpPr>
            <p:nvPr/>
          </p:nvSpPr>
          <p:spPr>
            <a:xfrm>
              <a:off x="7465490" y="2625939"/>
              <a:ext cx="129876" cy="47868"/>
            </a:xfrm>
            <a:custGeom>
              <a:avLst/>
              <a:gdLst>
                <a:gd name="connsiteX0" fmla="*/ 19433 w 133685"/>
                <a:gd name="connsiteY0" fmla="*/ 4725 h 49299"/>
                <a:gd name="connsiteX1" fmla="*/ 43484 w 133685"/>
                <a:gd name="connsiteY1" fmla="*/ 584 h 49299"/>
                <a:gd name="connsiteX2" fmla="*/ 48933 w 133685"/>
                <a:gd name="connsiteY2" fmla="*/ 3244 h 49299"/>
                <a:gd name="connsiteX3" fmla="*/ 54920 w 133685"/>
                <a:gd name="connsiteY3" fmla="*/ 5062 h 49299"/>
                <a:gd name="connsiteX4" fmla="*/ 66794 w 133685"/>
                <a:gd name="connsiteY4" fmla="*/ 9237 h 49299"/>
                <a:gd name="connsiteX5" fmla="*/ 72008 w 133685"/>
                <a:gd name="connsiteY5" fmla="*/ 9102 h 49299"/>
                <a:gd name="connsiteX6" fmla="*/ 76280 w 133685"/>
                <a:gd name="connsiteY6" fmla="*/ 10685 h 49299"/>
                <a:gd name="connsiteX7" fmla="*/ 88961 w 133685"/>
                <a:gd name="connsiteY7" fmla="*/ 10314 h 49299"/>
                <a:gd name="connsiteX8" fmla="*/ 100029 w 133685"/>
                <a:gd name="connsiteY8" fmla="*/ 8429 h 49299"/>
                <a:gd name="connsiteX9" fmla="*/ 113214 w 133685"/>
                <a:gd name="connsiteY9" fmla="*/ 7823 h 49299"/>
                <a:gd name="connsiteX10" fmla="*/ 118529 w 133685"/>
                <a:gd name="connsiteY10" fmla="*/ 9203 h 49299"/>
                <a:gd name="connsiteX11" fmla="*/ 124113 w 133685"/>
                <a:gd name="connsiteY11" fmla="*/ 9506 h 49299"/>
                <a:gd name="connsiteX12" fmla="*/ 132523 w 133685"/>
                <a:gd name="connsiteY12" fmla="*/ 14321 h 49299"/>
                <a:gd name="connsiteX13" fmla="*/ 133027 w 133685"/>
                <a:gd name="connsiteY13" fmla="*/ 25465 h 49299"/>
                <a:gd name="connsiteX14" fmla="*/ 109750 w 133685"/>
                <a:gd name="connsiteY14" fmla="*/ 42837 h 49299"/>
                <a:gd name="connsiteX15" fmla="*/ 97741 w 133685"/>
                <a:gd name="connsiteY15" fmla="*/ 46137 h 49299"/>
                <a:gd name="connsiteX16" fmla="*/ 88928 w 133685"/>
                <a:gd name="connsiteY16" fmla="*/ 47382 h 49299"/>
                <a:gd name="connsiteX17" fmla="*/ 71033 w 133685"/>
                <a:gd name="connsiteY17" fmla="*/ 48460 h 49299"/>
                <a:gd name="connsiteX18" fmla="*/ 52701 w 133685"/>
                <a:gd name="connsiteY18" fmla="*/ 49200 h 49299"/>
                <a:gd name="connsiteX19" fmla="*/ 34200 w 133685"/>
                <a:gd name="connsiteY19" fmla="*/ 47584 h 49299"/>
                <a:gd name="connsiteX20" fmla="*/ 6012 w 133685"/>
                <a:gd name="connsiteY20" fmla="*/ 34387 h 49299"/>
                <a:gd name="connsiteX21" fmla="*/ 58 w 133685"/>
                <a:gd name="connsiteY21" fmla="*/ 24118 h 49299"/>
                <a:gd name="connsiteX22" fmla="*/ 2513 w 133685"/>
                <a:gd name="connsiteY22" fmla="*/ 17317 h 49299"/>
                <a:gd name="connsiteX23" fmla="*/ 19433 w 133685"/>
                <a:gd name="connsiteY23" fmla="*/ 4725 h 49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3685" h="49299">
                  <a:moveTo>
                    <a:pt x="19433" y="4725"/>
                  </a:moveTo>
                  <a:cubicBezTo>
                    <a:pt x="27102" y="2234"/>
                    <a:pt x="35276" y="-1436"/>
                    <a:pt x="43484" y="584"/>
                  </a:cubicBezTo>
                  <a:cubicBezTo>
                    <a:pt x="45738" y="1123"/>
                    <a:pt x="47049" y="2369"/>
                    <a:pt x="48933" y="3244"/>
                  </a:cubicBezTo>
                  <a:cubicBezTo>
                    <a:pt x="50817" y="4120"/>
                    <a:pt x="53003" y="4322"/>
                    <a:pt x="54920" y="5062"/>
                  </a:cubicBezTo>
                  <a:cubicBezTo>
                    <a:pt x="58890" y="6543"/>
                    <a:pt x="62489" y="8563"/>
                    <a:pt x="66794" y="9237"/>
                  </a:cubicBezTo>
                  <a:cubicBezTo>
                    <a:pt x="68443" y="9506"/>
                    <a:pt x="70360" y="8732"/>
                    <a:pt x="72008" y="9102"/>
                  </a:cubicBezTo>
                  <a:cubicBezTo>
                    <a:pt x="73657" y="9506"/>
                    <a:pt x="74599" y="10348"/>
                    <a:pt x="76280" y="10685"/>
                  </a:cubicBezTo>
                  <a:cubicBezTo>
                    <a:pt x="79644" y="11358"/>
                    <a:pt x="85631" y="11156"/>
                    <a:pt x="88961" y="10314"/>
                  </a:cubicBezTo>
                  <a:cubicBezTo>
                    <a:pt x="92628" y="9338"/>
                    <a:pt x="96362" y="9338"/>
                    <a:pt x="100029" y="8429"/>
                  </a:cubicBezTo>
                  <a:cubicBezTo>
                    <a:pt x="103863" y="7486"/>
                    <a:pt x="109211" y="6948"/>
                    <a:pt x="113214" y="7823"/>
                  </a:cubicBezTo>
                  <a:cubicBezTo>
                    <a:pt x="115233" y="8261"/>
                    <a:pt x="116443" y="9102"/>
                    <a:pt x="118529" y="9203"/>
                  </a:cubicBezTo>
                  <a:cubicBezTo>
                    <a:pt x="120480" y="9304"/>
                    <a:pt x="122230" y="9001"/>
                    <a:pt x="124113" y="9506"/>
                  </a:cubicBezTo>
                  <a:cubicBezTo>
                    <a:pt x="126535" y="10146"/>
                    <a:pt x="130874" y="11796"/>
                    <a:pt x="132523" y="14321"/>
                  </a:cubicBezTo>
                  <a:cubicBezTo>
                    <a:pt x="134103" y="16778"/>
                    <a:pt x="133868" y="22670"/>
                    <a:pt x="133027" y="25465"/>
                  </a:cubicBezTo>
                  <a:cubicBezTo>
                    <a:pt x="130269" y="34825"/>
                    <a:pt x="118394" y="40884"/>
                    <a:pt x="109750" y="42837"/>
                  </a:cubicBezTo>
                  <a:cubicBezTo>
                    <a:pt x="105780" y="43746"/>
                    <a:pt x="101744" y="45665"/>
                    <a:pt x="97741" y="46137"/>
                  </a:cubicBezTo>
                  <a:cubicBezTo>
                    <a:pt x="94680" y="46507"/>
                    <a:pt x="91888" y="46776"/>
                    <a:pt x="88928" y="47382"/>
                  </a:cubicBezTo>
                  <a:cubicBezTo>
                    <a:pt x="83041" y="48560"/>
                    <a:pt x="76953" y="47180"/>
                    <a:pt x="71033" y="48460"/>
                  </a:cubicBezTo>
                  <a:cubicBezTo>
                    <a:pt x="65045" y="49739"/>
                    <a:pt x="58822" y="49167"/>
                    <a:pt x="52701" y="49200"/>
                  </a:cubicBezTo>
                  <a:cubicBezTo>
                    <a:pt x="46545" y="49234"/>
                    <a:pt x="40187" y="48662"/>
                    <a:pt x="34200" y="47584"/>
                  </a:cubicBezTo>
                  <a:cubicBezTo>
                    <a:pt x="25118" y="45934"/>
                    <a:pt x="11898" y="42096"/>
                    <a:pt x="6012" y="34387"/>
                  </a:cubicBezTo>
                  <a:cubicBezTo>
                    <a:pt x="3993" y="31761"/>
                    <a:pt x="629" y="27316"/>
                    <a:pt x="58" y="24118"/>
                  </a:cubicBezTo>
                  <a:cubicBezTo>
                    <a:pt x="-312" y="22031"/>
                    <a:pt x="1167" y="18798"/>
                    <a:pt x="2513" y="17317"/>
                  </a:cubicBezTo>
                  <a:cubicBezTo>
                    <a:pt x="4464" y="15061"/>
                    <a:pt x="7324" y="15735"/>
                    <a:pt x="19433" y="472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2" name="Freeform 1137">
              <a:extLst>
                <a:ext uri="{FF2B5EF4-FFF2-40B4-BE49-F238E27FC236}">
                  <a16:creationId xmlns:a16="http://schemas.microsoft.com/office/drawing/2014/main" id="{B2435A29-BA27-25DE-B216-60E72F7F269E}"/>
                </a:ext>
              </a:extLst>
            </p:cNvPr>
            <p:cNvSpPr>
              <a:spLocks/>
            </p:cNvSpPr>
            <p:nvPr/>
          </p:nvSpPr>
          <p:spPr>
            <a:xfrm>
              <a:off x="7410433" y="2712424"/>
              <a:ext cx="102748" cy="51870"/>
            </a:xfrm>
            <a:custGeom>
              <a:avLst/>
              <a:gdLst>
                <a:gd name="connsiteX0" fmla="*/ 28775 w 105761"/>
                <a:gd name="connsiteY0" fmla="*/ 5951 h 53421"/>
                <a:gd name="connsiteX1" fmla="*/ 48050 w 105761"/>
                <a:gd name="connsiteY1" fmla="*/ 59 h 53421"/>
                <a:gd name="connsiteX2" fmla="*/ 53196 w 105761"/>
                <a:gd name="connsiteY2" fmla="*/ 59 h 53421"/>
                <a:gd name="connsiteX3" fmla="*/ 65037 w 105761"/>
                <a:gd name="connsiteY3" fmla="*/ 1507 h 53421"/>
                <a:gd name="connsiteX4" fmla="*/ 70957 w 105761"/>
                <a:gd name="connsiteY4" fmla="*/ 2887 h 53421"/>
                <a:gd name="connsiteX5" fmla="*/ 76137 w 105761"/>
                <a:gd name="connsiteY5" fmla="*/ 3325 h 53421"/>
                <a:gd name="connsiteX6" fmla="*/ 87641 w 105761"/>
                <a:gd name="connsiteY6" fmla="*/ 6288 h 53421"/>
                <a:gd name="connsiteX7" fmla="*/ 98406 w 105761"/>
                <a:gd name="connsiteY7" fmla="*/ 11473 h 53421"/>
                <a:gd name="connsiteX8" fmla="*/ 104595 w 105761"/>
                <a:gd name="connsiteY8" fmla="*/ 21943 h 53421"/>
                <a:gd name="connsiteX9" fmla="*/ 105739 w 105761"/>
                <a:gd name="connsiteY9" fmla="*/ 25916 h 53421"/>
                <a:gd name="connsiteX10" fmla="*/ 105705 w 105761"/>
                <a:gd name="connsiteY10" fmla="*/ 31100 h 53421"/>
                <a:gd name="connsiteX11" fmla="*/ 102005 w 105761"/>
                <a:gd name="connsiteY11" fmla="*/ 41537 h 53421"/>
                <a:gd name="connsiteX12" fmla="*/ 84984 w 105761"/>
                <a:gd name="connsiteY12" fmla="*/ 53355 h 53421"/>
                <a:gd name="connsiteX13" fmla="*/ 73884 w 105761"/>
                <a:gd name="connsiteY13" fmla="*/ 53321 h 53421"/>
                <a:gd name="connsiteX14" fmla="*/ 62144 w 105761"/>
                <a:gd name="connsiteY14" fmla="*/ 51099 h 53421"/>
                <a:gd name="connsiteX15" fmla="*/ 46536 w 105761"/>
                <a:gd name="connsiteY15" fmla="*/ 47093 h 53421"/>
                <a:gd name="connsiteX16" fmla="*/ 40952 w 105761"/>
                <a:gd name="connsiteY16" fmla="*/ 45611 h 53421"/>
                <a:gd name="connsiteX17" fmla="*/ 39775 w 105761"/>
                <a:gd name="connsiteY17" fmla="*/ 44568 h 53421"/>
                <a:gd name="connsiteX18" fmla="*/ 36109 w 105761"/>
                <a:gd name="connsiteY18" fmla="*/ 44534 h 53421"/>
                <a:gd name="connsiteX19" fmla="*/ 31803 w 105761"/>
                <a:gd name="connsiteY19" fmla="*/ 42952 h 53421"/>
                <a:gd name="connsiteX20" fmla="*/ 26589 w 105761"/>
                <a:gd name="connsiteY20" fmla="*/ 43726 h 53421"/>
                <a:gd name="connsiteX21" fmla="*/ 14749 w 105761"/>
                <a:gd name="connsiteY21" fmla="*/ 43153 h 53421"/>
                <a:gd name="connsiteX22" fmla="*/ 924 w 105761"/>
                <a:gd name="connsiteY22" fmla="*/ 23694 h 53421"/>
                <a:gd name="connsiteX23" fmla="*/ 11015 w 105761"/>
                <a:gd name="connsiteY23" fmla="*/ 17768 h 53421"/>
                <a:gd name="connsiteX24" fmla="*/ 28775 w 105761"/>
                <a:gd name="connsiteY24" fmla="*/ 5951 h 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5761" h="53421">
                  <a:moveTo>
                    <a:pt x="28775" y="5951"/>
                  </a:moveTo>
                  <a:cubicBezTo>
                    <a:pt x="36041" y="2753"/>
                    <a:pt x="40717" y="-479"/>
                    <a:pt x="48050" y="59"/>
                  </a:cubicBezTo>
                  <a:cubicBezTo>
                    <a:pt x="49732" y="194"/>
                    <a:pt x="51481" y="59"/>
                    <a:pt x="53196" y="59"/>
                  </a:cubicBezTo>
                  <a:cubicBezTo>
                    <a:pt x="57401" y="26"/>
                    <a:pt x="60799" y="1440"/>
                    <a:pt x="65037" y="1507"/>
                  </a:cubicBezTo>
                  <a:cubicBezTo>
                    <a:pt x="67560" y="1541"/>
                    <a:pt x="68603" y="2349"/>
                    <a:pt x="70957" y="2887"/>
                  </a:cubicBezTo>
                  <a:cubicBezTo>
                    <a:pt x="72673" y="3258"/>
                    <a:pt x="74388" y="2887"/>
                    <a:pt x="76137" y="3325"/>
                  </a:cubicBezTo>
                  <a:cubicBezTo>
                    <a:pt x="79905" y="4268"/>
                    <a:pt x="83908" y="5177"/>
                    <a:pt x="87641" y="6288"/>
                  </a:cubicBezTo>
                  <a:cubicBezTo>
                    <a:pt x="90568" y="7163"/>
                    <a:pt x="95816" y="9520"/>
                    <a:pt x="98406" y="11473"/>
                  </a:cubicBezTo>
                  <a:cubicBezTo>
                    <a:pt x="101500" y="13829"/>
                    <a:pt x="103518" y="18307"/>
                    <a:pt x="104595" y="21943"/>
                  </a:cubicBezTo>
                  <a:cubicBezTo>
                    <a:pt x="105032" y="23424"/>
                    <a:pt x="105637" y="23862"/>
                    <a:pt x="105739" y="25916"/>
                  </a:cubicBezTo>
                  <a:cubicBezTo>
                    <a:pt x="105806" y="27633"/>
                    <a:pt x="105705" y="29384"/>
                    <a:pt x="105705" y="31100"/>
                  </a:cubicBezTo>
                  <a:cubicBezTo>
                    <a:pt x="105739" y="34737"/>
                    <a:pt x="104258" y="38541"/>
                    <a:pt x="102005" y="41537"/>
                  </a:cubicBezTo>
                  <a:cubicBezTo>
                    <a:pt x="98204" y="46621"/>
                    <a:pt x="92183" y="53018"/>
                    <a:pt x="84984" y="53355"/>
                  </a:cubicBezTo>
                  <a:cubicBezTo>
                    <a:pt x="81318" y="53523"/>
                    <a:pt x="77550" y="53321"/>
                    <a:pt x="73884" y="53321"/>
                  </a:cubicBezTo>
                  <a:cubicBezTo>
                    <a:pt x="69376" y="53355"/>
                    <a:pt x="66383" y="52277"/>
                    <a:pt x="62144" y="51099"/>
                  </a:cubicBezTo>
                  <a:cubicBezTo>
                    <a:pt x="56964" y="49652"/>
                    <a:pt x="51649" y="48406"/>
                    <a:pt x="46536" y="47093"/>
                  </a:cubicBezTo>
                  <a:cubicBezTo>
                    <a:pt x="44686" y="46621"/>
                    <a:pt x="42836" y="46083"/>
                    <a:pt x="40952" y="45611"/>
                  </a:cubicBezTo>
                  <a:cubicBezTo>
                    <a:pt x="40482" y="45510"/>
                    <a:pt x="40414" y="44702"/>
                    <a:pt x="39775" y="44568"/>
                  </a:cubicBezTo>
                  <a:cubicBezTo>
                    <a:pt x="38598" y="44298"/>
                    <a:pt x="37286" y="44803"/>
                    <a:pt x="36109" y="44534"/>
                  </a:cubicBezTo>
                  <a:cubicBezTo>
                    <a:pt x="34259" y="44096"/>
                    <a:pt x="33922" y="43221"/>
                    <a:pt x="31803" y="42952"/>
                  </a:cubicBezTo>
                  <a:cubicBezTo>
                    <a:pt x="29852" y="42716"/>
                    <a:pt x="28405" y="43221"/>
                    <a:pt x="26589" y="43726"/>
                  </a:cubicBezTo>
                  <a:cubicBezTo>
                    <a:pt x="22284" y="44871"/>
                    <a:pt x="18954" y="44568"/>
                    <a:pt x="14749" y="43153"/>
                  </a:cubicBezTo>
                  <a:cubicBezTo>
                    <a:pt x="7281" y="40696"/>
                    <a:pt x="-3180" y="33154"/>
                    <a:pt x="924" y="23694"/>
                  </a:cubicBezTo>
                  <a:cubicBezTo>
                    <a:pt x="2269" y="20563"/>
                    <a:pt x="8089" y="18105"/>
                    <a:pt x="11015" y="17768"/>
                  </a:cubicBezTo>
                  <a:cubicBezTo>
                    <a:pt x="14782" y="17297"/>
                    <a:pt x="17978" y="16724"/>
                    <a:pt x="28775" y="595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3" name="Freeform 1138">
              <a:extLst>
                <a:ext uri="{FF2B5EF4-FFF2-40B4-BE49-F238E27FC236}">
                  <a16:creationId xmlns:a16="http://schemas.microsoft.com/office/drawing/2014/main" id="{D1613289-6C91-D58C-1860-04D24765324C}"/>
                </a:ext>
              </a:extLst>
            </p:cNvPr>
            <p:cNvSpPr>
              <a:spLocks/>
            </p:cNvSpPr>
            <p:nvPr/>
          </p:nvSpPr>
          <p:spPr>
            <a:xfrm>
              <a:off x="7768021" y="2413104"/>
              <a:ext cx="346757" cy="146366"/>
            </a:xfrm>
            <a:custGeom>
              <a:avLst/>
              <a:gdLst>
                <a:gd name="connsiteX0" fmla="*/ 53185 w 356926"/>
                <a:gd name="connsiteY0" fmla="*/ 59256 h 150742"/>
                <a:gd name="connsiteX1" fmla="*/ 41614 w 356926"/>
                <a:gd name="connsiteY1" fmla="*/ 67841 h 150742"/>
                <a:gd name="connsiteX2" fmla="*/ 36669 w 356926"/>
                <a:gd name="connsiteY2" fmla="*/ 69996 h 150742"/>
                <a:gd name="connsiteX3" fmla="*/ 22407 w 356926"/>
                <a:gd name="connsiteY3" fmla="*/ 69019 h 150742"/>
                <a:gd name="connsiteX4" fmla="*/ 18841 w 356926"/>
                <a:gd name="connsiteY4" fmla="*/ 68817 h 150742"/>
                <a:gd name="connsiteX5" fmla="*/ 15881 w 356926"/>
                <a:gd name="connsiteY5" fmla="*/ 67673 h 150742"/>
                <a:gd name="connsiteX6" fmla="*/ 9355 w 356926"/>
                <a:gd name="connsiteY6" fmla="*/ 68447 h 150742"/>
                <a:gd name="connsiteX7" fmla="*/ 1013 w 356926"/>
                <a:gd name="connsiteY7" fmla="*/ 78513 h 150742"/>
                <a:gd name="connsiteX8" fmla="*/ 105 w 356926"/>
                <a:gd name="connsiteY8" fmla="*/ 83025 h 150742"/>
                <a:gd name="connsiteX9" fmla="*/ 778 w 356926"/>
                <a:gd name="connsiteY9" fmla="*/ 86560 h 150742"/>
                <a:gd name="connsiteX10" fmla="*/ 1013 w 356926"/>
                <a:gd name="connsiteY10" fmla="*/ 94876 h 150742"/>
                <a:gd name="connsiteX11" fmla="*/ 5487 w 356926"/>
                <a:gd name="connsiteY11" fmla="*/ 109084 h 150742"/>
                <a:gd name="connsiteX12" fmla="*/ 13157 w 356926"/>
                <a:gd name="connsiteY12" fmla="*/ 120901 h 150742"/>
                <a:gd name="connsiteX13" fmla="*/ 23819 w 356926"/>
                <a:gd name="connsiteY13" fmla="*/ 132550 h 150742"/>
                <a:gd name="connsiteX14" fmla="*/ 50797 w 356926"/>
                <a:gd name="connsiteY14" fmla="*/ 147970 h 150742"/>
                <a:gd name="connsiteX15" fmla="*/ 70878 w 356926"/>
                <a:gd name="connsiteY15" fmla="*/ 150360 h 150742"/>
                <a:gd name="connsiteX16" fmla="*/ 85746 w 356926"/>
                <a:gd name="connsiteY16" fmla="*/ 149552 h 150742"/>
                <a:gd name="connsiteX17" fmla="*/ 93281 w 356926"/>
                <a:gd name="connsiteY17" fmla="*/ 149485 h 150742"/>
                <a:gd name="connsiteX18" fmla="*/ 102969 w 356926"/>
                <a:gd name="connsiteY18" fmla="*/ 148273 h 150742"/>
                <a:gd name="connsiteX19" fmla="*/ 142628 w 356926"/>
                <a:gd name="connsiteY19" fmla="*/ 135210 h 150742"/>
                <a:gd name="connsiteX20" fmla="*/ 150633 w 356926"/>
                <a:gd name="connsiteY20" fmla="*/ 131877 h 150742"/>
                <a:gd name="connsiteX21" fmla="*/ 159581 w 356926"/>
                <a:gd name="connsiteY21" fmla="*/ 131641 h 150742"/>
                <a:gd name="connsiteX22" fmla="*/ 177375 w 356926"/>
                <a:gd name="connsiteY22" fmla="*/ 132887 h 150742"/>
                <a:gd name="connsiteX23" fmla="*/ 193117 w 356926"/>
                <a:gd name="connsiteY23" fmla="*/ 126019 h 150742"/>
                <a:gd name="connsiteX24" fmla="*/ 205833 w 356926"/>
                <a:gd name="connsiteY24" fmla="*/ 116423 h 150742"/>
                <a:gd name="connsiteX25" fmla="*/ 224703 w 356926"/>
                <a:gd name="connsiteY25" fmla="*/ 114774 h 150742"/>
                <a:gd name="connsiteX26" fmla="*/ 236712 w 356926"/>
                <a:gd name="connsiteY26" fmla="*/ 113864 h 150742"/>
                <a:gd name="connsiteX27" fmla="*/ 248788 w 356926"/>
                <a:gd name="connsiteY27" fmla="*/ 113932 h 150742"/>
                <a:gd name="connsiteX28" fmla="*/ 262982 w 356926"/>
                <a:gd name="connsiteY28" fmla="*/ 108208 h 150742"/>
                <a:gd name="connsiteX29" fmla="*/ 275933 w 356926"/>
                <a:gd name="connsiteY29" fmla="*/ 104673 h 150742"/>
                <a:gd name="connsiteX30" fmla="*/ 296822 w 356926"/>
                <a:gd name="connsiteY30" fmla="*/ 101980 h 150742"/>
                <a:gd name="connsiteX31" fmla="*/ 313674 w 356926"/>
                <a:gd name="connsiteY31" fmla="*/ 100734 h 150742"/>
                <a:gd name="connsiteX32" fmla="*/ 327230 w 356926"/>
                <a:gd name="connsiteY32" fmla="*/ 102014 h 150742"/>
                <a:gd name="connsiteX33" fmla="*/ 351954 w 356926"/>
                <a:gd name="connsiteY33" fmla="*/ 99960 h 150742"/>
                <a:gd name="connsiteX34" fmla="*/ 340517 w 356926"/>
                <a:gd name="connsiteY34" fmla="*/ 69928 h 150742"/>
                <a:gd name="connsiteX35" fmla="*/ 326457 w 356926"/>
                <a:gd name="connsiteY35" fmla="*/ 65316 h 150742"/>
                <a:gd name="connsiteX36" fmla="*/ 319628 w 356926"/>
                <a:gd name="connsiteY36" fmla="*/ 64037 h 150742"/>
                <a:gd name="connsiteX37" fmla="*/ 311589 w 356926"/>
                <a:gd name="connsiteY37" fmla="*/ 63228 h 150742"/>
                <a:gd name="connsiteX38" fmla="*/ 297226 w 356926"/>
                <a:gd name="connsiteY38" fmla="*/ 55788 h 150742"/>
                <a:gd name="connsiteX39" fmla="*/ 290094 w 356926"/>
                <a:gd name="connsiteY39" fmla="*/ 46462 h 150742"/>
                <a:gd name="connsiteX40" fmla="*/ 284612 w 356926"/>
                <a:gd name="connsiteY40" fmla="*/ 39190 h 150742"/>
                <a:gd name="connsiteX41" fmla="*/ 259451 w 356926"/>
                <a:gd name="connsiteY41" fmla="*/ 21346 h 150742"/>
                <a:gd name="connsiteX42" fmla="*/ 241017 w 356926"/>
                <a:gd name="connsiteY42" fmla="*/ 16565 h 150742"/>
                <a:gd name="connsiteX43" fmla="*/ 227562 w 356926"/>
                <a:gd name="connsiteY43" fmla="*/ 16633 h 150742"/>
                <a:gd name="connsiteX44" fmla="*/ 213805 w 356926"/>
                <a:gd name="connsiteY44" fmla="*/ 15454 h 150742"/>
                <a:gd name="connsiteX45" fmla="*/ 206270 w 356926"/>
                <a:gd name="connsiteY45" fmla="*/ 13199 h 150742"/>
                <a:gd name="connsiteX46" fmla="*/ 200787 w 356926"/>
                <a:gd name="connsiteY46" fmla="*/ 8250 h 150742"/>
                <a:gd name="connsiteX47" fmla="*/ 183867 w 356926"/>
                <a:gd name="connsiteY47" fmla="*/ 1 h 150742"/>
                <a:gd name="connsiteX48" fmla="*/ 163416 w 356926"/>
                <a:gd name="connsiteY48" fmla="*/ 8384 h 150742"/>
                <a:gd name="connsiteX49" fmla="*/ 153829 w 356926"/>
                <a:gd name="connsiteY49" fmla="*/ 12761 h 150742"/>
                <a:gd name="connsiteX50" fmla="*/ 147707 w 356926"/>
                <a:gd name="connsiteY50" fmla="*/ 20201 h 150742"/>
                <a:gd name="connsiteX51" fmla="*/ 134958 w 356926"/>
                <a:gd name="connsiteY51" fmla="*/ 33231 h 150742"/>
                <a:gd name="connsiteX52" fmla="*/ 115986 w 356926"/>
                <a:gd name="connsiteY52" fmla="*/ 39190 h 150742"/>
                <a:gd name="connsiteX53" fmla="*/ 89850 w 356926"/>
                <a:gd name="connsiteY53" fmla="*/ 40604 h 150742"/>
                <a:gd name="connsiteX54" fmla="*/ 68793 w 356926"/>
                <a:gd name="connsiteY54" fmla="*/ 48987 h 150742"/>
                <a:gd name="connsiteX55" fmla="*/ 62671 w 356926"/>
                <a:gd name="connsiteY55" fmla="*/ 53667 h 150742"/>
                <a:gd name="connsiteX56" fmla="*/ 53185 w 356926"/>
                <a:gd name="connsiteY56" fmla="*/ 59256 h 150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56926" h="150742">
                  <a:moveTo>
                    <a:pt x="53185" y="59256"/>
                  </a:moveTo>
                  <a:cubicBezTo>
                    <a:pt x="48947" y="63532"/>
                    <a:pt x="46895" y="66191"/>
                    <a:pt x="41614" y="67841"/>
                  </a:cubicBezTo>
                  <a:cubicBezTo>
                    <a:pt x="40066" y="68312"/>
                    <a:pt x="38284" y="69591"/>
                    <a:pt x="36669" y="69996"/>
                  </a:cubicBezTo>
                  <a:cubicBezTo>
                    <a:pt x="32464" y="70972"/>
                    <a:pt x="26309" y="69996"/>
                    <a:pt x="22407" y="69019"/>
                  </a:cubicBezTo>
                  <a:cubicBezTo>
                    <a:pt x="21129" y="68683"/>
                    <a:pt x="20120" y="69019"/>
                    <a:pt x="18841" y="68817"/>
                  </a:cubicBezTo>
                  <a:cubicBezTo>
                    <a:pt x="17697" y="68649"/>
                    <a:pt x="16957" y="67875"/>
                    <a:pt x="15881" y="67673"/>
                  </a:cubicBezTo>
                  <a:cubicBezTo>
                    <a:pt x="13594" y="67201"/>
                    <a:pt x="11441" y="67504"/>
                    <a:pt x="9355" y="68447"/>
                  </a:cubicBezTo>
                  <a:cubicBezTo>
                    <a:pt x="5117" y="70332"/>
                    <a:pt x="1955" y="73935"/>
                    <a:pt x="1013" y="78513"/>
                  </a:cubicBezTo>
                  <a:cubicBezTo>
                    <a:pt x="744" y="79826"/>
                    <a:pt x="307" y="81746"/>
                    <a:pt x="105" y="83025"/>
                  </a:cubicBezTo>
                  <a:cubicBezTo>
                    <a:pt x="-231" y="84910"/>
                    <a:pt x="307" y="84810"/>
                    <a:pt x="778" y="86560"/>
                  </a:cubicBezTo>
                  <a:cubicBezTo>
                    <a:pt x="1518" y="89220"/>
                    <a:pt x="845" y="92149"/>
                    <a:pt x="1013" y="94876"/>
                  </a:cubicBezTo>
                  <a:cubicBezTo>
                    <a:pt x="1316" y="99589"/>
                    <a:pt x="3301" y="104808"/>
                    <a:pt x="5487" y="109084"/>
                  </a:cubicBezTo>
                  <a:cubicBezTo>
                    <a:pt x="7707" y="113494"/>
                    <a:pt x="10230" y="116928"/>
                    <a:pt x="13157" y="120901"/>
                  </a:cubicBezTo>
                  <a:cubicBezTo>
                    <a:pt x="16487" y="125379"/>
                    <a:pt x="20018" y="128678"/>
                    <a:pt x="23819" y="132550"/>
                  </a:cubicBezTo>
                  <a:cubicBezTo>
                    <a:pt x="30614" y="139485"/>
                    <a:pt x="41412" y="145748"/>
                    <a:pt x="50797" y="147970"/>
                  </a:cubicBezTo>
                  <a:cubicBezTo>
                    <a:pt x="57423" y="149552"/>
                    <a:pt x="64252" y="149013"/>
                    <a:pt x="70878" y="150360"/>
                  </a:cubicBezTo>
                  <a:cubicBezTo>
                    <a:pt x="75991" y="151370"/>
                    <a:pt x="80734" y="150124"/>
                    <a:pt x="85746" y="149552"/>
                  </a:cubicBezTo>
                  <a:cubicBezTo>
                    <a:pt x="88269" y="149249"/>
                    <a:pt x="90758" y="149518"/>
                    <a:pt x="93281" y="149485"/>
                  </a:cubicBezTo>
                  <a:cubicBezTo>
                    <a:pt x="96611" y="149451"/>
                    <a:pt x="99672" y="148609"/>
                    <a:pt x="102969" y="148273"/>
                  </a:cubicBezTo>
                  <a:cubicBezTo>
                    <a:pt x="117433" y="146724"/>
                    <a:pt x="129576" y="141102"/>
                    <a:pt x="142628" y="135210"/>
                  </a:cubicBezTo>
                  <a:cubicBezTo>
                    <a:pt x="145116" y="134098"/>
                    <a:pt x="148009" y="132651"/>
                    <a:pt x="150633" y="131877"/>
                  </a:cubicBezTo>
                  <a:cubicBezTo>
                    <a:pt x="153324" y="131102"/>
                    <a:pt x="156823" y="131641"/>
                    <a:pt x="159581" y="131641"/>
                  </a:cubicBezTo>
                  <a:cubicBezTo>
                    <a:pt x="165602" y="131641"/>
                    <a:pt x="171253" y="133695"/>
                    <a:pt x="177375" y="132887"/>
                  </a:cubicBezTo>
                  <a:cubicBezTo>
                    <a:pt x="182555" y="132213"/>
                    <a:pt x="189081" y="129486"/>
                    <a:pt x="193117" y="126019"/>
                  </a:cubicBezTo>
                  <a:cubicBezTo>
                    <a:pt x="197053" y="122584"/>
                    <a:pt x="200349" y="117972"/>
                    <a:pt x="205833" y="116423"/>
                  </a:cubicBezTo>
                  <a:cubicBezTo>
                    <a:pt x="212055" y="114706"/>
                    <a:pt x="218447" y="115952"/>
                    <a:pt x="224703" y="114774"/>
                  </a:cubicBezTo>
                  <a:cubicBezTo>
                    <a:pt x="228773" y="113999"/>
                    <a:pt x="232440" y="113831"/>
                    <a:pt x="236712" y="113864"/>
                  </a:cubicBezTo>
                  <a:cubicBezTo>
                    <a:pt x="240513" y="113864"/>
                    <a:pt x="245087" y="114639"/>
                    <a:pt x="248788" y="113932"/>
                  </a:cubicBezTo>
                  <a:cubicBezTo>
                    <a:pt x="253968" y="112956"/>
                    <a:pt x="258139" y="110431"/>
                    <a:pt x="262982" y="108208"/>
                  </a:cubicBezTo>
                  <a:cubicBezTo>
                    <a:pt x="267019" y="106357"/>
                    <a:pt x="271627" y="105717"/>
                    <a:pt x="275933" y="104673"/>
                  </a:cubicBezTo>
                  <a:cubicBezTo>
                    <a:pt x="282627" y="103057"/>
                    <a:pt x="289893" y="101879"/>
                    <a:pt x="296822" y="101980"/>
                  </a:cubicBezTo>
                  <a:cubicBezTo>
                    <a:pt x="302507" y="102081"/>
                    <a:pt x="308091" y="100364"/>
                    <a:pt x="313674" y="100734"/>
                  </a:cubicBezTo>
                  <a:cubicBezTo>
                    <a:pt x="318316" y="101071"/>
                    <a:pt x="322521" y="102014"/>
                    <a:pt x="327230" y="102014"/>
                  </a:cubicBezTo>
                  <a:cubicBezTo>
                    <a:pt x="335236" y="101980"/>
                    <a:pt x="344386" y="102990"/>
                    <a:pt x="351954" y="99960"/>
                  </a:cubicBezTo>
                  <a:cubicBezTo>
                    <a:pt x="365746" y="94472"/>
                    <a:pt x="347178" y="74844"/>
                    <a:pt x="340517" y="69928"/>
                  </a:cubicBezTo>
                  <a:cubicBezTo>
                    <a:pt x="336144" y="66696"/>
                    <a:pt x="331872" y="65585"/>
                    <a:pt x="326457" y="65316"/>
                  </a:cubicBezTo>
                  <a:cubicBezTo>
                    <a:pt x="324069" y="65181"/>
                    <a:pt x="322017" y="64171"/>
                    <a:pt x="319628" y="64037"/>
                  </a:cubicBezTo>
                  <a:cubicBezTo>
                    <a:pt x="316736" y="63868"/>
                    <a:pt x="314448" y="63835"/>
                    <a:pt x="311589" y="63228"/>
                  </a:cubicBezTo>
                  <a:cubicBezTo>
                    <a:pt x="306274" y="62084"/>
                    <a:pt x="301296" y="59492"/>
                    <a:pt x="297226" y="55788"/>
                  </a:cubicBezTo>
                  <a:cubicBezTo>
                    <a:pt x="294467" y="53263"/>
                    <a:pt x="292012" y="49593"/>
                    <a:pt x="290094" y="46462"/>
                  </a:cubicBezTo>
                  <a:cubicBezTo>
                    <a:pt x="288413" y="43735"/>
                    <a:pt x="286630" y="41681"/>
                    <a:pt x="284612" y="39190"/>
                  </a:cubicBezTo>
                  <a:cubicBezTo>
                    <a:pt x="278086" y="31211"/>
                    <a:pt x="269508" y="24477"/>
                    <a:pt x="259451" y="21346"/>
                  </a:cubicBezTo>
                  <a:cubicBezTo>
                    <a:pt x="253598" y="19495"/>
                    <a:pt x="247207" y="17003"/>
                    <a:pt x="241017" y="16565"/>
                  </a:cubicBezTo>
                  <a:cubicBezTo>
                    <a:pt x="236611" y="16262"/>
                    <a:pt x="231969" y="16633"/>
                    <a:pt x="227562" y="16633"/>
                  </a:cubicBezTo>
                  <a:cubicBezTo>
                    <a:pt x="222752" y="16633"/>
                    <a:pt x="218346" y="17037"/>
                    <a:pt x="213805" y="15454"/>
                  </a:cubicBezTo>
                  <a:cubicBezTo>
                    <a:pt x="211383" y="14613"/>
                    <a:pt x="208490" y="14478"/>
                    <a:pt x="206270" y="13199"/>
                  </a:cubicBezTo>
                  <a:cubicBezTo>
                    <a:pt x="204218" y="12020"/>
                    <a:pt x="202704" y="9663"/>
                    <a:pt x="200787" y="8250"/>
                  </a:cubicBezTo>
                  <a:cubicBezTo>
                    <a:pt x="195943" y="4647"/>
                    <a:pt x="190225" y="35"/>
                    <a:pt x="183867" y="1"/>
                  </a:cubicBezTo>
                  <a:cubicBezTo>
                    <a:pt x="175928" y="-67"/>
                    <a:pt x="170143" y="4748"/>
                    <a:pt x="163416" y="8384"/>
                  </a:cubicBezTo>
                  <a:cubicBezTo>
                    <a:pt x="160455" y="9966"/>
                    <a:pt x="156587" y="10775"/>
                    <a:pt x="153829" y="12761"/>
                  </a:cubicBezTo>
                  <a:cubicBezTo>
                    <a:pt x="151373" y="14545"/>
                    <a:pt x="149456" y="17744"/>
                    <a:pt x="147707" y="20201"/>
                  </a:cubicBezTo>
                  <a:cubicBezTo>
                    <a:pt x="144040" y="25285"/>
                    <a:pt x="140071" y="29628"/>
                    <a:pt x="134958" y="33231"/>
                  </a:cubicBezTo>
                  <a:cubicBezTo>
                    <a:pt x="128971" y="37439"/>
                    <a:pt x="123252" y="39190"/>
                    <a:pt x="115986" y="39190"/>
                  </a:cubicBezTo>
                  <a:cubicBezTo>
                    <a:pt x="107308" y="39190"/>
                    <a:pt x="98360" y="38887"/>
                    <a:pt x="89850" y="40604"/>
                  </a:cubicBezTo>
                  <a:cubicBezTo>
                    <a:pt x="82853" y="42018"/>
                    <a:pt x="74848" y="45082"/>
                    <a:pt x="68793" y="48987"/>
                  </a:cubicBezTo>
                  <a:cubicBezTo>
                    <a:pt x="66707" y="50334"/>
                    <a:pt x="64622" y="52118"/>
                    <a:pt x="62671" y="53667"/>
                  </a:cubicBezTo>
                  <a:cubicBezTo>
                    <a:pt x="61325" y="54643"/>
                    <a:pt x="56549" y="58515"/>
                    <a:pt x="53185" y="5925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4" name="Freeform 1139">
              <a:extLst>
                <a:ext uri="{FF2B5EF4-FFF2-40B4-BE49-F238E27FC236}">
                  <a16:creationId xmlns:a16="http://schemas.microsoft.com/office/drawing/2014/main" id="{A5C0D753-C8CB-ED07-1A42-E3AD211BF842}"/>
                </a:ext>
              </a:extLst>
            </p:cNvPr>
            <p:cNvSpPr>
              <a:spLocks/>
            </p:cNvSpPr>
            <p:nvPr/>
          </p:nvSpPr>
          <p:spPr>
            <a:xfrm>
              <a:off x="7798848" y="2326367"/>
              <a:ext cx="1364273" cy="341920"/>
            </a:xfrm>
            <a:custGeom>
              <a:avLst/>
              <a:gdLst>
                <a:gd name="connsiteX0" fmla="*/ 95591 w 1404282"/>
                <a:gd name="connsiteY0" fmla="*/ 296824 h 352143"/>
                <a:gd name="connsiteX1" fmla="*/ 2146 w 1404282"/>
                <a:gd name="connsiteY1" fmla="*/ 315981 h 352143"/>
                <a:gd name="connsiteX2" fmla="*/ 27710 w 1404282"/>
                <a:gd name="connsiteY2" fmla="*/ 349379 h 352143"/>
                <a:gd name="connsiteX3" fmla="*/ 95624 w 1404282"/>
                <a:gd name="connsiteY3" fmla="*/ 344935 h 352143"/>
                <a:gd name="connsiteX4" fmla="*/ 152808 w 1404282"/>
                <a:gd name="connsiteY4" fmla="*/ 337090 h 352143"/>
                <a:gd name="connsiteX5" fmla="*/ 220050 w 1404282"/>
                <a:gd name="connsiteY5" fmla="*/ 317832 h 352143"/>
                <a:gd name="connsiteX6" fmla="*/ 280429 w 1404282"/>
                <a:gd name="connsiteY6" fmla="*/ 325711 h 352143"/>
                <a:gd name="connsiteX7" fmla="*/ 373101 w 1404282"/>
                <a:gd name="connsiteY7" fmla="*/ 340390 h 352143"/>
                <a:gd name="connsiteX8" fmla="*/ 445253 w 1404282"/>
                <a:gd name="connsiteY8" fmla="*/ 333252 h 352143"/>
                <a:gd name="connsiteX9" fmla="*/ 461231 w 1404282"/>
                <a:gd name="connsiteY9" fmla="*/ 296824 h 352143"/>
                <a:gd name="connsiteX10" fmla="*/ 521409 w 1404282"/>
                <a:gd name="connsiteY10" fmla="*/ 278475 h 352143"/>
                <a:gd name="connsiteX11" fmla="*/ 561000 w 1404282"/>
                <a:gd name="connsiteY11" fmla="*/ 244269 h 352143"/>
                <a:gd name="connsiteX12" fmla="*/ 628342 w 1404282"/>
                <a:gd name="connsiteY12" fmla="*/ 240195 h 352143"/>
                <a:gd name="connsiteX13" fmla="*/ 679472 w 1404282"/>
                <a:gd name="connsiteY13" fmla="*/ 222116 h 352143"/>
                <a:gd name="connsiteX14" fmla="*/ 715094 w 1404282"/>
                <a:gd name="connsiteY14" fmla="*/ 199188 h 352143"/>
                <a:gd name="connsiteX15" fmla="*/ 779174 w 1404282"/>
                <a:gd name="connsiteY15" fmla="*/ 178213 h 352143"/>
                <a:gd name="connsiteX16" fmla="*/ 901480 w 1404282"/>
                <a:gd name="connsiteY16" fmla="*/ 179829 h 352143"/>
                <a:gd name="connsiteX17" fmla="*/ 942316 w 1404282"/>
                <a:gd name="connsiteY17" fmla="*/ 161312 h 352143"/>
                <a:gd name="connsiteX18" fmla="*/ 988097 w 1404282"/>
                <a:gd name="connsiteY18" fmla="*/ 152761 h 352143"/>
                <a:gd name="connsiteX19" fmla="*/ 1065665 w 1404282"/>
                <a:gd name="connsiteY19" fmla="*/ 121113 h 352143"/>
                <a:gd name="connsiteX20" fmla="*/ 1132469 w 1404282"/>
                <a:gd name="connsiteY20" fmla="*/ 101384 h 352143"/>
                <a:gd name="connsiteX21" fmla="*/ 1211585 w 1404282"/>
                <a:gd name="connsiteY21" fmla="*/ 77581 h 352143"/>
                <a:gd name="connsiteX22" fmla="*/ 1285083 w 1404282"/>
                <a:gd name="connsiteY22" fmla="*/ 67178 h 352143"/>
                <a:gd name="connsiteX23" fmla="*/ 1358278 w 1404282"/>
                <a:gd name="connsiteY23" fmla="*/ 46540 h 352143"/>
                <a:gd name="connsiteX24" fmla="*/ 1403386 w 1404282"/>
                <a:gd name="connsiteY24" fmla="*/ 34285 h 352143"/>
                <a:gd name="connsiteX25" fmla="*/ 1361474 w 1404282"/>
                <a:gd name="connsiteY25" fmla="*/ 4624 h 352143"/>
                <a:gd name="connsiteX26" fmla="*/ 1267827 w 1404282"/>
                <a:gd name="connsiteY26" fmla="*/ 1055 h 352143"/>
                <a:gd name="connsiteX27" fmla="*/ 1204790 w 1404282"/>
                <a:gd name="connsiteY27" fmla="*/ 10011 h 352143"/>
                <a:gd name="connsiteX28" fmla="*/ 1108015 w 1404282"/>
                <a:gd name="connsiteY28" fmla="*/ 31019 h 352143"/>
                <a:gd name="connsiteX29" fmla="*/ 961759 w 1404282"/>
                <a:gd name="connsiteY29" fmla="*/ 32568 h 352143"/>
                <a:gd name="connsiteX30" fmla="*/ 932326 w 1404282"/>
                <a:gd name="connsiteY30" fmla="*/ 18292 h 352143"/>
                <a:gd name="connsiteX31" fmla="*/ 874806 w 1404282"/>
                <a:gd name="connsiteY31" fmla="*/ 11559 h 352143"/>
                <a:gd name="connsiteX32" fmla="*/ 807934 w 1404282"/>
                <a:gd name="connsiteY32" fmla="*/ 4018 h 352143"/>
                <a:gd name="connsiteX33" fmla="*/ 745839 w 1404282"/>
                <a:gd name="connsiteY33" fmla="*/ 8596 h 352143"/>
                <a:gd name="connsiteX34" fmla="*/ 678497 w 1404282"/>
                <a:gd name="connsiteY34" fmla="*/ 10919 h 352143"/>
                <a:gd name="connsiteX35" fmla="*/ 634801 w 1404282"/>
                <a:gd name="connsiteY35" fmla="*/ 28696 h 352143"/>
                <a:gd name="connsiteX36" fmla="*/ 589828 w 1404282"/>
                <a:gd name="connsiteY36" fmla="*/ 31187 h 352143"/>
                <a:gd name="connsiteX37" fmla="*/ 548555 w 1404282"/>
                <a:gd name="connsiteY37" fmla="*/ 46775 h 352143"/>
                <a:gd name="connsiteX38" fmla="*/ 455782 w 1404282"/>
                <a:gd name="connsiteY38" fmla="*/ 58020 h 352143"/>
                <a:gd name="connsiteX39" fmla="*/ 355239 w 1404282"/>
                <a:gd name="connsiteY39" fmla="*/ 73137 h 352143"/>
                <a:gd name="connsiteX40" fmla="*/ 294961 w 1404282"/>
                <a:gd name="connsiteY40" fmla="*/ 80746 h 352143"/>
                <a:gd name="connsiteX41" fmla="*/ 394124 w 1404282"/>
                <a:gd name="connsiteY41" fmla="*/ 116568 h 352143"/>
                <a:gd name="connsiteX42" fmla="*/ 491606 w 1404282"/>
                <a:gd name="connsiteY42" fmla="*/ 118050 h 352143"/>
                <a:gd name="connsiteX43" fmla="*/ 507988 w 1404282"/>
                <a:gd name="connsiteY43" fmla="*/ 130843 h 352143"/>
                <a:gd name="connsiteX44" fmla="*/ 415585 w 1404282"/>
                <a:gd name="connsiteY44" fmla="*/ 150000 h 352143"/>
                <a:gd name="connsiteX45" fmla="*/ 392308 w 1404282"/>
                <a:gd name="connsiteY45" fmla="*/ 165420 h 352143"/>
                <a:gd name="connsiteX46" fmla="*/ 409060 w 1404282"/>
                <a:gd name="connsiteY46" fmla="*/ 180503 h 352143"/>
                <a:gd name="connsiteX47" fmla="*/ 371352 w 1404282"/>
                <a:gd name="connsiteY47" fmla="*/ 213396 h 352143"/>
                <a:gd name="connsiteX48" fmla="*/ 312923 w 1404282"/>
                <a:gd name="connsiteY48" fmla="*/ 250329 h 352143"/>
                <a:gd name="connsiteX49" fmla="*/ 254360 w 1404282"/>
                <a:gd name="connsiteY49" fmla="*/ 262853 h 352143"/>
                <a:gd name="connsiteX50" fmla="*/ 187657 w 1404282"/>
                <a:gd name="connsiteY50" fmla="*/ 258510 h 352143"/>
                <a:gd name="connsiteX51" fmla="*/ 95591 w 1404282"/>
                <a:gd name="connsiteY51" fmla="*/ 296824 h 352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04282" h="352143">
                  <a:moveTo>
                    <a:pt x="95591" y="296824"/>
                  </a:moveTo>
                  <a:cubicBezTo>
                    <a:pt x="72549" y="295107"/>
                    <a:pt x="16879" y="288878"/>
                    <a:pt x="2146" y="315981"/>
                  </a:cubicBezTo>
                  <a:cubicBezTo>
                    <a:pt x="-6937" y="332713"/>
                    <a:pt x="14962" y="345204"/>
                    <a:pt x="27710" y="349379"/>
                  </a:cubicBezTo>
                  <a:cubicBezTo>
                    <a:pt x="49238" y="356449"/>
                    <a:pt x="73861" y="348099"/>
                    <a:pt x="95624" y="344935"/>
                  </a:cubicBezTo>
                  <a:cubicBezTo>
                    <a:pt x="114596" y="342174"/>
                    <a:pt x="134241" y="340760"/>
                    <a:pt x="152808" y="337090"/>
                  </a:cubicBezTo>
                  <a:cubicBezTo>
                    <a:pt x="175648" y="332545"/>
                    <a:pt x="197311" y="322142"/>
                    <a:pt x="220050" y="317832"/>
                  </a:cubicBezTo>
                  <a:cubicBezTo>
                    <a:pt x="241679" y="313691"/>
                    <a:pt x="260247" y="319381"/>
                    <a:pt x="280429" y="325711"/>
                  </a:cubicBezTo>
                  <a:cubicBezTo>
                    <a:pt x="310031" y="334969"/>
                    <a:pt x="342154" y="339245"/>
                    <a:pt x="373101" y="340390"/>
                  </a:cubicBezTo>
                  <a:cubicBezTo>
                    <a:pt x="395840" y="341231"/>
                    <a:pt x="423725" y="340996"/>
                    <a:pt x="445253" y="333252"/>
                  </a:cubicBezTo>
                  <a:cubicBezTo>
                    <a:pt x="469607" y="324498"/>
                    <a:pt x="455210" y="314904"/>
                    <a:pt x="461231" y="296824"/>
                  </a:cubicBezTo>
                  <a:cubicBezTo>
                    <a:pt x="468766" y="274267"/>
                    <a:pt x="503346" y="284569"/>
                    <a:pt x="521409" y="278475"/>
                  </a:cubicBezTo>
                  <a:cubicBezTo>
                    <a:pt x="542634" y="271304"/>
                    <a:pt x="536512" y="247198"/>
                    <a:pt x="561000" y="244269"/>
                  </a:cubicBezTo>
                  <a:cubicBezTo>
                    <a:pt x="584479" y="241475"/>
                    <a:pt x="604292" y="249387"/>
                    <a:pt x="628342" y="240195"/>
                  </a:cubicBezTo>
                  <a:cubicBezTo>
                    <a:pt x="646339" y="233360"/>
                    <a:pt x="660467" y="224944"/>
                    <a:pt x="679472" y="222116"/>
                  </a:cubicBezTo>
                  <a:cubicBezTo>
                    <a:pt x="699150" y="219153"/>
                    <a:pt x="701168" y="211308"/>
                    <a:pt x="715094" y="199188"/>
                  </a:cubicBezTo>
                  <a:cubicBezTo>
                    <a:pt x="731409" y="184980"/>
                    <a:pt x="757578" y="178651"/>
                    <a:pt x="779174" y="178213"/>
                  </a:cubicBezTo>
                  <a:cubicBezTo>
                    <a:pt x="819136" y="177439"/>
                    <a:pt x="862124" y="192825"/>
                    <a:pt x="901480" y="179829"/>
                  </a:cubicBezTo>
                  <a:cubicBezTo>
                    <a:pt x="915844" y="175082"/>
                    <a:pt x="927415" y="165285"/>
                    <a:pt x="942316" y="161312"/>
                  </a:cubicBezTo>
                  <a:cubicBezTo>
                    <a:pt x="957285" y="157306"/>
                    <a:pt x="973565" y="158989"/>
                    <a:pt x="988097" y="152761"/>
                  </a:cubicBezTo>
                  <a:cubicBezTo>
                    <a:pt x="1016117" y="140809"/>
                    <a:pt x="1033575" y="123773"/>
                    <a:pt x="1065665" y="121113"/>
                  </a:cubicBezTo>
                  <a:cubicBezTo>
                    <a:pt x="1090995" y="119026"/>
                    <a:pt x="1110167" y="112023"/>
                    <a:pt x="1132469" y="101384"/>
                  </a:cubicBezTo>
                  <a:cubicBezTo>
                    <a:pt x="1154535" y="90846"/>
                    <a:pt x="1187029" y="79534"/>
                    <a:pt x="1211585" y="77581"/>
                  </a:cubicBezTo>
                  <a:cubicBezTo>
                    <a:pt x="1238697" y="75460"/>
                    <a:pt x="1260998" y="82699"/>
                    <a:pt x="1285083" y="67178"/>
                  </a:cubicBezTo>
                  <a:cubicBezTo>
                    <a:pt x="1309773" y="51253"/>
                    <a:pt x="1329788" y="51085"/>
                    <a:pt x="1358278" y="46540"/>
                  </a:cubicBezTo>
                  <a:cubicBezTo>
                    <a:pt x="1367360" y="45092"/>
                    <a:pt x="1399316" y="44082"/>
                    <a:pt x="1403386" y="34285"/>
                  </a:cubicBezTo>
                  <a:cubicBezTo>
                    <a:pt x="1410618" y="16811"/>
                    <a:pt x="1372036" y="6711"/>
                    <a:pt x="1361474" y="4624"/>
                  </a:cubicBezTo>
                  <a:cubicBezTo>
                    <a:pt x="1329249" y="-1706"/>
                    <a:pt x="1299884" y="-56"/>
                    <a:pt x="1267827" y="1055"/>
                  </a:cubicBezTo>
                  <a:cubicBezTo>
                    <a:pt x="1244583" y="1863"/>
                    <a:pt x="1226520" y="1829"/>
                    <a:pt x="1204790" y="10011"/>
                  </a:cubicBezTo>
                  <a:cubicBezTo>
                    <a:pt x="1174012" y="21592"/>
                    <a:pt x="1140206" y="24487"/>
                    <a:pt x="1108015" y="31019"/>
                  </a:cubicBezTo>
                  <a:cubicBezTo>
                    <a:pt x="1062301" y="40277"/>
                    <a:pt x="1007202" y="45530"/>
                    <a:pt x="961759" y="32568"/>
                  </a:cubicBezTo>
                  <a:cubicBezTo>
                    <a:pt x="950625" y="29403"/>
                    <a:pt x="942518" y="23376"/>
                    <a:pt x="932326" y="18292"/>
                  </a:cubicBezTo>
                  <a:cubicBezTo>
                    <a:pt x="913690" y="8967"/>
                    <a:pt x="895055" y="12131"/>
                    <a:pt x="874806" y="11559"/>
                  </a:cubicBezTo>
                  <a:cubicBezTo>
                    <a:pt x="852033" y="10886"/>
                    <a:pt x="831110" y="3378"/>
                    <a:pt x="807934" y="4018"/>
                  </a:cubicBezTo>
                  <a:cubicBezTo>
                    <a:pt x="787280" y="4590"/>
                    <a:pt x="766526" y="8933"/>
                    <a:pt x="745839" y="8596"/>
                  </a:cubicBezTo>
                  <a:cubicBezTo>
                    <a:pt x="722966" y="8226"/>
                    <a:pt x="701236" y="5600"/>
                    <a:pt x="678497" y="10919"/>
                  </a:cubicBezTo>
                  <a:cubicBezTo>
                    <a:pt x="662586" y="14623"/>
                    <a:pt x="650140" y="23376"/>
                    <a:pt x="634801" y="28696"/>
                  </a:cubicBezTo>
                  <a:cubicBezTo>
                    <a:pt x="616166" y="35160"/>
                    <a:pt x="607756" y="33006"/>
                    <a:pt x="589828" y="31187"/>
                  </a:cubicBezTo>
                  <a:cubicBezTo>
                    <a:pt x="566517" y="28830"/>
                    <a:pt x="564868" y="37483"/>
                    <a:pt x="548555" y="46775"/>
                  </a:cubicBezTo>
                  <a:cubicBezTo>
                    <a:pt x="521409" y="62229"/>
                    <a:pt x="484845" y="49772"/>
                    <a:pt x="455782" y="58020"/>
                  </a:cubicBezTo>
                  <a:cubicBezTo>
                    <a:pt x="423557" y="67178"/>
                    <a:pt x="389314" y="74618"/>
                    <a:pt x="355239" y="73137"/>
                  </a:cubicBezTo>
                  <a:cubicBezTo>
                    <a:pt x="342087" y="72565"/>
                    <a:pt x="294624" y="63239"/>
                    <a:pt x="294961" y="80746"/>
                  </a:cubicBezTo>
                  <a:cubicBezTo>
                    <a:pt x="295600" y="112831"/>
                    <a:pt x="372327" y="114481"/>
                    <a:pt x="394124" y="116568"/>
                  </a:cubicBezTo>
                  <a:cubicBezTo>
                    <a:pt x="426416" y="119665"/>
                    <a:pt x="459415" y="117309"/>
                    <a:pt x="491606" y="118050"/>
                  </a:cubicBezTo>
                  <a:cubicBezTo>
                    <a:pt x="503951" y="118319"/>
                    <a:pt x="535772" y="120642"/>
                    <a:pt x="507988" y="130843"/>
                  </a:cubicBezTo>
                  <a:cubicBezTo>
                    <a:pt x="478420" y="141684"/>
                    <a:pt x="445523" y="136095"/>
                    <a:pt x="415585" y="150000"/>
                  </a:cubicBezTo>
                  <a:cubicBezTo>
                    <a:pt x="410708" y="152256"/>
                    <a:pt x="393889" y="159292"/>
                    <a:pt x="392308" y="165420"/>
                  </a:cubicBezTo>
                  <a:cubicBezTo>
                    <a:pt x="389045" y="177910"/>
                    <a:pt x="403038" y="174072"/>
                    <a:pt x="409060" y="180503"/>
                  </a:cubicBezTo>
                  <a:cubicBezTo>
                    <a:pt x="423961" y="196461"/>
                    <a:pt x="385547" y="208245"/>
                    <a:pt x="371352" y="213396"/>
                  </a:cubicBezTo>
                  <a:cubicBezTo>
                    <a:pt x="346729" y="222351"/>
                    <a:pt x="335124" y="238007"/>
                    <a:pt x="312923" y="250329"/>
                  </a:cubicBezTo>
                  <a:cubicBezTo>
                    <a:pt x="295903" y="259756"/>
                    <a:pt x="273500" y="263628"/>
                    <a:pt x="254360" y="262853"/>
                  </a:cubicBezTo>
                  <a:cubicBezTo>
                    <a:pt x="231251" y="261911"/>
                    <a:pt x="210463" y="250531"/>
                    <a:pt x="187657" y="258510"/>
                  </a:cubicBezTo>
                  <a:cubicBezTo>
                    <a:pt x="157820" y="268913"/>
                    <a:pt x="141237" y="317193"/>
                    <a:pt x="95591" y="29682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5" name="Freeform 1140">
              <a:extLst>
                <a:ext uri="{FF2B5EF4-FFF2-40B4-BE49-F238E27FC236}">
                  <a16:creationId xmlns:a16="http://schemas.microsoft.com/office/drawing/2014/main" id="{86E8AE15-6DA3-F298-114E-2D56F5156B2C}"/>
                </a:ext>
              </a:extLst>
            </p:cNvPr>
            <p:cNvSpPr>
              <a:spLocks/>
            </p:cNvSpPr>
            <p:nvPr/>
          </p:nvSpPr>
          <p:spPr>
            <a:xfrm>
              <a:off x="8598155" y="2302329"/>
              <a:ext cx="2518608" cy="1364201"/>
            </a:xfrm>
            <a:custGeom>
              <a:avLst/>
              <a:gdLst>
                <a:gd name="connsiteX0" fmla="*/ 261991 w 2592468"/>
                <a:gd name="connsiteY0" fmla="*/ 229130 h 1404987"/>
                <a:gd name="connsiteX1" fmla="*/ 62116 w 2592468"/>
                <a:gd name="connsiteY1" fmla="*/ 260171 h 1404987"/>
                <a:gd name="connsiteX2" fmla="*/ 626 w 2592468"/>
                <a:gd name="connsiteY2" fmla="*/ 291280 h 1404987"/>
                <a:gd name="connsiteX3" fmla="*/ 30867 w 2592468"/>
                <a:gd name="connsiteY3" fmla="*/ 320571 h 1404987"/>
                <a:gd name="connsiteX4" fmla="*/ 24139 w 2592468"/>
                <a:gd name="connsiteY4" fmla="*/ 360298 h 1404987"/>
                <a:gd name="connsiteX5" fmla="*/ 230606 w 2592468"/>
                <a:gd name="connsiteY5" fmla="*/ 381778 h 1404987"/>
                <a:gd name="connsiteX6" fmla="*/ 353317 w 2592468"/>
                <a:gd name="connsiteY6" fmla="*/ 397871 h 1404987"/>
                <a:gd name="connsiteX7" fmla="*/ 451605 w 2592468"/>
                <a:gd name="connsiteY7" fmla="*/ 440326 h 1404987"/>
                <a:gd name="connsiteX8" fmla="*/ 474882 w 2592468"/>
                <a:gd name="connsiteY8" fmla="*/ 607788 h 1404987"/>
                <a:gd name="connsiteX9" fmla="*/ 503408 w 2592468"/>
                <a:gd name="connsiteY9" fmla="*/ 669871 h 1404987"/>
                <a:gd name="connsiteX10" fmla="*/ 583431 w 2592468"/>
                <a:gd name="connsiteY10" fmla="*/ 701754 h 1404987"/>
                <a:gd name="connsiteX11" fmla="*/ 517031 w 2592468"/>
                <a:gd name="connsiteY11" fmla="*/ 722190 h 1404987"/>
                <a:gd name="connsiteX12" fmla="*/ 537852 w 2592468"/>
                <a:gd name="connsiteY12" fmla="*/ 803464 h 1404987"/>
                <a:gd name="connsiteX13" fmla="*/ 434147 w 2592468"/>
                <a:gd name="connsiteY13" fmla="*/ 853797 h 1404987"/>
                <a:gd name="connsiteX14" fmla="*/ 361188 w 2592468"/>
                <a:gd name="connsiteY14" fmla="*/ 984494 h 1404987"/>
                <a:gd name="connsiteX15" fmla="*/ 368083 w 2592468"/>
                <a:gd name="connsiteY15" fmla="*/ 1046779 h 1404987"/>
                <a:gd name="connsiteX16" fmla="*/ 365359 w 2592468"/>
                <a:gd name="connsiteY16" fmla="*/ 1114821 h 1404987"/>
                <a:gd name="connsiteX17" fmla="*/ 393143 w 2592468"/>
                <a:gd name="connsiteY17" fmla="*/ 1179934 h 1404987"/>
                <a:gd name="connsiteX18" fmla="*/ 405152 w 2592468"/>
                <a:gd name="connsiteY18" fmla="*/ 1260568 h 1404987"/>
                <a:gd name="connsiteX19" fmla="*/ 455710 w 2592468"/>
                <a:gd name="connsiteY19" fmla="*/ 1319183 h 1404987"/>
                <a:gd name="connsiteX20" fmla="*/ 516963 w 2592468"/>
                <a:gd name="connsiteY20" fmla="*/ 1332717 h 1404987"/>
                <a:gd name="connsiteX21" fmla="*/ 592110 w 2592468"/>
                <a:gd name="connsiteY21" fmla="*/ 1366452 h 1404987"/>
                <a:gd name="connsiteX22" fmla="*/ 647780 w 2592468"/>
                <a:gd name="connsiteY22" fmla="*/ 1404799 h 1404987"/>
                <a:gd name="connsiteX23" fmla="*/ 771365 w 2592468"/>
                <a:gd name="connsiteY23" fmla="*/ 1306153 h 1404987"/>
                <a:gd name="connsiteX24" fmla="*/ 782397 w 2592468"/>
                <a:gd name="connsiteY24" fmla="*/ 1260534 h 1404987"/>
                <a:gd name="connsiteX25" fmla="*/ 829086 w 2592468"/>
                <a:gd name="connsiteY25" fmla="*/ 1214948 h 1404987"/>
                <a:gd name="connsiteX26" fmla="*/ 890071 w 2592468"/>
                <a:gd name="connsiteY26" fmla="*/ 1170069 h 1404987"/>
                <a:gd name="connsiteX27" fmla="*/ 922767 w 2592468"/>
                <a:gd name="connsiteY27" fmla="*/ 1085429 h 1404987"/>
                <a:gd name="connsiteX28" fmla="*/ 1082276 w 2592468"/>
                <a:gd name="connsiteY28" fmla="*/ 1026848 h 1404987"/>
                <a:gd name="connsiteX29" fmla="*/ 1127015 w 2592468"/>
                <a:gd name="connsiteY29" fmla="*/ 1006748 h 1404987"/>
                <a:gd name="connsiteX30" fmla="*/ 1186116 w 2592468"/>
                <a:gd name="connsiteY30" fmla="*/ 1022605 h 1404987"/>
                <a:gd name="connsiteX31" fmla="*/ 1351949 w 2592468"/>
                <a:gd name="connsiteY31" fmla="*/ 939582 h 1404987"/>
                <a:gd name="connsiteX32" fmla="*/ 1399075 w 2592468"/>
                <a:gd name="connsiteY32" fmla="*/ 909449 h 1404987"/>
                <a:gd name="connsiteX33" fmla="*/ 1419123 w 2592468"/>
                <a:gd name="connsiteY33" fmla="*/ 870664 h 1404987"/>
                <a:gd name="connsiteX34" fmla="*/ 1457941 w 2592468"/>
                <a:gd name="connsiteY34" fmla="*/ 863695 h 1404987"/>
                <a:gd name="connsiteX35" fmla="*/ 1588220 w 2592468"/>
                <a:gd name="connsiteY35" fmla="*/ 867331 h 1404987"/>
                <a:gd name="connsiteX36" fmla="*/ 1791289 w 2592468"/>
                <a:gd name="connsiteY36" fmla="*/ 812991 h 1404987"/>
                <a:gd name="connsiteX37" fmla="*/ 1899097 w 2592468"/>
                <a:gd name="connsiteY37" fmla="*/ 763837 h 1404987"/>
                <a:gd name="connsiteX38" fmla="*/ 1799699 w 2592468"/>
                <a:gd name="connsiteY38" fmla="*/ 708420 h 1404987"/>
                <a:gd name="connsiteX39" fmla="*/ 1891294 w 2592468"/>
                <a:gd name="connsiteY39" fmla="*/ 718925 h 1404987"/>
                <a:gd name="connsiteX40" fmla="*/ 1978214 w 2592468"/>
                <a:gd name="connsiteY40" fmla="*/ 681688 h 1404987"/>
                <a:gd name="connsiteX41" fmla="*/ 1880799 w 2592468"/>
                <a:gd name="connsiteY41" fmla="*/ 588834 h 1404987"/>
                <a:gd name="connsiteX42" fmla="*/ 1977305 w 2592468"/>
                <a:gd name="connsiteY42" fmla="*/ 553381 h 1404987"/>
                <a:gd name="connsiteX43" fmla="*/ 2115219 w 2592468"/>
                <a:gd name="connsiteY43" fmla="*/ 501634 h 1404987"/>
                <a:gd name="connsiteX44" fmla="*/ 2153230 w 2592468"/>
                <a:gd name="connsiteY44" fmla="*/ 459449 h 1404987"/>
                <a:gd name="connsiteX45" fmla="*/ 2150472 w 2592468"/>
                <a:gd name="connsiteY45" fmla="*/ 391508 h 1404987"/>
                <a:gd name="connsiteX46" fmla="*/ 2233052 w 2592468"/>
                <a:gd name="connsiteY46" fmla="*/ 320773 h 1404987"/>
                <a:gd name="connsiteX47" fmla="*/ 2178525 w 2592468"/>
                <a:gd name="connsiteY47" fmla="*/ 274008 h 1404987"/>
                <a:gd name="connsiteX48" fmla="*/ 2235910 w 2592468"/>
                <a:gd name="connsiteY48" fmla="*/ 232699 h 1404987"/>
                <a:gd name="connsiteX49" fmla="*/ 2295382 w 2592468"/>
                <a:gd name="connsiteY49" fmla="*/ 201758 h 1404987"/>
                <a:gd name="connsiteX50" fmla="*/ 2368275 w 2592468"/>
                <a:gd name="connsiteY50" fmla="*/ 156677 h 1404987"/>
                <a:gd name="connsiteX51" fmla="*/ 2592469 w 2592468"/>
                <a:gd name="connsiteY51" fmla="*/ 94561 h 1404987"/>
                <a:gd name="connsiteX52" fmla="*/ 2466463 w 2592468"/>
                <a:gd name="connsiteY52" fmla="*/ 74057 h 1404987"/>
                <a:gd name="connsiteX53" fmla="*/ 2305743 w 2592468"/>
                <a:gd name="connsiteY53" fmla="*/ 85235 h 1404987"/>
                <a:gd name="connsiteX54" fmla="*/ 2211490 w 2592468"/>
                <a:gd name="connsiteY54" fmla="*/ 56718 h 1404987"/>
                <a:gd name="connsiteX55" fmla="*/ 2093691 w 2592468"/>
                <a:gd name="connsiteY55" fmla="*/ 26518 h 1404987"/>
                <a:gd name="connsiteX56" fmla="*/ 1806729 w 2592468"/>
                <a:gd name="connsiteY56" fmla="*/ 2244 h 1404987"/>
                <a:gd name="connsiteX57" fmla="*/ 1687416 w 2592468"/>
                <a:gd name="connsiteY57" fmla="*/ 39750 h 1404987"/>
                <a:gd name="connsiteX58" fmla="*/ 1551722 w 2592468"/>
                <a:gd name="connsiteY58" fmla="*/ 28269 h 1404987"/>
                <a:gd name="connsiteX59" fmla="*/ 1309464 w 2592468"/>
                <a:gd name="connsiteY59" fmla="*/ 63789 h 1404987"/>
                <a:gd name="connsiteX60" fmla="*/ 1081368 w 2592468"/>
                <a:gd name="connsiteY60" fmla="*/ 81060 h 1404987"/>
                <a:gd name="connsiteX61" fmla="*/ 860874 w 2592468"/>
                <a:gd name="connsiteY61" fmla="*/ 84393 h 1404987"/>
                <a:gd name="connsiteX62" fmla="*/ 750576 w 2592468"/>
                <a:gd name="connsiteY62" fmla="*/ 87524 h 1404987"/>
                <a:gd name="connsiteX63" fmla="*/ 641254 w 2592468"/>
                <a:gd name="connsiteY63" fmla="*/ 113515 h 1404987"/>
                <a:gd name="connsiteX64" fmla="*/ 506502 w 2592468"/>
                <a:gd name="connsiteY64" fmla="*/ 142907 h 1404987"/>
                <a:gd name="connsiteX65" fmla="*/ 445383 w 2592468"/>
                <a:gd name="connsiteY65" fmla="*/ 170212 h 1404987"/>
                <a:gd name="connsiteX66" fmla="*/ 379789 w 2592468"/>
                <a:gd name="connsiteY66" fmla="*/ 174689 h 1404987"/>
                <a:gd name="connsiteX67" fmla="*/ 330644 w 2592468"/>
                <a:gd name="connsiteY67" fmla="*/ 218861 h 1404987"/>
                <a:gd name="connsiteX68" fmla="*/ 261991 w 2592468"/>
                <a:gd name="connsiteY68" fmla="*/ 229130 h 1404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92468" h="1404987">
                  <a:moveTo>
                    <a:pt x="261991" y="229130"/>
                  </a:moveTo>
                  <a:cubicBezTo>
                    <a:pt x="191251" y="240846"/>
                    <a:pt x="134571" y="260238"/>
                    <a:pt x="62116" y="260171"/>
                  </a:cubicBezTo>
                  <a:cubicBezTo>
                    <a:pt x="40251" y="260138"/>
                    <a:pt x="-5900" y="255626"/>
                    <a:pt x="626" y="291280"/>
                  </a:cubicBezTo>
                  <a:cubicBezTo>
                    <a:pt x="2477" y="301414"/>
                    <a:pt x="26662" y="306935"/>
                    <a:pt x="30867" y="320571"/>
                  </a:cubicBezTo>
                  <a:cubicBezTo>
                    <a:pt x="34398" y="332052"/>
                    <a:pt x="19026" y="346091"/>
                    <a:pt x="24139" y="360298"/>
                  </a:cubicBezTo>
                  <a:cubicBezTo>
                    <a:pt x="42169" y="410429"/>
                    <a:pt x="187147" y="384707"/>
                    <a:pt x="230606" y="381778"/>
                  </a:cubicBezTo>
                  <a:cubicBezTo>
                    <a:pt x="266968" y="379320"/>
                    <a:pt x="315810" y="390599"/>
                    <a:pt x="353317" y="397871"/>
                  </a:cubicBezTo>
                  <a:cubicBezTo>
                    <a:pt x="385272" y="404066"/>
                    <a:pt x="426343" y="416893"/>
                    <a:pt x="451605" y="440326"/>
                  </a:cubicBezTo>
                  <a:cubicBezTo>
                    <a:pt x="505089" y="489918"/>
                    <a:pt x="500313" y="547389"/>
                    <a:pt x="474882" y="607788"/>
                  </a:cubicBezTo>
                  <a:cubicBezTo>
                    <a:pt x="458804" y="645967"/>
                    <a:pt x="453792" y="660747"/>
                    <a:pt x="503408" y="669871"/>
                  </a:cubicBezTo>
                  <a:cubicBezTo>
                    <a:pt x="529981" y="674753"/>
                    <a:pt x="572432" y="666201"/>
                    <a:pt x="583431" y="701754"/>
                  </a:cubicBezTo>
                  <a:cubicBezTo>
                    <a:pt x="599342" y="753299"/>
                    <a:pt x="538189" y="717780"/>
                    <a:pt x="517031" y="722190"/>
                  </a:cubicBezTo>
                  <a:cubicBezTo>
                    <a:pt x="462235" y="733637"/>
                    <a:pt x="534320" y="775654"/>
                    <a:pt x="537852" y="803464"/>
                  </a:cubicBezTo>
                  <a:cubicBezTo>
                    <a:pt x="544950" y="859150"/>
                    <a:pt x="466406" y="844706"/>
                    <a:pt x="434147" y="853797"/>
                  </a:cubicBezTo>
                  <a:cubicBezTo>
                    <a:pt x="353485" y="876522"/>
                    <a:pt x="361726" y="917765"/>
                    <a:pt x="361188" y="984494"/>
                  </a:cubicBezTo>
                  <a:cubicBezTo>
                    <a:pt x="360986" y="1007253"/>
                    <a:pt x="365123" y="1025299"/>
                    <a:pt x="368083" y="1046779"/>
                  </a:cubicBezTo>
                  <a:cubicBezTo>
                    <a:pt x="371144" y="1069302"/>
                    <a:pt x="361995" y="1091220"/>
                    <a:pt x="365359" y="1114821"/>
                  </a:cubicBezTo>
                  <a:cubicBezTo>
                    <a:pt x="368992" y="1140577"/>
                    <a:pt x="390184" y="1155053"/>
                    <a:pt x="393143" y="1179934"/>
                  </a:cubicBezTo>
                  <a:cubicBezTo>
                    <a:pt x="396978" y="1212154"/>
                    <a:pt x="385339" y="1228718"/>
                    <a:pt x="405152" y="1260568"/>
                  </a:cubicBezTo>
                  <a:cubicBezTo>
                    <a:pt x="417597" y="1280532"/>
                    <a:pt x="437915" y="1303898"/>
                    <a:pt x="455710" y="1319183"/>
                  </a:cubicBezTo>
                  <a:cubicBezTo>
                    <a:pt x="483157" y="1342817"/>
                    <a:pt x="485680" y="1332347"/>
                    <a:pt x="516963" y="1332717"/>
                  </a:cubicBezTo>
                  <a:cubicBezTo>
                    <a:pt x="549592" y="1333121"/>
                    <a:pt x="569135" y="1343692"/>
                    <a:pt x="592110" y="1366452"/>
                  </a:cubicBezTo>
                  <a:cubicBezTo>
                    <a:pt x="609197" y="1383386"/>
                    <a:pt x="620534" y="1407358"/>
                    <a:pt x="647780" y="1404799"/>
                  </a:cubicBezTo>
                  <a:cubicBezTo>
                    <a:pt x="680341" y="1401769"/>
                    <a:pt x="754915" y="1333828"/>
                    <a:pt x="771365" y="1306153"/>
                  </a:cubicBezTo>
                  <a:cubicBezTo>
                    <a:pt x="781187" y="1289622"/>
                    <a:pt x="777957" y="1277334"/>
                    <a:pt x="782397" y="1260534"/>
                  </a:cubicBezTo>
                  <a:cubicBezTo>
                    <a:pt x="791749" y="1225318"/>
                    <a:pt x="796457" y="1228718"/>
                    <a:pt x="829086" y="1214948"/>
                  </a:cubicBezTo>
                  <a:cubicBezTo>
                    <a:pt x="855122" y="1203939"/>
                    <a:pt x="876448" y="1195252"/>
                    <a:pt x="890071" y="1170069"/>
                  </a:cubicBezTo>
                  <a:cubicBezTo>
                    <a:pt x="905040" y="1142394"/>
                    <a:pt x="903560" y="1110983"/>
                    <a:pt x="922767" y="1085429"/>
                  </a:cubicBezTo>
                  <a:cubicBezTo>
                    <a:pt x="970129" y="1022437"/>
                    <a:pt x="1035823" y="1078359"/>
                    <a:pt x="1082276" y="1026848"/>
                  </a:cubicBezTo>
                  <a:cubicBezTo>
                    <a:pt x="1107033" y="999409"/>
                    <a:pt x="1091897" y="994257"/>
                    <a:pt x="1127015" y="1006748"/>
                  </a:cubicBezTo>
                  <a:cubicBezTo>
                    <a:pt x="1151704" y="1015535"/>
                    <a:pt x="1155539" y="1030720"/>
                    <a:pt x="1186116" y="1022605"/>
                  </a:cubicBezTo>
                  <a:cubicBezTo>
                    <a:pt x="1246562" y="1006614"/>
                    <a:pt x="1299474" y="971869"/>
                    <a:pt x="1351949" y="939582"/>
                  </a:cubicBezTo>
                  <a:cubicBezTo>
                    <a:pt x="1367254" y="930155"/>
                    <a:pt x="1386831" y="922276"/>
                    <a:pt x="1399075" y="909449"/>
                  </a:cubicBezTo>
                  <a:cubicBezTo>
                    <a:pt x="1410680" y="897295"/>
                    <a:pt x="1409974" y="881707"/>
                    <a:pt x="1419123" y="870664"/>
                  </a:cubicBezTo>
                  <a:cubicBezTo>
                    <a:pt x="1436716" y="849420"/>
                    <a:pt x="1433822" y="857433"/>
                    <a:pt x="1457941" y="863695"/>
                  </a:cubicBezTo>
                  <a:cubicBezTo>
                    <a:pt x="1507018" y="876388"/>
                    <a:pt x="1537023" y="878340"/>
                    <a:pt x="1588220" y="867331"/>
                  </a:cubicBezTo>
                  <a:cubicBezTo>
                    <a:pt x="1656873" y="852551"/>
                    <a:pt x="1722668" y="828007"/>
                    <a:pt x="1791289" y="812991"/>
                  </a:cubicBezTo>
                  <a:cubicBezTo>
                    <a:pt x="1814230" y="807975"/>
                    <a:pt x="1896003" y="792354"/>
                    <a:pt x="1899097" y="763837"/>
                  </a:cubicBezTo>
                  <a:cubicBezTo>
                    <a:pt x="1905994" y="700744"/>
                    <a:pt x="1789608" y="763972"/>
                    <a:pt x="1799699" y="708420"/>
                  </a:cubicBezTo>
                  <a:cubicBezTo>
                    <a:pt x="1811236" y="645058"/>
                    <a:pt x="1872591" y="709397"/>
                    <a:pt x="1891294" y="718925"/>
                  </a:cubicBezTo>
                  <a:cubicBezTo>
                    <a:pt x="1932634" y="740000"/>
                    <a:pt x="1980703" y="729496"/>
                    <a:pt x="1978214" y="681688"/>
                  </a:cubicBezTo>
                  <a:cubicBezTo>
                    <a:pt x="1974446" y="609068"/>
                    <a:pt x="1903135" y="635833"/>
                    <a:pt x="1880799" y="588834"/>
                  </a:cubicBezTo>
                  <a:cubicBezTo>
                    <a:pt x="1857656" y="540083"/>
                    <a:pt x="1950093" y="554324"/>
                    <a:pt x="1977305" y="553381"/>
                  </a:cubicBezTo>
                  <a:cubicBezTo>
                    <a:pt x="2028636" y="551597"/>
                    <a:pt x="2083869" y="542338"/>
                    <a:pt x="2115219" y="501634"/>
                  </a:cubicBezTo>
                  <a:cubicBezTo>
                    <a:pt x="2126925" y="486417"/>
                    <a:pt x="2141793" y="473286"/>
                    <a:pt x="2153230" y="459449"/>
                  </a:cubicBezTo>
                  <a:cubicBezTo>
                    <a:pt x="2176541" y="431202"/>
                    <a:pt x="2158847" y="422044"/>
                    <a:pt x="2150472" y="391508"/>
                  </a:cubicBezTo>
                  <a:cubicBezTo>
                    <a:pt x="2127362" y="307306"/>
                    <a:pt x="2236247" y="386256"/>
                    <a:pt x="2233052" y="320773"/>
                  </a:cubicBezTo>
                  <a:cubicBezTo>
                    <a:pt x="2231538" y="289967"/>
                    <a:pt x="2178324" y="303905"/>
                    <a:pt x="2178525" y="274008"/>
                  </a:cubicBezTo>
                  <a:cubicBezTo>
                    <a:pt x="2178659" y="255929"/>
                    <a:pt x="2222422" y="244044"/>
                    <a:pt x="2235910" y="232699"/>
                  </a:cubicBezTo>
                  <a:cubicBezTo>
                    <a:pt x="2260937" y="211656"/>
                    <a:pt x="2262148" y="211589"/>
                    <a:pt x="2295382" y="201758"/>
                  </a:cubicBezTo>
                  <a:cubicBezTo>
                    <a:pt x="2323940" y="193274"/>
                    <a:pt x="2340524" y="168292"/>
                    <a:pt x="2368275" y="156677"/>
                  </a:cubicBezTo>
                  <a:cubicBezTo>
                    <a:pt x="2437097" y="127824"/>
                    <a:pt x="2536933" y="153277"/>
                    <a:pt x="2592469" y="94561"/>
                  </a:cubicBezTo>
                  <a:cubicBezTo>
                    <a:pt x="2571042" y="63317"/>
                    <a:pt x="2497679" y="74562"/>
                    <a:pt x="2466463" y="74057"/>
                  </a:cubicBezTo>
                  <a:cubicBezTo>
                    <a:pt x="2411566" y="73148"/>
                    <a:pt x="2359596" y="85167"/>
                    <a:pt x="2305743" y="85235"/>
                  </a:cubicBezTo>
                  <a:cubicBezTo>
                    <a:pt x="2260635" y="85269"/>
                    <a:pt x="2244522" y="76818"/>
                    <a:pt x="2211490" y="56718"/>
                  </a:cubicBezTo>
                  <a:cubicBezTo>
                    <a:pt x="2174657" y="34330"/>
                    <a:pt x="2134931" y="33690"/>
                    <a:pt x="2093691" y="26518"/>
                  </a:cubicBezTo>
                  <a:cubicBezTo>
                    <a:pt x="1999909" y="10224"/>
                    <a:pt x="1902260" y="-6072"/>
                    <a:pt x="1806729" y="2244"/>
                  </a:cubicBezTo>
                  <a:cubicBezTo>
                    <a:pt x="1763975" y="5948"/>
                    <a:pt x="1728622" y="31030"/>
                    <a:pt x="1687416" y="39750"/>
                  </a:cubicBezTo>
                  <a:cubicBezTo>
                    <a:pt x="1642578" y="49244"/>
                    <a:pt x="1596629" y="32343"/>
                    <a:pt x="1551722" y="28269"/>
                  </a:cubicBezTo>
                  <a:cubicBezTo>
                    <a:pt x="1462919" y="20155"/>
                    <a:pt x="1394567" y="39144"/>
                    <a:pt x="1309464" y="63789"/>
                  </a:cubicBezTo>
                  <a:cubicBezTo>
                    <a:pt x="1238522" y="84359"/>
                    <a:pt x="1154833" y="77087"/>
                    <a:pt x="1081368" y="81060"/>
                  </a:cubicBezTo>
                  <a:cubicBezTo>
                    <a:pt x="1002118" y="85336"/>
                    <a:pt x="938105" y="66549"/>
                    <a:pt x="860874" y="84393"/>
                  </a:cubicBezTo>
                  <a:cubicBezTo>
                    <a:pt x="822191" y="93348"/>
                    <a:pt x="788990" y="87423"/>
                    <a:pt x="750576" y="87524"/>
                  </a:cubicBezTo>
                  <a:cubicBezTo>
                    <a:pt x="710850" y="87625"/>
                    <a:pt x="678053" y="101193"/>
                    <a:pt x="641254" y="113515"/>
                  </a:cubicBezTo>
                  <a:cubicBezTo>
                    <a:pt x="597357" y="128228"/>
                    <a:pt x="549323" y="127252"/>
                    <a:pt x="506502" y="142907"/>
                  </a:cubicBezTo>
                  <a:cubicBezTo>
                    <a:pt x="485175" y="150684"/>
                    <a:pt x="467584" y="164757"/>
                    <a:pt x="445383" y="170212"/>
                  </a:cubicBezTo>
                  <a:cubicBezTo>
                    <a:pt x="424560" y="175329"/>
                    <a:pt x="400880" y="171222"/>
                    <a:pt x="379789" y="174689"/>
                  </a:cubicBezTo>
                  <a:cubicBezTo>
                    <a:pt x="340332" y="181153"/>
                    <a:pt x="351668" y="197718"/>
                    <a:pt x="330644" y="218861"/>
                  </a:cubicBezTo>
                  <a:cubicBezTo>
                    <a:pt x="313254" y="236166"/>
                    <a:pt x="284561" y="232429"/>
                    <a:pt x="261991" y="22913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6" name="Freeform 1141">
              <a:extLst>
                <a:ext uri="{FF2B5EF4-FFF2-40B4-BE49-F238E27FC236}">
                  <a16:creationId xmlns:a16="http://schemas.microsoft.com/office/drawing/2014/main" id="{71C361EF-A440-85FE-4A65-CB0885822A1C}"/>
                </a:ext>
              </a:extLst>
            </p:cNvPr>
            <p:cNvSpPr>
              <a:spLocks/>
            </p:cNvSpPr>
            <p:nvPr/>
          </p:nvSpPr>
          <p:spPr>
            <a:xfrm>
              <a:off x="16371287" y="5776440"/>
              <a:ext cx="498554" cy="299669"/>
            </a:xfrm>
            <a:custGeom>
              <a:avLst/>
              <a:gdLst>
                <a:gd name="connsiteX0" fmla="*/ 25971 w 513175"/>
                <a:gd name="connsiteY0" fmla="*/ 38103 h 308628"/>
                <a:gd name="connsiteX1" fmla="*/ 15544 w 513175"/>
                <a:gd name="connsiteY1" fmla="*/ 58808 h 308628"/>
                <a:gd name="connsiteX2" fmla="*/ 4577 w 513175"/>
                <a:gd name="connsiteY2" fmla="*/ 80759 h 308628"/>
                <a:gd name="connsiteX3" fmla="*/ 7739 w 513175"/>
                <a:gd name="connsiteY3" fmla="*/ 127186 h 308628"/>
                <a:gd name="connsiteX4" fmla="*/ 34885 w 513175"/>
                <a:gd name="connsiteY4" fmla="*/ 150215 h 308628"/>
                <a:gd name="connsiteX5" fmla="*/ 82247 w 513175"/>
                <a:gd name="connsiteY5" fmla="*/ 167655 h 308628"/>
                <a:gd name="connsiteX6" fmla="*/ 134620 w 513175"/>
                <a:gd name="connsiteY6" fmla="*/ 185937 h 308628"/>
                <a:gd name="connsiteX7" fmla="*/ 164121 w 513175"/>
                <a:gd name="connsiteY7" fmla="*/ 204958 h 308628"/>
                <a:gd name="connsiteX8" fmla="*/ 185043 w 513175"/>
                <a:gd name="connsiteY8" fmla="*/ 218594 h 308628"/>
                <a:gd name="connsiteX9" fmla="*/ 235500 w 513175"/>
                <a:gd name="connsiteY9" fmla="*/ 226909 h 308628"/>
                <a:gd name="connsiteX10" fmla="*/ 261535 w 513175"/>
                <a:gd name="connsiteY10" fmla="*/ 226909 h 308628"/>
                <a:gd name="connsiteX11" fmla="*/ 296081 w 513175"/>
                <a:gd name="connsiteY11" fmla="*/ 222566 h 308628"/>
                <a:gd name="connsiteX12" fmla="*/ 337454 w 513175"/>
                <a:gd name="connsiteY12" fmla="*/ 235360 h 308628"/>
                <a:gd name="connsiteX13" fmla="*/ 354341 w 513175"/>
                <a:gd name="connsiteY13" fmla="*/ 260645 h 308628"/>
                <a:gd name="connsiteX14" fmla="*/ 360227 w 513175"/>
                <a:gd name="connsiteY14" fmla="*/ 281552 h 308628"/>
                <a:gd name="connsiteX15" fmla="*/ 373850 w 513175"/>
                <a:gd name="connsiteY15" fmla="*/ 299597 h 308628"/>
                <a:gd name="connsiteX16" fmla="*/ 395277 w 513175"/>
                <a:gd name="connsiteY16" fmla="*/ 307173 h 308628"/>
                <a:gd name="connsiteX17" fmla="*/ 407555 w 513175"/>
                <a:gd name="connsiteY17" fmla="*/ 302426 h 308628"/>
                <a:gd name="connsiteX18" fmla="*/ 416067 w 513175"/>
                <a:gd name="connsiteY18" fmla="*/ 302527 h 308628"/>
                <a:gd name="connsiteX19" fmla="*/ 441260 w 513175"/>
                <a:gd name="connsiteY19" fmla="*/ 306938 h 308628"/>
                <a:gd name="connsiteX20" fmla="*/ 491852 w 513175"/>
                <a:gd name="connsiteY20" fmla="*/ 301585 h 308628"/>
                <a:gd name="connsiteX21" fmla="*/ 512001 w 513175"/>
                <a:gd name="connsiteY21" fmla="*/ 281518 h 308628"/>
                <a:gd name="connsiteX22" fmla="*/ 512639 w 513175"/>
                <a:gd name="connsiteY22" fmla="*/ 260510 h 308628"/>
                <a:gd name="connsiteX23" fmla="*/ 508502 w 513175"/>
                <a:gd name="connsiteY23" fmla="*/ 221725 h 308628"/>
                <a:gd name="connsiteX24" fmla="*/ 501236 w 513175"/>
                <a:gd name="connsiteY24" fmla="*/ 211288 h 308628"/>
                <a:gd name="connsiteX25" fmla="*/ 489799 w 513175"/>
                <a:gd name="connsiteY25" fmla="*/ 199707 h 308628"/>
                <a:gd name="connsiteX26" fmla="*/ 468170 w 513175"/>
                <a:gd name="connsiteY26" fmla="*/ 189640 h 308628"/>
                <a:gd name="connsiteX27" fmla="*/ 446676 w 513175"/>
                <a:gd name="connsiteY27" fmla="*/ 184859 h 308628"/>
                <a:gd name="connsiteX28" fmla="*/ 437090 w 513175"/>
                <a:gd name="connsiteY28" fmla="*/ 184724 h 308628"/>
                <a:gd name="connsiteX29" fmla="*/ 427502 w 513175"/>
                <a:gd name="connsiteY29" fmla="*/ 187317 h 308628"/>
                <a:gd name="connsiteX30" fmla="*/ 380813 w 513175"/>
                <a:gd name="connsiteY30" fmla="*/ 183377 h 308628"/>
                <a:gd name="connsiteX31" fmla="*/ 359924 w 513175"/>
                <a:gd name="connsiteY31" fmla="*/ 170988 h 308628"/>
                <a:gd name="connsiteX32" fmla="*/ 339440 w 513175"/>
                <a:gd name="connsiteY32" fmla="*/ 162739 h 308628"/>
                <a:gd name="connsiteX33" fmla="*/ 310713 w 513175"/>
                <a:gd name="connsiteY33" fmla="*/ 151158 h 308628"/>
                <a:gd name="connsiteX34" fmla="*/ 294903 w 513175"/>
                <a:gd name="connsiteY34" fmla="*/ 148599 h 308628"/>
                <a:gd name="connsiteX35" fmla="*/ 278454 w 513175"/>
                <a:gd name="connsiteY35" fmla="*/ 132102 h 308628"/>
                <a:gd name="connsiteX36" fmla="*/ 269473 w 513175"/>
                <a:gd name="connsiteY36" fmla="*/ 112810 h 308628"/>
                <a:gd name="connsiteX37" fmla="*/ 247912 w 513175"/>
                <a:gd name="connsiteY37" fmla="*/ 86415 h 308628"/>
                <a:gd name="connsiteX38" fmla="*/ 232371 w 513175"/>
                <a:gd name="connsiteY38" fmla="*/ 102070 h 308628"/>
                <a:gd name="connsiteX39" fmla="*/ 215687 w 513175"/>
                <a:gd name="connsiteY39" fmla="*/ 99478 h 308628"/>
                <a:gd name="connsiteX40" fmla="*/ 199373 w 513175"/>
                <a:gd name="connsiteY40" fmla="*/ 84226 h 308628"/>
                <a:gd name="connsiteX41" fmla="*/ 189786 w 513175"/>
                <a:gd name="connsiteY41" fmla="*/ 67932 h 308628"/>
                <a:gd name="connsiteX42" fmla="*/ 156921 w 513175"/>
                <a:gd name="connsiteY42" fmla="*/ 50020 h 308628"/>
                <a:gd name="connsiteX43" fmla="*/ 136740 w 513175"/>
                <a:gd name="connsiteY43" fmla="*/ 41031 h 308628"/>
                <a:gd name="connsiteX44" fmla="*/ 126816 w 513175"/>
                <a:gd name="connsiteY44" fmla="*/ 31504 h 308628"/>
                <a:gd name="connsiteX45" fmla="*/ 94793 w 513175"/>
                <a:gd name="connsiteY45" fmla="*/ 8071 h 308628"/>
                <a:gd name="connsiteX46" fmla="*/ 81473 w 513175"/>
                <a:gd name="connsiteY46" fmla="*/ 2852 h 308628"/>
                <a:gd name="connsiteX47" fmla="*/ 71818 w 513175"/>
                <a:gd name="connsiteY47" fmla="*/ 2752 h 308628"/>
                <a:gd name="connsiteX48" fmla="*/ 64823 w 513175"/>
                <a:gd name="connsiteY48" fmla="*/ 159 h 308628"/>
                <a:gd name="connsiteX49" fmla="*/ 55168 w 513175"/>
                <a:gd name="connsiteY49" fmla="*/ 2381 h 308628"/>
                <a:gd name="connsiteX50" fmla="*/ 27753 w 513175"/>
                <a:gd name="connsiteY50" fmla="*/ 22312 h 308628"/>
                <a:gd name="connsiteX51" fmla="*/ 22977 w 513175"/>
                <a:gd name="connsiteY51" fmla="*/ 26285 h 308628"/>
                <a:gd name="connsiteX52" fmla="*/ 25971 w 513175"/>
                <a:gd name="connsiteY52" fmla="*/ 38103 h 30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13175" h="308628">
                  <a:moveTo>
                    <a:pt x="25971" y="38103"/>
                  </a:moveTo>
                  <a:cubicBezTo>
                    <a:pt x="26138" y="47765"/>
                    <a:pt x="20690" y="52108"/>
                    <a:pt x="15544" y="58808"/>
                  </a:cubicBezTo>
                  <a:cubicBezTo>
                    <a:pt x="10330" y="65676"/>
                    <a:pt x="7100" y="72275"/>
                    <a:pt x="4577" y="80759"/>
                  </a:cubicBezTo>
                  <a:cubicBezTo>
                    <a:pt x="-132" y="96616"/>
                    <a:pt x="-3967" y="113685"/>
                    <a:pt x="7739" y="127186"/>
                  </a:cubicBezTo>
                  <a:cubicBezTo>
                    <a:pt x="15476" y="136108"/>
                    <a:pt x="25129" y="144154"/>
                    <a:pt x="34885" y="150215"/>
                  </a:cubicBezTo>
                  <a:cubicBezTo>
                    <a:pt x="50122" y="159676"/>
                    <a:pt x="65293" y="163480"/>
                    <a:pt x="82247" y="167655"/>
                  </a:cubicBezTo>
                  <a:cubicBezTo>
                    <a:pt x="100545" y="172166"/>
                    <a:pt x="117028" y="177621"/>
                    <a:pt x="134620" y="185937"/>
                  </a:cubicBezTo>
                  <a:cubicBezTo>
                    <a:pt x="146057" y="191323"/>
                    <a:pt x="154029" y="197518"/>
                    <a:pt x="164121" y="204958"/>
                  </a:cubicBezTo>
                  <a:cubicBezTo>
                    <a:pt x="170646" y="209773"/>
                    <a:pt x="177778" y="215698"/>
                    <a:pt x="185043" y="218594"/>
                  </a:cubicBezTo>
                  <a:cubicBezTo>
                    <a:pt x="202298" y="225496"/>
                    <a:pt x="216998" y="226909"/>
                    <a:pt x="235500" y="226909"/>
                  </a:cubicBezTo>
                  <a:cubicBezTo>
                    <a:pt x="244178" y="226909"/>
                    <a:pt x="252856" y="226843"/>
                    <a:pt x="261535" y="226909"/>
                  </a:cubicBezTo>
                  <a:cubicBezTo>
                    <a:pt x="273846" y="227011"/>
                    <a:pt x="284105" y="223375"/>
                    <a:pt x="296081" y="222566"/>
                  </a:cubicBezTo>
                  <a:cubicBezTo>
                    <a:pt x="310208" y="221624"/>
                    <a:pt x="326724" y="226405"/>
                    <a:pt x="337454" y="235360"/>
                  </a:cubicBezTo>
                  <a:cubicBezTo>
                    <a:pt x="345460" y="242026"/>
                    <a:pt x="349934" y="250949"/>
                    <a:pt x="354341" y="260645"/>
                  </a:cubicBezTo>
                  <a:cubicBezTo>
                    <a:pt x="357570" y="267715"/>
                    <a:pt x="356830" y="274549"/>
                    <a:pt x="360227" y="281552"/>
                  </a:cubicBezTo>
                  <a:cubicBezTo>
                    <a:pt x="363120" y="287512"/>
                    <a:pt x="368031" y="295995"/>
                    <a:pt x="373850" y="299597"/>
                  </a:cubicBezTo>
                  <a:cubicBezTo>
                    <a:pt x="377820" y="302055"/>
                    <a:pt x="390602" y="307476"/>
                    <a:pt x="395277" y="307173"/>
                  </a:cubicBezTo>
                  <a:cubicBezTo>
                    <a:pt x="399248" y="306904"/>
                    <a:pt x="402746" y="303099"/>
                    <a:pt x="407555" y="302426"/>
                  </a:cubicBezTo>
                  <a:cubicBezTo>
                    <a:pt x="410078" y="302089"/>
                    <a:pt x="413408" y="302527"/>
                    <a:pt x="416067" y="302527"/>
                  </a:cubicBezTo>
                  <a:cubicBezTo>
                    <a:pt x="426057" y="302527"/>
                    <a:pt x="431908" y="304984"/>
                    <a:pt x="441260" y="306938"/>
                  </a:cubicBezTo>
                  <a:cubicBezTo>
                    <a:pt x="454110" y="309631"/>
                    <a:pt x="481053" y="309934"/>
                    <a:pt x="491852" y="301585"/>
                  </a:cubicBezTo>
                  <a:cubicBezTo>
                    <a:pt x="496931" y="297645"/>
                    <a:pt x="509948" y="286905"/>
                    <a:pt x="512001" y="281518"/>
                  </a:cubicBezTo>
                  <a:cubicBezTo>
                    <a:pt x="514220" y="275728"/>
                    <a:pt x="512606" y="266671"/>
                    <a:pt x="512639" y="260510"/>
                  </a:cubicBezTo>
                  <a:cubicBezTo>
                    <a:pt x="512672" y="245797"/>
                    <a:pt x="508671" y="235866"/>
                    <a:pt x="508502" y="221725"/>
                  </a:cubicBezTo>
                  <a:cubicBezTo>
                    <a:pt x="506685" y="217954"/>
                    <a:pt x="505037" y="214856"/>
                    <a:pt x="501236" y="211288"/>
                  </a:cubicBezTo>
                  <a:cubicBezTo>
                    <a:pt x="497301" y="207618"/>
                    <a:pt x="494003" y="203006"/>
                    <a:pt x="489799" y="199707"/>
                  </a:cubicBezTo>
                  <a:cubicBezTo>
                    <a:pt x="483543" y="194824"/>
                    <a:pt x="475571" y="192266"/>
                    <a:pt x="468170" y="189640"/>
                  </a:cubicBezTo>
                  <a:cubicBezTo>
                    <a:pt x="461409" y="187216"/>
                    <a:pt x="453874" y="184758"/>
                    <a:pt x="446676" y="184859"/>
                  </a:cubicBezTo>
                  <a:cubicBezTo>
                    <a:pt x="443683" y="184893"/>
                    <a:pt x="440049" y="184219"/>
                    <a:pt x="437090" y="184724"/>
                  </a:cubicBezTo>
                  <a:cubicBezTo>
                    <a:pt x="433557" y="185331"/>
                    <a:pt x="431202" y="187081"/>
                    <a:pt x="427502" y="187317"/>
                  </a:cubicBezTo>
                  <a:cubicBezTo>
                    <a:pt x="412568" y="188124"/>
                    <a:pt x="394470" y="189471"/>
                    <a:pt x="380813" y="183377"/>
                  </a:cubicBezTo>
                  <a:cubicBezTo>
                    <a:pt x="373212" y="180010"/>
                    <a:pt x="367022" y="174792"/>
                    <a:pt x="359924" y="170988"/>
                  </a:cubicBezTo>
                  <a:cubicBezTo>
                    <a:pt x="353533" y="167588"/>
                    <a:pt x="346032" y="165905"/>
                    <a:pt x="339440" y="162739"/>
                  </a:cubicBezTo>
                  <a:cubicBezTo>
                    <a:pt x="330626" y="158498"/>
                    <a:pt x="320703" y="152235"/>
                    <a:pt x="310713" y="151158"/>
                  </a:cubicBezTo>
                  <a:cubicBezTo>
                    <a:pt x="304423" y="150485"/>
                    <a:pt x="300420" y="151898"/>
                    <a:pt x="294903" y="148599"/>
                  </a:cubicBezTo>
                  <a:cubicBezTo>
                    <a:pt x="288075" y="144525"/>
                    <a:pt x="282861" y="138634"/>
                    <a:pt x="278454" y="132102"/>
                  </a:cubicBezTo>
                  <a:cubicBezTo>
                    <a:pt x="274048" y="125604"/>
                    <a:pt x="272568" y="119779"/>
                    <a:pt x="269473" y="112810"/>
                  </a:cubicBezTo>
                  <a:cubicBezTo>
                    <a:pt x="265706" y="104393"/>
                    <a:pt x="261635" y="83453"/>
                    <a:pt x="247912" y="86415"/>
                  </a:cubicBezTo>
                  <a:cubicBezTo>
                    <a:pt x="240074" y="88099"/>
                    <a:pt x="238930" y="98233"/>
                    <a:pt x="232371" y="102070"/>
                  </a:cubicBezTo>
                  <a:cubicBezTo>
                    <a:pt x="226350" y="105572"/>
                    <a:pt x="220598" y="103216"/>
                    <a:pt x="215687" y="99478"/>
                  </a:cubicBezTo>
                  <a:cubicBezTo>
                    <a:pt x="209531" y="94799"/>
                    <a:pt x="203375" y="90926"/>
                    <a:pt x="199373" y="84226"/>
                  </a:cubicBezTo>
                  <a:cubicBezTo>
                    <a:pt x="196177" y="78873"/>
                    <a:pt x="192611" y="73420"/>
                    <a:pt x="189786" y="67932"/>
                  </a:cubicBezTo>
                  <a:cubicBezTo>
                    <a:pt x="184169" y="56990"/>
                    <a:pt x="168460" y="53623"/>
                    <a:pt x="156921" y="50020"/>
                  </a:cubicBezTo>
                  <a:cubicBezTo>
                    <a:pt x="150261" y="47933"/>
                    <a:pt x="142559" y="45139"/>
                    <a:pt x="136740" y="41031"/>
                  </a:cubicBezTo>
                  <a:cubicBezTo>
                    <a:pt x="133039" y="38439"/>
                    <a:pt x="130281" y="34399"/>
                    <a:pt x="126816" y="31504"/>
                  </a:cubicBezTo>
                  <a:cubicBezTo>
                    <a:pt x="116960" y="23356"/>
                    <a:pt x="106601" y="13188"/>
                    <a:pt x="94793" y="8071"/>
                  </a:cubicBezTo>
                  <a:cubicBezTo>
                    <a:pt x="90824" y="6354"/>
                    <a:pt x="85678" y="3762"/>
                    <a:pt x="81473" y="2852"/>
                  </a:cubicBezTo>
                  <a:cubicBezTo>
                    <a:pt x="78311" y="2145"/>
                    <a:pt x="74947" y="3425"/>
                    <a:pt x="71818" y="2752"/>
                  </a:cubicBezTo>
                  <a:cubicBezTo>
                    <a:pt x="69060" y="2179"/>
                    <a:pt x="67581" y="698"/>
                    <a:pt x="64823" y="159"/>
                  </a:cubicBezTo>
                  <a:cubicBezTo>
                    <a:pt x="61156" y="-548"/>
                    <a:pt x="58397" y="1270"/>
                    <a:pt x="55168" y="2381"/>
                  </a:cubicBezTo>
                  <a:cubicBezTo>
                    <a:pt x="43294" y="6455"/>
                    <a:pt x="36971" y="14535"/>
                    <a:pt x="27753" y="22312"/>
                  </a:cubicBezTo>
                  <a:cubicBezTo>
                    <a:pt x="26206" y="23625"/>
                    <a:pt x="24558" y="24938"/>
                    <a:pt x="22977" y="26285"/>
                  </a:cubicBezTo>
                  <a:cubicBezTo>
                    <a:pt x="24625" y="30224"/>
                    <a:pt x="25903" y="34129"/>
                    <a:pt x="25971" y="3810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7" name="Freeform 1142">
              <a:extLst>
                <a:ext uri="{FF2B5EF4-FFF2-40B4-BE49-F238E27FC236}">
                  <a16:creationId xmlns:a16="http://schemas.microsoft.com/office/drawing/2014/main" id="{A0E50E11-66D3-9EBC-96A7-0DCB8D560C3C}"/>
                </a:ext>
              </a:extLst>
            </p:cNvPr>
            <p:cNvSpPr>
              <a:spLocks/>
            </p:cNvSpPr>
            <p:nvPr/>
          </p:nvSpPr>
          <p:spPr>
            <a:xfrm>
              <a:off x="17787795" y="6310018"/>
              <a:ext cx="604008" cy="1100205"/>
            </a:xfrm>
            <a:custGeom>
              <a:avLst/>
              <a:gdLst>
                <a:gd name="connsiteX0" fmla="*/ 588667 w 621721"/>
                <a:gd name="connsiteY0" fmla="*/ 731105 h 1133099"/>
                <a:gd name="connsiteX1" fmla="*/ 579315 w 621721"/>
                <a:gd name="connsiteY1" fmla="*/ 691309 h 1133099"/>
                <a:gd name="connsiteX2" fmla="*/ 575648 w 621721"/>
                <a:gd name="connsiteY2" fmla="*/ 654545 h 1133099"/>
                <a:gd name="connsiteX3" fmla="*/ 553514 w 621721"/>
                <a:gd name="connsiteY3" fmla="*/ 597545 h 1133099"/>
                <a:gd name="connsiteX4" fmla="*/ 443251 w 621721"/>
                <a:gd name="connsiteY4" fmla="*/ 472707 h 1133099"/>
                <a:gd name="connsiteX5" fmla="*/ 388018 w 621721"/>
                <a:gd name="connsiteY5" fmla="*/ 414024 h 1133099"/>
                <a:gd name="connsiteX6" fmla="*/ 364674 w 621721"/>
                <a:gd name="connsiteY6" fmla="*/ 385912 h 1133099"/>
                <a:gd name="connsiteX7" fmla="*/ 355290 w 621721"/>
                <a:gd name="connsiteY7" fmla="*/ 367832 h 1133099"/>
                <a:gd name="connsiteX8" fmla="*/ 345669 w 621721"/>
                <a:gd name="connsiteY8" fmla="*/ 357901 h 1133099"/>
                <a:gd name="connsiteX9" fmla="*/ 332482 w 621721"/>
                <a:gd name="connsiteY9" fmla="*/ 321842 h 1133099"/>
                <a:gd name="connsiteX10" fmla="*/ 321416 w 621721"/>
                <a:gd name="connsiteY10" fmla="*/ 289556 h 1133099"/>
                <a:gd name="connsiteX11" fmla="*/ 317648 w 621721"/>
                <a:gd name="connsiteY11" fmla="*/ 259053 h 1133099"/>
                <a:gd name="connsiteX12" fmla="*/ 329489 w 621721"/>
                <a:gd name="connsiteY12" fmla="*/ 229358 h 1133099"/>
                <a:gd name="connsiteX13" fmla="*/ 374798 w 621721"/>
                <a:gd name="connsiteY13" fmla="*/ 181584 h 1133099"/>
                <a:gd name="connsiteX14" fmla="*/ 387143 w 621721"/>
                <a:gd name="connsiteY14" fmla="*/ 150846 h 1133099"/>
                <a:gd name="connsiteX15" fmla="*/ 368037 w 621721"/>
                <a:gd name="connsiteY15" fmla="*/ 140745 h 1133099"/>
                <a:gd name="connsiteX16" fmla="*/ 339278 w 621721"/>
                <a:gd name="connsiteY16" fmla="*/ 92197 h 1133099"/>
                <a:gd name="connsiteX17" fmla="*/ 342404 w 621721"/>
                <a:gd name="connsiteY17" fmla="*/ 35636 h 1133099"/>
                <a:gd name="connsiteX18" fmla="*/ 288417 w 621721"/>
                <a:gd name="connsiteY18" fmla="*/ 52671 h 1133099"/>
                <a:gd name="connsiteX19" fmla="*/ 253367 w 621721"/>
                <a:gd name="connsiteY19" fmla="*/ 3314 h 1133099"/>
                <a:gd name="connsiteX20" fmla="*/ 222722 w 621721"/>
                <a:gd name="connsiteY20" fmla="*/ 688 h 1133099"/>
                <a:gd name="connsiteX21" fmla="*/ 200319 w 621721"/>
                <a:gd name="connsiteY21" fmla="*/ 16007 h 1133099"/>
                <a:gd name="connsiteX22" fmla="*/ 164060 w 621721"/>
                <a:gd name="connsiteY22" fmla="*/ 47755 h 1133099"/>
                <a:gd name="connsiteX23" fmla="*/ 133584 w 621721"/>
                <a:gd name="connsiteY23" fmla="*/ 51392 h 1133099"/>
                <a:gd name="connsiteX24" fmla="*/ 105428 w 621721"/>
                <a:gd name="connsiteY24" fmla="*/ 57216 h 1133099"/>
                <a:gd name="connsiteX25" fmla="*/ 44444 w 621721"/>
                <a:gd name="connsiteY25" fmla="*/ 53479 h 1133099"/>
                <a:gd name="connsiteX26" fmla="*/ 2228 w 621721"/>
                <a:gd name="connsiteY26" fmla="*/ 78258 h 1133099"/>
                <a:gd name="connsiteX27" fmla="*/ 512 w 621721"/>
                <a:gd name="connsiteY27" fmla="*/ 94688 h 1133099"/>
                <a:gd name="connsiteX28" fmla="*/ 23320 w 621721"/>
                <a:gd name="connsiteY28" fmla="*/ 85228 h 1133099"/>
                <a:gd name="connsiteX29" fmla="*/ 76096 w 621721"/>
                <a:gd name="connsiteY29" fmla="*/ 119198 h 1133099"/>
                <a:gd name="connsiteX30" fmla="*/ 91233 w 621721"/>
                <a:gd name="connsiteY30" fmla="*/ 146435 h 1133099"/>
                <a:gd name="connsiteX31" fmla="*/ 124197 w 621721"/>
                <a:gd name="connsiteY31" fmla="*/ 161451 h 1133099"/>
                <a:gd name="connsiteX32" fmla="*/ 189758 w 621721"/>
                <a:gd name="connsiteY32" fmla="*/ 179092 h 1133099"/>
                <a:gd name="connsiteX33" fmla="*/ 227633 w 621721"/>
                <a:gd name="connsiteY33" fmla="*/ 242757 h 1133099"/>
                <a:gd name="connsiteX34" fmla="*/ 194803 w 621721"/>
                <a:gd name="connsiteY34" fmla="*/ 288983 h 1133099"/>
                <a:gd name="connsiteX35" fmla="*/ 199143 w 621721"/>
                <a:gd name="connsiteY35" fmla="*/ 301406 h 1133099"/>
                <a:gd name="connsiteX36" fmla="*/ 207485 w 621721"/>
                <a:gd name="connsiteY36" fmla="*/ 311843 h 1133099"/>
                <a:gd name="connsiteX37" fmla="*/ 231974 w 621721"/>
                <a:gd name="connsiteY37" fmla="*/ 328307 h 1133099"/>
                <a:gd name="connsiteX38" fmla="*/ 279032 w 621721"/>
                <a:gd name="connsiteY38" fmla="*/ 371737 h 1133099"/>
                <a:gd name="connsiteX39" fmla="*/ 307960 w 621721"/>
                <a:gd name="connsiteY39" fmla="*/ 404597 h 1133099"/>
                <a:gd name="connsiteX40" fmla="*/ 354078 w 621721"/>
                <a:gd name="connsiteY40" fmla="*/ 442170 h 1133099"/>
                <a:gd name="connsiteX41" fmla="*/ 412137 w 621721"/>
                <a:gd name="connsiteY41" fmla="*/ 506004 h 1133099"/>
                <a:gd name="connsiteX42" fmla="*/ 438340 w 621721"/>
                <a:gd name="connsiteY42" fmla="*/ 566976 h 1133099"/>
                <a:gd name="connsiteX43" fmla="*/ 461011 w 621721"/>
                <a:gd name="connsiteY43" fmla="*/ 597108 h 1133099"/>
                <a:gd name="connsiteX44" fmla="*/ 451525 w 621721"/>
                <a:gd name="connsiteY44" fmla="*/ 633738 h 1133099"/>
                <a:gd name="connsiteX45" fmla="*/ 435918 w 621721"/>
                <a:gd name="connsiteY45" fmla="*/ 642424 h 1133099"/>
                <a:gd name="connsiteX46" fmla="*/ 436018 w 621721"/>
                <a:gd name="connsiteY46" fmla="*/ 642424 h 1133099"/>
                <a:gd name="connsiteX47" fmla="*/ 439112 w 621721"/>
                <a:gd name="connsiteY47" fmla="*/ 651110 h 1133099"/>
                <a:gd name="connsiteX48" fmla="*/ 453913 w 621721"/>
                <a:gd name="connsiteY48" fmla="*/ 680603 h 1133099"/>
                <a:gd name="connsiteX49" fmla="*/ 471709 w 621721"/>
                <a:gd name="connsiteY49" fmla="*/ 705113 h 1133099"/>
                <a:gd name="connsiteX50" fmla="*/ 471237 w 621721"/>
                <a:gd name="connsiteY50" fmla="*/ 763796 h 1133099"/>
                <a:gd name="connsiteX51" fmla="*/ 470329 w 621721"/>
                <a:gd name="connsiteY51" fmla="*/ 794299 h 1133099"/>
                <a:gd name="connsiteX52" fmla="*/ 456235 w 621721"/>
                <a:gd name="connsiteY52" fmla="*/ 817799 h 1133099"/>
                <a:gd name="connsiteX53" fmla="*/ 403155 w 621721"/>
                <a:gd name="connsiteY53" fmla="*/ 841299 h 1133099"/>
                <a:gd name="connsiteX54" fmla="*/ 381895 w 621721"/>
                <a:gd name="connsiteY54" fmla="*/ 860085 h 1133099"/>
                <a:gd name="connsiteX55" fmla="*/ 389093 w 621721"/>
                <a:gd name="connsiteY55" fmla="*/ 885672 h 1133099"/>
                <a:gd name="connsiteX56" fmla="*/ 401305 w 621721"/>
                <a:gd name="connsiteY56" fmla="*/ 921191 h 1133099"/>
                <a:gd name="connsiteX57" fmla="*/ 377522 w 621721"/>
                <a:gd name="connsiteY57" fmla="*/ 925972 h 1133099"/>
                <a:gd name="connsiteX58" fmla="*/ 351688 w 621721"/>
                <a:gd name="connsiteY58" fmla="*/ 930517 h 1133099"/>
                <a:gd name="connsiteX59" fmla="*/ 340052 w 621721"/>
                <a:gd name="connsiteY59" fmla="*/ 951290 h 1133099"/>
                <a:gd name="connsiteX60" fmla="*/ 298037 w 621721"/>
                <a:gd name="connsiteY60" fmla="*/ 957519 h 1133099"/>
                <a:gd name="connsiteX61" fmla="*/ 259791 w 621721"/>
                <a:gd name="connsiteY61" fmla="*/ 968158 h 1133099"/>
                <a:gd name="connsiteX62" fmla="*/ 264938 w 621721"/>
                <a:gd name="connsiteY62" fmla="*/ 976979 h 1133099"/>
                <a:gd name="connsiteX63" fmla="*/ 283707 w 621721"/>
                <a:gd name="connsiteY63" fmla="*/ 1041216 h 1133099"/>
                <a:gd name="connsiteX64" fmla="*/ 293094 w 621721"/>
                <a:gd name="connsiteY64" fmla="*/ 1087442 h 1133099"/>
                <a:gd name="connsiteX65" fmla="*/ 302242 w 621721"/>
                <a:gd name="connsiteY65" fmla="*/ 1115958 h 1133099"/>
                <a:gd name="connsiteX66" fmla="*/ 329893 w 621721"/>
                <a:gd name="connsiteY66" fmla="*/ 1128146 h 1133099"/>
                <a:gd name="connsiteX67" fmla="*/ 330363 w 621721"/>
                <a:gd name="connsiteY67" fmla="*/ 1110235 h 1133099"/>
                <a:gd name="connsiteX68" fmla="*/ 336249 w 621721"/>
                <a:gd name="connsiteY68" fmla="*/ 1089933 h 1133099"/>
                <a:gd name="connsiteX69" fmla="*/ 410454 w 621721"/>
                <a:gd name="connsiteY69" fmla="*/ 1046973 h 1133099"/>
                <a:gd name="connsiteX70" fmla="*/ 431243 w 621721"/>
                <a:gd name="connsiteY70" fmla="*/ 984520 h 1133099"/>
                <a:gd name="connsiteX71" fmla="*/ 490343 w 621721"/>
                <a:gd name="connsiteY71" fmla="*/ 958697 h 1133099"/>
                <a:gd name="connsiteX72" fmla="*/ 571848 w 621721"/>
                <a:gd name="connsiteY72" fmla="*/ 947183 h 1133099"/>
                <a:gd name="connsiteX73" fmla="*/ 597782 w 621721"/>
                <a:gd name="connsiteY73" fmla="*/ 864799 h 1133099"/>
                <a:gd name="connsiteX74" fmla="*/ 609891 w 621721"/>
                <a:gd name="connsiteY74" fmla="*/ 829582 h 1133099"/>
                <a:gd name="connsiteX75" fmla="*/ 621194 w 621721"/>
                <a:gd name="connsiteY75" fmla="*/ 801403 h 1133099"/>
                <a:gd name="connsiteX76" fmla="*/ 588667 w 621721"/>
                <a:gd name="connsiteY76" fmla="*/ 731105 h 1133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21721" h="1133099">
                  <a:moveTo>
                    <a:pt x="588667" y="731105"/>
                  </a:moveTo>
                  <a:cubicBezTo>
                    <a:pt x="582780" y="716829"/>
                    <a:pt x="579179" y="706527"/>
                    <a:pt x="579315" y="691309"/>
                  </a:cubicBezTo>
                  <a:cubicBezTo>
                    <a:pt x="579416" y="677776"/>
                    <a:pt x="578239" y="667507"/>
                    <a:pt x="575648" y="654545"/>
                  </a:cubicBezTo>
                  <a:cubicBezTo>
                    <a:pt x="571411" y="633368"/>
                    <a:pt x="563338" y="616601"/>
                    <a:pt x="553514" y="597545"/>
                  </a:cubicBezTo>
                  <a:cubicBezTo>
                    <a:pt x="527479" y="547146"/>
                    <a:pt x="476283" y="517922"/>
                    <a:pt x="443251" y="472707"/>
                  </a:cubicBezTo>
                  <a:cubicBezTo>
                    <a:pt x="427508" y="451159"/>
                    <a:pt x="403524" y="435773"/>
                    <a:pt x="388018" y="414024"/>
                  </a:cubicBezTo>
                  <a:cubicBezTo>
                    <a:pt x="380787" y="403890"/>
                    <a:pt x="371636" y="396753"/>
                    <a:pt x="364674" y="385912"/>
                  </a:cubicBezTo>
                  <a:cubicBezTo>
                    <a:pt x="361040" y="380256"/>
                    <a:pt x="359090" y="373287"/>
                    <a:pt x="355290" y="367832"/>
                  </a:cubicBezTo>
                  <a:cubicBezTo>
                    <a:pt x="352731" y="364163"/>
                    <a:pt x="347687" y="361571"/>
                    <a:pt x="345669" y="357901"/>
                  </a:cubicBezTo>
                  <a:cubicBezTo>
                    <a:pt x="339848" y="347295"/>
                    <a:pt x="338134" y="333020"/>
                    <a:pt x="332482" y="321842"/>
                  </a:cubicBezTo>
                  <a:cubicBezTo>
                    <a:pt x="326563" y="310092"/>
                    <a:pt x="323130" y="302079"/>
                    <a:pt x="321416" y="289556"/>
                  </a:cubicBezTo>
                  <a:cubicBezTo>
                    <a:pt x="319868" y="278412"/>
                    <a:pt x="314587" y="270937"/>
                    <a:pt x="317648" y="259053"/>
                  </a:cubicBezTo>
                  <a:cubicBezTo>
                    <a:pt x="320104" y="249592"/>
                    <a:pt x="324005" y="237472"/>
                    <a:pt x="329489" y="229358"/>
                  </a:cubicBezTo>
                  <a:cubicBezTo>
                    <a:pt x="342002" y="210841"/>
                    <a:pt x="361377" y="199159"/>
                    <a:pt x="374798" y="181584"/>
                  </a:cubicBezTo>
                  <a:cubicBezTo>
                    <a:pt x="380920" y="173605"/>
                    <a:pt x="390574" y="161787"/>
                    <a:pt x="387143" y="150846"/>
                  </a:cubicBezTo>
                  <a:cubicBezTo>
                    <a:pt x="383848" y="140307"/>
                    <a:pt x="376446" y="143506"/>
                    <a:pt x="368037" y="140745"/>
                  </a:cubicBezTo>
                  <a:cubicBezTo>
                    <a:pt x="350512" y="134988"/>
                    <a:pt x="334432" y="109804"/>
                    <a:pt x="339278" y="92197"/>
                  </a:cubicBezTo>
                  <a:cubicBezTo>
                    <a:pt x="342339" y="80985"/>
                    <a:pt x="362553" y="41493"/>
                    <a:pt x="342404" y="35636"/>
                  </a:cubicBezTo>
                  <a:cubicBezTo>
                    <a:pt x="325115" y="30585"/>
                    <a:pt x="308935" y="56441"/>
                    <a:pt x="288417" y="52671"/>
                  </a:cubicBezTo>
                  <a:cubicBezTo>
                    <a:pt x="264164" y="48227"/>
                    <a:pt x="271666" y="15232"/>
                    <a:pt x="253367" y="3314"/>
                  </a:cubicBezTo>
                  <a:cubicBezTo>
                    <a:pt x="245696" y="-1668"/>
                    <a:pt x="231805" y="352"/>
                    <a:pt x="222722" y="688"/>
                  </a:cubicBezTo>
                  <a:cubicBezTo>
                    <a:pt x="211689" y="1093"/>
                    <a:pt x="206107" y="6681"/>
                    <a:pt x="200319" y="16007"/>
                  </a:cubicBezTo>
                  <a:cubicBezTo>
                    <a:pt x="190263" y="32269"/>
                    <a:pt x="186730" y="47352"/>
                    <a:pt x="164060" y="47755"/>
                  </a:cubicBezTo>
                  <a:cubicBezTo>
                    <a:pt x="152522" y="47991"/>
                    <a:pt x="144346" y="48731"/>
                    <a:pt x="133584" y="51392"/>
                  </a:cubicBezTo>
                  <a:cubicBezTo>
                    <a:pt x="124602" y="53614"/>
                    <a:pt x="114579" y="56711"/>
                    <a:pt x="105428" y="57216"/>
                  </a:cubicBezTo>
                  <a:cubicBezTo>
                    <a:pt x="85314" y="58293"/>
                    <a:pt x="63281" y="58664"/>
                    <a:pt x="44444" y="53479"/>
                  </a:cubicBezTo>
                  <a:cubicBezTo>
                    <a:pt x="25069" y="48159"/>
                    <a:pt x="9293" y="63041"/>
                    <a:pt x="2228" y="78258"/>
                  </a:cubicBezTo>
                  <a:cubicBezTo>
                    <a:pt x="-127" y="83376"/>
                    <a:pt x="-463" y="88964"/>
                    <a:pt x="512" y="94688"/>
                  </a:cubicBezTo>
                  <a:cubicBezTo>
                    <a:pt x="5257" y="87786"/>
                    <a:pt x="13834" y="85429"/>
                    <a:pt x="23320" y="85228"/>
                  </a:cubicBezTo>
                  <a:cubicBezTo>
                    <a:pt x="47638" y="84722"/>
                    <a:pt x="66711" y="96303"/>
                    <a:pt x="76096" y="119198"/>
                  </a:cubicBezTo>
                  <a:cubicBezTo>
                    <a:pt x="80200" y="129163"/>
                    <a:pt x="83261" y="138456"/>
                    <a:pt x="91233" y="146435"/>
                  </a:cubicBezTo>
                  <a:cubicBezTo>
                    <a:pt x="101324" y="156535"/>
                    <a:pt x="111249" y="158219"/>
                    <a:pt x="124197" y="161451"/>
                  </a:cubicBezTo>
                  <a:cubicBezTo>
                    <a:pt x="147510" y="167208"/>
                    <a:pt x="169642" y="162662"/>
                    <a:pt x="189758" y="179092"/>
                  </a:cubicBezTo>
                  <a:cubicBezTo>
                    <a:pt x="205265" y="191752"/>
                    <a:pt x="231604" y="220267"/>
                    <a:pt x="227633" y="242757"/>
                  </a:cubicBezTo>
                  <a:cubicBezTo>
                    <a:pt x="224270" y="261948"/>
                    <a:pt x="194601" y="267536"/>
                    <a:pt x="194803" y="288983"/>
                  </a:cubicBezTo>
                  <a:cubicBezTo>
                    <a:pt x="194803" y="288006"/>
                    <a:pt x="199211" y="301507"/>
                    <a:pt x="199143" y="301406"/>
                  </a:cubicBezTo>
                  <a:cubicBezTo>
                    <a:pt x="201566" y="306019"/>
                    <a:pt x="203584" y="308038"/>
                    <a:pt x="207485" y="311843"/>
                  </a:cubicBezTo>
                  <a:cubicBezTo>
                    <a:pt x="214750" y="318981"/>
                    <a:pt x="222926" y="323425"/>
                    <a:pt x="231974" y="328307"/>
                  </a:cubicBezTo>
                  <a:cubicBezTo>
                    <a:pt x="252088" y="339114"/>
                    <a:pt x="263088" y="355847"/>
                    <a:pt x="279032" y="371737"/>
                  </a:cubicBezTo>
                  <a:cubicBezTo>
                    <a:pt x="289560" y="382208"/>
                    <a:pt x="297801" y="394564"/>
                    <a:pt x="307960" y="404597"/>
                  </a:cubicBezTo>
                  <a:cubicBezTo>
                    <a:pt x="321921" y="418401"/>
                    <a:pt x="340052" y="427963"/>
                    <a:pt x="354078" y="442170"/>
                  </a:cubicBezTo>
                  <a:cubicBezTo>
                    <a:pt x="374126" y="462505"/>
                    <a:pt x="395251" y="484221"/>
                    <a:pt x="412137" y="506004"/>
                  </a:cubicBezTo>
                  <a:cubicBezTo>
                    <a:pt x="427272" y="525564"/>
                    <a:pt x="426028" y="547516"/>
                    <a:pt x="438340" y="566976"/>
                  </a:cubicBezTo>
                  <a:cubicBezTo>
                    <a:pt x="444966" y="577412"/>
                    <a:pt x="457547" y="585257"/>
                    <a:pt x="461011" y="597108"/>
                  </a:cubicBezTo>
                  <a:cubicBezTo>
                    <a:pt x="464509" y="609128"/>
                    <a:pt x="459766" y="624345"/>
                    <a:pt x="451525" y="633738"/>
                  </a:cubicBezTo>
                  <a:cubicBezTo>
                    <a:pt x="447456" y="638351"/>
                    <a:pt x="441872" y="640977"/>
                    <a:pt x="435918" y="642424"/>
                  </a:cubicBezTo>
                  <a:cubicBezTo>
                    <a:pt x="435951" y="642424"/>
                    <a:pt x="435986" y="642424"/>
                    <a:pt x="436018" y="642424"/>
                  </a:cubicBezTo>
                  <a:cubicBezTo>
                    <a:pt x="437061" y="645185"/>
                    <a:pt x="438037" y="647980"/>
                    <a:pt x="439112" y="651110"/>
                  </a:cubicBezTo>
                  <a:cubicBezTo>
                    <a:pt x="442948" y="662491"/>
                    <a:pt x="446547" y="670873"/>
                    <a:pt x="453913" y="680603"/>
                  </a:cubicBezTo>
                  <a:cubicBezTo>
                    <a:pt x="459699" y="688246"/>
                    <a:pt x="469824" y="695653"/>
                    <a:pt x="471709" y="705113"/>
                  </a:cubicBezTo>
                  <a:cubicBezTo>
                    <a:pt x="475409" y="723563"/>
                    <a:pt x="469354" y="744942"/>
                    <a:pt x="471237" y="763796"/>
                  </a:cubicBezTo>
                  <a:cubicBezTo>
                    <a:pt x="472348" y="774872"/>
                    <a:pt x="472918" y="783020"/>
                    <a:pt x="470329" y="794299"/>
                  </a:cubicBezTo>
                  <a:cubicBezTo>
                    <a:pt x="468108" y="803927"/>
                    <a:pt x="462189" y="810561"/>
                    <a:pt x="456235" y="817799"/>
                  </a:cubicBezTo>
                  <a:cubicBezTo>
                    <a:pt x="442646" y="834330"/>
                    <a:pt x="421655" y="835003"/>
                    <a:pt x="403155" y="841299"/>
                  </a:cubicBezTo>
                  <a:cubicBezTo>
                    <a:pt x="394240" y="844329"/>
                    <a:pt x="384150" y="849379"/>
                    <a:pt x="381895" y="860085"/>
                  </a:cubicBezTo>
                  <a:cubicBezTo>
                    <a:pt x="379978" y="869242"/>
                    <a:pt x="385999" y="877559"/>
                    <a:pt x="389093" y="885672"/>
                  </a:cubicBezTo>
                  <a:cubicBezTo>
                    <a:pt x="393366" y="896917"/>
                    <a:pt x="404298" y="908331"/>
                    <a:pt x="401305" y="921191"/>
                  </a:cubicBezTo>
                  <a:cubicBezTo>
                    <a:pt x="398312" y="933985"/>
                    <a:pt x="387379" y="928498"/>
                    <a:pt x="377522" y="925972"/>
                  </a:cubicBezTo>
                  <a:cubicBezTo>
                    <a:pt x="365177" y="922808"/>
                    <a:pt x="361681" y="920754"/>
                    <a:pt x="351688" y="930517"/>
                  </a:cubicBezTo>
                  <a:cubicBezTo>
                    <a:pt x="344995" y="937049"/>
                    <a:pt x="345365" y="943918"/>
                    <a:pt x="340052" y="951290"/>
                  </a:cubicBezTo>
                  <a:cubicBezTo>
                    <a:pt x="329521" y="965902"/>
                    <a:pt x="311627" y="965700"/>
                    <a:pt x="298037" y="957519"/>
                  </a:cubicBezTo>
                  <a:cubicBezTo>
                    <a:pt x="278293" y="945668"/>
                    <a:pt x="270992" y="956778"/>
                    <a:pt x="259791" y="968158"/>
                  </a:cubicBezTo>
                  <a:cubicBezTo>
                    <a:pt x="261507" y="970952"/>
                    <a:pt x="263223" y="973746"/>
                    <a:pt x="264938" y="976979"/>
                  </a:cubicBezTo>
                  <a:cubicBezTo>
                    <a:pt x="275567" y="997314"/>
                    <a:pt x="280412" y="1018794"/>
                    <a:pt x="283707" y="1041216"/>
                  </a:cubicBezTo>
                  <a:cubicBezTo>
                    <a:pt x="285996" y="1056737"/>
                    <a:pt x="290536" y="1072056"/>
                    <a:pt x="293094" y="1087442"/>
                  </a:cubicBezTo>
                  <a:cubicBezTo>
                    <a:pt x="294640" y="1096700"/>
                    <a:pt x="297567" y="1107507"/>
                    <a:pt x="302242" y="1115958"/>
                  </a:cubicBezTo>
                  <a:cubicBezTo>
                    <a:pt x="306615" y="1123870"/>
                    <a:pt x="321315" y="1141747"/>
                    <a:pt x="329893" y="1128146"/>
                  </a:cubicBezTo>
                  <a:cubicBezTo>
                    <a:pt x="332851" y="1123466"/>
                    <a:pt x="329926" y="1115352"/>
                    <a:pt x="330363" y="1110235"/>
                  </a:cubicBezTo>
                  <a:cubicBezTo>
                    <a:pt x="330901" y="1103704"/>
                    <a:pt x="332954" y="1095691"/>
                    <a:pt x="336249" y="1089933"/>
                  </a:cubicBezTo>
                  <a:cubicBezTo>
                    <a:pt x="351959" y="1062696"/>
                    <a:pt x="391986" y="1071012"/>
                    <a:pt x="410454" y="1046973"/>
                  </a:cubicBezTo>
                  <a:cubicBezTo>
                    <a:pt x="425792" y="1027008"/>
                    <a:pt x="423068" y="1006336"/>
                    <a:pt x="431243" y="984520"/>
                  </a:cubicBezTo>
                  <a:cubicBezTo>
                    <a:pt x="441367" y="957451"/>
                    <a:pt x="466562" y="958697"/>
                    <a:pt x="490343" y="958697"/>
                  </a:cubicBezTo>
                  <a:cubicBezTo>
                    <a:pt x="519575" y="958697"/>
                    <a:pt x="544534" y="959607"/>
                    <a:pt x="571848" y="947183"/>
                  </a:cubicBezTo>
                  <a:cubicBezTo>
                    <a:pt x="606999" y="931158"/>
                    <a:pt x="593711" y="895167"/>
                    <a:pt x="597782" y="864799"/>
                  </a:cubicBezTo>
                  <a:cubicBezTo>
                    <a:pt x="599497" y="851971"/>
                    <a:pt x="605217" y="841197"/>
                    <a:pt x="609891" y="829582"/>
                  </a:cubicBezTo>
                  <a:cubicBezTo>
                    <a:pt x="613289" y="821098"/>
                    <a:pt x="619311" y="810190"/>
                    <a:pt x="621194" y="801403"/>
                  </a:cubicBezTo>
                  <a:cubicBezTo>
                    <a:pt x="626004" y="779114"/>
                    <a:pt x="596571" y="750195"/>
                    <a:pt x="588667" y="73110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8" name="Freeform 1143">
              <a:extLst>
                <a:ext uri="{FF2B5EF4-FFF2-40B4-BE49-F238E27FC236}">
                  <a16:creationId xmlns:a16="http://schemas.microsoft.com/office/drawing/2014/main" id="{7C480C20-E979-655D-A5AE-AB220C940B35}"/>
                </a:ext>
              </a:extLst>
            </p:cNvPr>
            <p:cNvSpPr>
              <a:spLocks/>
            </p:cNvSpPr>
            <p:nvPr/>
          </p:nvSpPr>
          <p:spPr>
            <a:xfrm>
              <a:off x="2863303" y="2960200"/>
              <a:ext cx="2091870" cy="1073290"/>
            </a:xfrm>
            <a:custGeom>
              <a:avLst/>
              <a:gdLst>
                <a:gd name="connsiteX0" fmla="*/ 7293 w 2153216"/>
                <a:gd name="connsiteY0" fmla="*/ 1031445 h 1105379"/>
                <a:gd name="connsiteX1" fmla="*/ 404855 w 2153216"/>
                <a:gd name="connsiteY1" fmla="*/ 827959 h 1105379"/>
                <a:gd name="connsiteX2" fmla="*/ 244942 w 2153216"/>
                <a:gd name="connsiteY2" fmla="*/ 822606 h 1105379"/>
                <a:gd name="connsiteX3" fmla="*/ 212717 w 2153216"/>
                <a:gd name="connsiteY3" fmla="*/ 821764 h 1105379"/>
                <a:gd name="connsiteX4" fmla="*/ 251434 w 2153216"/>
                <a:gd name="connsiteY4" fmla="*/ 743420 h 1105379"/>
                <a:gd name="connsiteX5" fmla="*/ 200305 w 2153216"/>
                <a:gd name="connsiteY5" fmla="*/ 752510 h 1105379"/>
                <a:gd name="connsiteX6" fmla="*/ 155029 w 2153216"/>
                <a:gd name="connsiteY6" fmla="*/ 742511 h 1105379"/>
                <a:gd name="connsiteX7" fmla="*/ 157417 w 2153216"/>
                <a:gd name="connsiteY7" fmla="*/ 730963 h 1105379"/>
                <a:gd name="connsiteX8" fmla="*/ 219344 w 2153216"/>
                <a:gd name="connsiteY8" fmla="*/ 634371 h 1105379"/>
                <a:gd name="connsiteX9" fmla="*/ 469843 w 2153216"/>
                <a:gd name="connsiteY9" fmla="*/ 525928 h 1105379"/>
                <a:gd name="connsiteX10" fmla="*/ 525042 w 2153216"/>
                <a:gd name="connsiteY10" fmla="*/ 511821 h 1105379"/>
                <a:gd name="connsiteX11" fmla="*/ 561875 w 2153216"/>
                <a:gd name="connsiteY11" fmla="*/ 502293 h 1105379"/>
                <a:gd name="connsiteX12" fmla="*/ 731913 w 2153216"/>
                <a:gd name="connsiteY12" fmla="*/ 423141 h 1105379"/>
                <a:gd name="connsiteX13" fmla="*/ 531501 w 2153216"/>
                <a:gd name="connsiteY13" fmla="*/ 431052 h 1105379"/>
                <a:gd name="connsiteX14" fmla="*/ 487974 w 2153216"/>
                <a:gd name="connsiteY14" fmla="*/ 426406 h 1105379"/>
                <a:gd name="connsiteX15" fmla="*/ 481280 w 2153216"/>
                <a:gd name="connsiteY15" fmla="*/ 409371 h 1105379"/>
                <a:gd name="connsiteX16" fmla="*/ 515826 w 2153216"/>
                <a:gd name="connsiteY16" fmla="*/ 350621 h 1105379"/>
                <a:gd name="connsiteX17" fmla="*/ 584312 w 2153216"/>
                <a:gd name="connsiteY17" fmla="*/ 330353 h 1105379"/>
                <a:gd name="connsiteX18" fmla="*/ 645835 w 2153216"/>
                <a:gd name="connsiteY18" fmla="*/ 320287 h 1105379"/>
                <a:gd name="connsiteX19" fmla="*/ 692423 w 2153216"/>
                <a:gd name="connsiteY19" fmla="*/ 314496 h 1105379"/>
                <a:gd name="connsiteX20" fmla="*/ 902153 w 2153216"/>
                <a:gd name="connsiteY20" fmla="*/ 305136 h 1105379"/>
                <a:gd name="connsiteX21" fmla="*/ 824047 w 2153216"/>
                <a:gd name="connsiteY21" fmla="*/ 196693 h 1105379"/>
                <a:gd name="connsiteX22" fmla="*/ 822869 w 2153216"/>
                <a:gd name="connsiteY22" fmla="*/ 168951 h 1105379"/>
                <a:gd name="connsiteX23" fmla="*/ 852336 w 2153216"/>
                <a:gd name="connsiteY23" fmla="*/ 155248 h 1105379"/>
                <a:gd name="connsiteX24" fmla="*/ 1127929 w 2153216"/>
                <a:gd name="connsiteY24" fmla="*/ 85658 h 1105379"/>
                <a:gd name="connsiteX25" fmla="*/ 1344891 w 2153216"/>
                <a:gd name="connsiteY25" fmla="*/ 19703 h 1105379"/>
                <a:gd name="connsiteX26" fmla="*/ 1533026 w 2153216"/>
                <a:gd name="connsiteY26" fmla="*/ 12936 h 1105379"/>
                <a:gd name="connsiteX27" fmla="*/ 1576856 w 2153216"/>
                <a:gd name="connsiteY27" fmla="*/ 714 h 1105379"/>
                <a:gd name="connsiteX28" fmla="*/ 1630104 w 2153216"/>
                <a:gd name="connsiteY28" fmla="*/ 5630 h 1105379"/>
                <a:gd name="connsiteX29" fmla="*/ 1903645 w 2153216"/>
                <a:gd name="connsiteY29" fmla="*/ 61686 h 1105379"/>
                <a:gd name="connsiteX30" fmla="*/ 2012934 w 2153216"/>
                <a:gd name="connsiteY30" fmla="*/ 75726 h 1105379"/>
                <a:gd name="connsiteX31" fmla="*/ 2130127 w 2153216"/>
                <a:gd name="connsiteY31" fmla="*/ 67444 h 1105379"/>
                <a:gd name="connsiteX32" fmla="*/ 2153202 w 2153216"/>
                <a:gd name="connsiteY32" fmla="*/ 82358 h 1105379"/>
                <a:gd name="connsiteX33" fmla="*/ 2144793 w 2153216"/>
                <a:gd name="connsiteY33" fmla="*/ 97812 h 1105379"/>
                <a:gd name="connsiteX34" fmla="*/ 1469787 w 2153216"/>
                <a:gd name="connsiteY34" fmla="*/ 650565 h 1105379"/>
                <a:gd name="connsiteX35" fmla="*/ 1439312 w 2153216"/>
                <a:gd name="connsiteY35" fmla="*/ 680765 h 1105379"/>
                <a:gd name="connsiteX36" fmla="*/ 1449403 w 2153216"/>
                <a:gd name="connsiteY36" fmla="*/ 718472 h 1105379"/>
                <a:gd name="connsiteX37" fmla="*/ 1523742 w 2153216"/>
                <a:gd name="connsiteY37" fmla="*/ 716317 h 1105379"/>
                <a:gd name="connsiteX38" fmla="*/ 1533598 w 2153216"/>
                <a:gd name="connsiteY38" fmla="*/ 785706 h 1105379"/>
                <a:gd name="connsiteX39" fmla="*/ 1614429 w 2153216"/>
                <a:gd name="connsiteY39" fmla="*/ 758402 h 1105379"/>
                <a:gd name="connsiteX40" fmla="*/ 1672386 w 2153216"/>
                <a:gd name="connsiteY40" fmla="*/ 741063 h 1105379"/>
                <a:gd name="connsiteX41" fmla="*/ 1674640 w 2153216"/>
                <a:gd name="connsiteY41" fmla="*/ 769142 h 1105379"/>
                <a:gd name="connsiteX42" fmla="*/ 1650455 w 2153216"/>
                <a:gd name="connsiteY42" fmla="*/ 897785 h 1105379"/>
                <a:gd name="connsiteX43" fmla="*/ 1651161 w 2153216"/>
                <a:gd name="connsiteY43" fmla="*/ 942799 h 1105379"/>
                <a:gd name="connsiteX44" fmla="*/ 1691089 w 2153216"/>
                <a:gd name="connsiteY44" fmla="*/ 1014477 h 1105379"/>
                <a:gd name="connsiteX45" fmla="*/ 1681469 w 2153216"/>
                <a:gd name="connsiteY45" fmla="*/ 1025048 h 1105379"/>
                <a:gd name="connsiteX46" fmla="*/ 1589806 w 2153216"/>
                <a:gd name="connsiteY46" fmla="*/ 1105379 h 1105379"/>
                <a:gd name="connsiteX47" fmla="*/ 1578168 w 2153216"/>
                <a:gd name="connsiteY47" fmla="*/ 999124 h 1105379"/>
                <a:gd name="connsiteX48" fmla="*/ 1559499 w 2153216"/>
                <a:gd name="connsiteY48" fmla="*/ 912027 h 1105379"/>
                <a:gd name="connsiteX49" fmla="*/ 1563535 w 2153216"/>
                <a:gd name="connsiteY49" fmla="*/ 883477 h 1105379"/>
                <a:gd name="connsiteX50" fmla="*/ 1514862 w 2153216"/>
                <a:gd name="connsiteY50" fmla="*/ 843479 h 1105379"/>
                <a:gd name="connsiteX51" fmla="*/ 1470056 w 2153216"/>
                <a:gd name="connsiteY51" fmla="*/ 785672 h 1105379"/>
                <a:gd name="connsiteX52" fmla="*/ 1148279 w 2153216"/>
                <a:gd name="connsiteY52" fmla="*/ 673324 h 1105379"/>
                <a:gd name="connsiteX53" fmla="*/ 1113835 w 2153216"/>
                <a:gd name="connsiteY53" fmla="*/ 649622 h 1105379"/>
                <a:gd name="connsiteX54" fmla="*/ 1017765 w 2153216"/>
                <a:gd name="connsiteY54" fmla="*/ 703995 h 1105379"/>
                <a:gd name="connsiteX55" fmla="*/ 812576 w 2153216"/>
                <a:gd name="connsiteY55" fmla="*/ 780454 h 1105379"/>
                <a:gd name="connsiteX56" fmla="*/ 778300 w 2153216"/>
                <a:gd name="connsiteY56" fmla="*/ 771330 h 1105379"/>
                <a:gd name="connsiteX57" fmla="*/ 980024 w 2153216"/>
                <a:gd name="connsiteY57" fmla="*/ 656221 h 1105379"/>
                <a:gd name="connsiteX58" fmla="*/ 770967 w 2153216"/>
                <a:gd name="connsiteY58" fmla="*/ 726317 h 1105379"/>
                <a:gd name="connsiteX59" fmla="*/ 498031 w 2153216"/>
                <a:gd name="connsiteY59" fmla="*/ 862434 h 1105379"/>
                <a:gd name="connsiteX60" fmla="*/ 299603 w 2153216"/>
                <a:gd name="connsiteY60" fmla="*/ 926335 h 1105379"/>
                <a:gd name="connsiteX61" fmla="*/ 34169 w 2153216"/>
                <a:gd name="connsiteY61" fmla="*/ 1052050 h 1105379"/>
                <a:gd name="connsiteX62" fmla="*/ 3626 w 2153216"/>
                <a:gd name="connsiteY62" fmla="*/ 1052420 h 1105379"/>
                <a:gd name="connsiteX63" fmla="*/ 7293 w 2153216"/>
                <a:gd name="connsiteY63" fmla="*/ 1031445 h 110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153216" h="1105379">
                  <a:moveTo>
                    <a:pt x="7293" y="1031445"/>
                  </a:moveTo>
                  <a:cubicBezTo>
                    <a:pt x="132694" y="950711"/>
                    <a:pt x="266066" y="882433"/>
                    <a:pt x="404855" y="827959"/>
                  </a:cubicBezTo>
                  <a:cubicBezTo>
                    <a:pt x="354365" y="807624"/>
                    <a:pt x="296677" y="805705"/>
                    <a:pt x="244942" y="822606"/>
                  </a:cubicBezTo>
                  <a:cubicBezTo>
                    <a:pt x="234144" y="826141"/>
                    <a:pt x="220656" y="829911"/>
                    <a:pt x="212717" y="821764"/>
                  </a:cubicBezTo>
                  <a:cubicBezTo>
                    <a:pt x="189575" y="798062"/>
                    <a:pt x="269464" y="771229"/>
                    <a:pt x="251434" y="743420"/>
                  </a:cubicBezTo>
                  <a:cubicBezTo>
                    <a:pt x="237239" y="731535"/>
                    <a:pt x="216552" y="743622"/>
                    <a:pt x="200305" y="752510"/>
                  </a:cubicBezTo>
                  <a:cubicBezTo>
                    <a:pt x="184058" y="761398"/>
                    <a:pt x="156173" y="760994"/>
                    <a:pt x="155029" y="742511"/>
                  </a:cubicBezTo>
                  <a:cubicBezTo>
                    <a:pt x="154793" y="738572"/>
                    <a:pt x="156072" y="734700"/>
                    <a:pt x="157417" y="730963"/>
                  </a:cubicBezTo>
                  <a:cubicBezTo>
                    <a:pt x="170536" y="694669"/>
                    <a:pt x="191694" y="661271"/>
                    <a:pt x="219344" y="634371"/>
                  </a:cubicBezTo>
                  <a:cubicBezTo>
                    <a:pt x="285408" y="570099"/>
                    <a:pt x="380468" y="548316"/>
                    <a:pt x="469843" y="525928"/>
                  </a:cubicBezTo>
                  <a:cubicBezTo>
                    <a:pt x="488276" y="521315"/>
                    <a:pt x="506642" y="516568"/>
                    <a:pt x="525042" y="511821"/>
                  </a:cubicBezTo>
                  <a:cubicBezTo>
                    <a:pt x="537320" y="508656"/>
                    <a:pt x="549598" y="505458"/>
                    <a:pt x="561875" y="502293"/>
                  </a:cubicBezTo>
                  <a:cubicBezTo>
                    <a:pt x="623230" y="486436"/>
                    <a:pt x="687882" y="468726"/>
                    <a:pt x="731913" y="423141"/>
                  </a:cubicBezTo>
                  <a:cubicBezTo>
                    <a:pt x="665412" y="413007"/>
                    <a:pt x="596993" y="415734"/>
                    <a:pt x="531501" y="431052"/>
                  </a:cubicBezTo>
                  <a:cubicBezTo>
                    <a:pt x="516565" y="434554"/>
                    <a:pt x="498334" y="437786"/>
                    <a:pt x="487974" y="426406"/>
                  </a:cubicBezTo>
                  <a:cubicBezTo>
                    <a:pt x="483803" y="421827"/>
                    <a:pt x="481885" y="415566"/>
                    <a:pt x="481280" y="409371"/>
                  </a:cubicBezTo>
                  <a:cubicBezTo>
                    <a:pt x="478959" y="385500"/>
                    <a:pt x="495239" y="362909"/>
                    <a:pt x="515826" y="350621"/>
                  </a:cubicBezTo>
                  <a:cubicBezTo>
                    <a:pt x="536378" y="338332"/>
                    <a:pt x="560665" y="334225"/>
                    <a:pt x="584312" y="330353"/>
                  </a:cubicBezTo>
                  <a:cubicBezTo>
                    <a:pt x="604797" y="326987"/>
                    <a:pt x="625316" y="323654"/>
                    <a:pt x="645835" y="320287"/>
                  </a:cubicBezTo>
                  <a:cubicBezTo>
                    <a:pt x="661274" y="317762"/>
                    <a:pt x="676781" y="315237"/>
                    <a:pt x="692423" y="314496"/>
                  </a:cubicBezTo>
                  <a:cubicBezTo>
                    <a:pt x="763667" y="311230"/>
                    <a:pt x="842413" y="344090"/>
                    <a:pt x="902153" y="305136"/>
                  </a:cubicBezTo>
                  <a:cubicBezTo>
                    <a:pt x="866733" y="277192"/>
                    <a:pt x="839318" y="239182"/>
                    <a:pt x="824047" y="196693"/>
                  </a:cubicBezTo>
                  <a:cubicBezTo>
                    <a:pt x="820818" y="187704"/>
                    <a:pt x="818227" y="177301"/>
                    <a:pt x="822869" y="168951"/>
                  </a:cubicBezTo>
                  <a:cubicBezTo>
                    <a:pt x="828386" y="159120"/>
                    <a:pt x="841168" y="156730"/>
                    <a:pt x="852336" y="155248"/>
                  </a:cubicBezTo>
                  <a:cubicBezTo>
                    <a:pt x="946454" y="142623"/>
                    <a:pt x="1039092" y="119224"/>
                    <a:pt x="1127929" y="85658"/>
                  </a:cubicBezTo>
                  <a:cubicBezTo>
                    <a:pt x="1198938" y="58824"/>
                    <a:pt x="1269206" y="25124"/>
                    <a:pt x="1344891" y="19703"/>
                  </a:cubicBezTo>
                  <a:cubicBezTo>
                    <a:pt x="1407726" y="15192"/>
                    <a:pt x="1472512" y="30409"/>
                    <a:pt x="1533026" y="12936"/>
                  </a:cubicBezTo>
                  <a:cubicBezTo>
                    <a:pt x="1547625" y="8728"/>
                    <a:pt x="1561786" y="2634"/>
                    <a:pt x="1576856" y="714"/>
                  </a:cubicBezTo>
                  <a:cubicBezTo>
                    <a:pt x="1594616" y="-1575"/>
                    <a:pt x="1612545" y="2061"/>
                    <a:pt x="1630104" y="5630"/>
                  </a:cubicBezTo>
                  <a:cubicBezTo>
                    <a:pt x="1721296" y="24315"/>
                    <a:pt x="1812487" y="43001"/>
                    <a:pt x="1903645" y="61686"/>
                  </a:cubicBezTo>
                  <a:cubicBezTo>
                    <a:pt x="1939704" y="69059"/>
                    <a:pt x="1976134" y="76500"/>
                    <a:pt x="2012934" y="75726"/>
                  </a:cubicBezTo>
                  <a:cubicBezTo>
                    <a:pt x="2052121" y="74884"/>
                    <a:pt x="2091006" y="64716"/>
                    <a:pt x="2130127" y="67444"/>
                  </a:cubicBezTo>
                  <a:cubicBezTo>
                    <a:pt x="2140151" y="68151"/>
                    <a:pt x="2152698" y="72292"/>
                    <a:pt x="2153202" y="82358"/>
                  </a:cubicBezTo>
                  <a:cubicBezTo>
                    <a:pt x="2153505" y="88385"/>
                    <a:pt x="2148998" y="93502"/>
                    <a:pt x="2144793" y="97812"/>
                  </a:cubicBezTo>
                  <a:cubicBezTo>
                    <a:pt x="1941487" y="306449"/>
                    <a:pt x="1708984" y="484416"/>
                    <a:pt x="1469787" y="650565"/>
                  </a:cubicBezTo>
                  <a:cubicBezTo>
                    <a:pt x="1457913" y="658813"/>
                    <a:pt x="1445467" y="667668"/>
                    <a:pt x="1439312" y="680765"/>
                  </a:cubicBezTo>
                  <a:cubicBezTo>
                    <a:pt x="1433156" y="693861"/>
                    <a:pt x="1436217" y="712479"/>
                    <a:pt x="1449403" y="718472"/>
                  </a:cubicBezTo>
                  <a:cubicBezTo>
                    <a:pt x="1473689" y="729448"/>
                    <a:pt x="1510220" y="693323"/>
                    <a:pt x="1523742" y="716317"/>
                  </a:cubicBezTo>
                  <a:cubicBezTo>
                    <a:pt x="1496025" y="727966"/>
                    <a:pt x="1505342" y="775437"/>
                    <a:pt x="1533598" y="785706"/>
                  </a:cubicBezTo>
                  <a:cubicBezTo>
                    <a:pt x="1561820" y="795975"/>
                    <a:pt x="1593170" y="779646"/>
                    <a:pt x="1614429" y="758402"/>
                  </a:cubicBezTo>
                  <a:cubicBezTo>
                    <a:pt x="1630844" y="741972"/>
                    <a:pt x="1658932" y="722142"/>
                    <a:pt x="1672386" y="741063"/>
                  </a:cubicBezTo>
                  <a:cubicBezTo>
                    <a:pt x="1677970" y="748941"/>
                    <a:pt x="1676423" y="759648"/>
                    <a:pt x="1674640" y="769142"/>
                  </a:cubicBezTo>
                  <a:cubicBezTo>
                    <a:pt x="1666567" y="812034"/>
                    <a:pt x="1658494" y="854893"/>
                    <a:pt x="1650455" y="897785"/>
                  </a:cubicBezTo>
                  <a:cubicBezTo>
                    <a:pt x="1647629" y="912767"/>
                    <a:pt x="1644938" y="928894"/>
                    <a:pt x="1651161" y="942799"/>
                  </a:cubicBezTo>
                  <a:cubicBezTo>
                    <a:pt x="1663102" y="969430"/>
                    <a:pt x="1705284" y="988957"/>
                    <a:pt x="1691089" y="1014477"/>
                  </a:cubicBezTo>
                  <a:cubicBezTo>
                    <a:pt x="1688768" y="1018652"/>
                    <a:pt x="1685102" y="1021917"/>
                    <a:pt x="1681469" y="1025048"/>
                  </a:cubicBezTo>
                  <a:cubicBezTo>
                    <a:pt x="1650926" y="1051814"/>
                    <a:pt x="1620383" y="1078614"/>
                    <a:pt x="1589806" y="1105379"/>
                  </a:cubicBezTo>
                  <a:cubicBezTo>
                    <a:pt x="1585938" y="1069961"/>
                    <a:pt x="1582070" y="1034543"/>
                    <a:pt x="1578168" y="999124"/>
                  </a:cubicBezTo>
                  <a:cubicBezTo>
                    <a:pt x="1559331" y="974884"/>
                    <a:pt x="1552267" y="941856"/>
                    <a:pt x="1559499" y="912027"/>
                  </a:cubicBezTo>
                  <a:cubicBezTo>
                    <a:pt x="1561786" y="902600"/>
                    <a:pt x="1565453" y="892971"/>
                    <a:pt x="1563535" y="883477"/>
                  </a:cubicBezTo>
                  <a:cubicBezTo>
                    <a:pt x="1559297" y="862165"/>
                    <a:pt x="1532589" y="856004"/>
                    <a:pt x="1514862" y="843479"/>
                  </a:cubicBezTo>
                  <a:cubicBezTo>
                    <a:pt x="1494847" y="829339"/>
                    <a:pt x="1485193" y="804964"/>
                    <a:pt x="1470056" y="785672"/>
                  </a:cubicBezTo>
                  <a:cubicBezTo>
                    <a:pt x="1398206" y="694265"/>
                    <a:pt x="1239336" y="745575"/>
                    <a:pt x="1148279" y="673324"/>
                  </a:cubicBezTo>
                  <a:cubicBezTo>
                    <a:pt x="1137280" y="664604"/>
                    <a:pt x="1127155" y="653965"/>
                    <a:pt x="1113835" y="649622"/>
                  </a:cubicBezTo>
                  <a:cubicBezTo>
                    <a:pt x="1076833" y="637502"/>
                    <a:pt x="1045954" y="677095"/>
                    <a:pt x="1017765" y="703995"/>
                  </a:cubicBezTo>
                  <a:cubicBezTo>
                    <a:pt x="964080" y="755237"/>
                    <a:pt x="885873" y="769007"/>
                    <a:pt x="812576" y="780454"/>
                  </a:cubicBezTo>
                  <a:cubicBezTo>
                    <a:pt x="800029" y="782407"/>
                    <a:pt x="783984" y="782676"/>
                    <a:pt x="778300" y="771330"/>
                  </a:cubicBezTo>
                  <a:cubicBezTo>
                    <a:pt x="845541" y="732949"/>
                    <a:pt x="912783" y="694568"/>
                    <a:pt x="980024" y="656221"/>
                  </a:cubicBezTo>
                  <a:cubicBezTo>
                    <a:pt x="907972" y="671506"/>
                    <a:pt x="837704" y="695073"/>
                    <a:pt x="770967" y="726317"/>
                  </a:cubicBezTo>
                  <a:cubicBezTo>
                    <a:pt x="678833" y="769445"/>
                    <a:pt x="593427" y="827117"/>
                    <a:pt x="498031" y="862434"/>
                  </a:cubicBezTo>
                  <a:cubicBezTo>
                    <a:pt x="432842" y="886574"/>
                    <a:pt x="363885" y="899873"/>
                    <a:pt x="299603" y="926335"/>
                  </a:cubicBezTo>
                  <a:cubicBezTo>
                    <a:pt x="208883" y="963673"/>
                    <a:pt x="128893" y="1026563"/>
                    <a:pt x="34169" y="1052050"/>
                  </a:cubicBezTo>
                  <a:cubicBezTo>
                    <a:pt x="24111" y="1054743"/>
                    <a:pt x="10286" y="1060433"/>
                    <a:pt x="3626" y="1052420"/>
                  </a:cubicBezTo>
                  <a:cubicBezTo>
                    <a:pt x="-6297" y="1040333"/>
                    <a:pt x="7293" y="1031445"/>
                    <a:pt x="7293" y="103144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09" name="Freeform 1144">
              <a:extLst>
                <a:ext uri="{FF2B5EF4-FFF2-40B4-BE49-F238E27FC236}">
                  <a16:creationId xmlns:a16="http://schemas.microsoft.com/office/drawing/2014/main" id="{7A5F17D7-7F46-AC40-675B-3E7F44CB8158}"/>
                </a:ext>
              </a:extLst>
            </p:cNvPr>
            <p:cNvSpPr>
              <a:spLocks/>
            </p:cNvSpPr>
            <p:nvPr/>
          </p:nvSpPr>
          <p:spPr>
            <a:xfrm>
              <a:off x="8073848" y="4257549"/>
              <a:ext cx="347946" cy="324969"/>
            </a:xfrm>
            <a:custGeom>
              <a:avLst/>
              <a:gdLst>
                <a:gd name="connsiteX0" fmla="*/ 335759 w 358150"/>
                <a:gd name="connsiteY0" fmla="*/ 280921 h 334685"/>
                <a:gd name="connsiteX1" fmla="*/ 325263 w 358150"/>
                <a:gd name="connsiteY1" fmla="*/ 265064 h 334685"/>
                <a:gd name="connsiteX2" fmla="*/ 325297 w 358150"/>
                <a:gd name="connsiteY2" fmla="*/ 249947 h 334685"/>
                <a:gd name="connsiteX3" fmla="*/ 329065 w 358150"/>
                <a:gd name="connsiteY3" fmla="*/ 238096 h 334685"/>
                <a:gd name="connsiteX4" fmla="*/ 335153 w 358150"/>
                <a:gd name="connsiteY4" fmla="*/ 227659 h 334685"/>
                <a:gd name="connsiteX5" fmla="*/ 338417 w 358150"/>
                <a:gd name="connsiteY5" fmla="*/ 214058 h 334685"/>
                <a:gd name="connsiteX6" fmla="*/ 330007 w 358150"/>
                <a:gd name="connsiteY6" fmla="*/ 192073 h 334685"/>
                <a:gd name="connsiteX7" fmla="*/ 335827 w 358150"/>
                <a:gd name="connsiteY7" fmla="*/ 175845 h 334685"/>
                <a:gd name="connsiteX8" fmla="*/ 352074 w 358150"/>
                <a:gd name="connsiteY8" fmla="*/ 165610 h 334685"/>
                <a:gd name="connsiteX9" fmla="*/ 356816 w 358150"/>
                <a:gd name="connsiteY9" fmla="*/ 143120 h 334685"/>
                <a:gd name="connsiteX10" fmla="*/ 338517 w 358150"/>
                <a:gd name="connsiteY10" fmla="*/ 130596 h 334685"/>
                <a:gd name="connsiteX11" fmla="*/ 311473 w 358150"/>
                <a:gd name="connsiteY11" fmla="*/ 136252 h 334685"/>
                <a:gd name="connsiteX12" fmla="*/ 297715 w 358150"/>
                <a:gd name="connsiteY12" fmla="*/ 146083 h 334685"/>
                <a:gd name="connsiteX13" fmla="*/ 282645 w 358150"/>
                <a:gd name="connsiteY13" fmla="*/ 153827 h 334685"/>
                <a:gd name="connsiteX14" fmla="*/ 261083 w 358150"/>
                <a:gd name="connsiteY14" fmla="*/ 150359 h 334685"/>
                <a:gd name="connsiteX15" fmla="*/ 252708 w 358150"/>
                <a:gd name="connsiteY15" fmla="*/ 141841 h 334685"/>
                <a:gd name="connsiteX16" fmla="*/ 244231 w 358150"/>
                <a:gd name="connsiteY16" fmla="*/ 124502 h 334685"/>
                <a:gd name="connsiteX17" fmla="*/ 226235 w 358150"/>
                <a:gd name="connsiteY17" fmla="*/ 113257 h 334685"/>
                <a:gd name="connsiteX18" fmla="*/ 218263 w 358150"/>
                <a:gd name="connsiteY18" fmla="*/ 111507 h 334685"/>
                <a:gd name="connsiteX19" fmla="*/ 212645 w 358150"/>
                <a:gd name="connsiteY19" fmla="*/ 99689 h 334685"/>
                <a:gd name="connsiteX20" fmla="*/ 222871 w 358150"/>
                <a:gd name="connsiteY20" fmla="*/ 84842 h 334685"/>
                <a:gd name="connsiteX21" fmla="*/ 241641 w 358150"/>
                <a:gd name="connsiteY21" fmla="*/ 72452 h 334685"/>
                <a:gd name="connsiteX22" fmla="*/ 250992 w 358150"/>
                <a:gd name="connsiteY22" fmla="*/ 66157 h 334685"/>
                <a:gd name="connsiteX23" fmla="*/ 257013 w 358150"/>
                <a:gd name="connsiteY23" fmla="*/ 51780 h 334685"/>
                <a:gd name="connsiteX24" fmla="*/ 256946 w 358150"/>
                <a:gd name="connsiteY24" fmla="*/ 39559 h 334685"/>
                <a:gd name="connsiteX25" fmla="*/ 263876 w 358150"/>
                <a:gd name="connsiteY25" fmla="*/ 23634 h 334685"/>
                <a:gd name="connsiteX26" fmla="*/ 275749 w 358150"/>
                <a:gd name="connsiteY26" fmla="*/ 1346 h 334685"/>
                <a:gd name="connsiteX27" fmla="*/ 275682 w 358150"/>
                <a:gd name="connsiteY27" fmla="*/ 0 h 334685"/>
                <a:gd name="connsiteX28" fmla="*/ 242650 w 358150"/>
                <a:gd name="connsiteY28" fmla="*/ 9999 h 334685"/>
                <a:gd name="connsiteX29" fmla="*/ 230574 w 358150"/>
                <a:gd name="connsiteY29" fmla="*/ 27001 h 334685"/>
                <a:gd name="connsiteX30" fmla="*/ 216480 w 358150"/>
                <a:gd name="connsiteY30" fmla="*/ 39324 h 334685"/>
                <a:gd name="connsiteX31" fmla="*/ 210661 w 358150"/>
                <a:gd name="connsiteY31" fmla="*/ 45653 h 334685"/>
                <a:gd name="connsiteX32" fmla="*/ 202117 w 358150"/>
                <a:gd name="connsiteY32" fmla="*/ 52050 h 334685"/>
                <a:gd name="connsiteX33" fmla="*/ 169556 w 358150"/>
                <a:gd name="connsiteY33" fmla="*/ 84774 h 334685"/>
                <a:gd name="connsiteX34" fmla="*/ 161853 w 358150"/>
                <a:gd name="connsiteY34" fmla="*/ 92855 h 334685"/>
                <a:gd name="connsiteX35" fmla="*/ 151627 w 358150"/>
                <a:gd name="connsiteY35" fmla="*/ 101743 h 334685"/>
                <a:gd name="connsiteX36" fmla="*/ 138374 w 358150"/>
                <a:gd name="connsiteY36" fmla="*/ 123896 h 334685"/>
                <a:gd name="connsiteX37" fmla="*/ 133530 w 358150"/>
                <a:gd name="connsiteY37" fmla="*/ 135815 h 334685"/>
                <a:gd name="connsiteX38" fmla="*/ 130839 w 358150"/>
                <a:gd name="connsiteY38" fmla="*/ 141807 h 334685"/>
                <a:gd name="connsiteX39" fmla="*/ 124818 w 358150"/>
                <a:gd name="connsiteY39" fmla="*/ 149450 h 334685"/>
                <a:gd name="connsiteX40" fmla="*/ 103290 w 358150"/>
                <a:gd name="connsiteY40" fmla="*/ 170930 h 334685"/>
                <a:gd name="connsiteX41" fmla="*/ 84385 w 358150"/>
                <a:gd name="connsiteY41" fmla="*/ 185844 h 334685"/>
                <a:gd name="connsiteX42" fmla="*/ 73386 w 358150"/>
                <a:gd name="connsiteY42" fmla="*/ 193723 h 334685"/>
                <a:gd name="connsiteX43" fmla="*/ 68340 w 358150"/>
                <a:gd name="connsiteY43" fmla="*/ 197460 h 334685"/>
                <a:gd name="connsiteX44" fmla="*/ 62857 w 358150"/>
                <a:gd name="connsiteY44" fmla="*/ 203958 h 334685"/>
                <a:gd name="connsiteX45" fmla="*/ 52127 w 358150"/>
                <a:gd name="connsiteY45" fmla="*/ 213216 h 334685"/>
                <a:gd name="connsiteX46" fmla="*/ 41161 w 358150"/>
                <a:gd name="connsiteY46" fmla="*/ 224259 h 334685"/>
                <a:gd name="connsiteX47" fmla="*/ 28379 w 358150"/>
                <a:gd name="connsiteY47" fmla="*/ 235302 h 334685"/>
                <a:gd name="connsiteX48" fmla="*/ 22425 w 358150"/>
                <a:gd name="connsiteY48" fmla="*/ 241732 h 334685"/>
                <a:gd name="connsiteX49" fmla="*/ 16639 w 358150"/>
                <a:gd name="connsiteY49" fmla="*/ 247187 h 334685"/>
                <a:gd name="connsiteX50" fmla="*/ 1199 w 358150"/>
                <a:gd name="connsiteY50" fmla="*/ 272034 h 334685"/>
                <a:gd name="connsiteX51" fmla="*/ 258 w 358150"/>
                <a:gd name="connsiteY51" fmla="*/ 283783 h 334685"/>
                <a:gd name="connsiteX52" fmla="*/ 14015 w 358150"/>
                <a:gd name="connsiteY52" fmla="*/ 294119 h 334685"/>
                <a:gd name="connsiteX53" fmla="*/ 31709 w 358150"/>
                <a:gd name="connsiteY53" fmla="*/ 293984 h 334685"/>
                <a:gd name="connsiteX54" fmla="*/ 56533 w 358150"/>
                <a:gd name="connsiteY54" fmla="*/ 292335 h 334685"/>
                <a:gd name="connsiteX55" fmla="*/ 76851 w 358150"/>
                <a:gd name="connsiteY55" fmla="*/ 288901 h 334685"/>
                <a:gd name="connsiteX56" fmla="*/ 99993 w 358150"/>
                <a:gd name="connsiteY56" fmla="*/ 287184 h 334685"/>
                <a:gd name="connsiteX57" fmla="*/ 121117 w 358150"/>
                <a:gd name="connsiteY57" fmla="*/ 288497 h 334685"/>
                <a:gd name="connsiteX58" fmla="*/ 129897 w 358150"/>
                <a:gd name="connsiteY58" fmla="*/ 288766 h 334685"/>
                <a:gd name="connsiteX59" fmla="*/ 140695 w 358150"/>
                <a:gd name="connsiteY59" fmla="*/ 290483 h 334685"/>
                <a:gd name="connsiteX60" fmla="*/ 158489 w 358150"/>
                <a:gd name="connsiteY60" fmla="*/ 283379 h 334685"/>
                <a:gd name="connsiteX61" fmla="*/ 173693 w 358150"/>
                <a:gd name="connsiteY61" fmla="*/ 275164 h 334685"/>
                <a:gd name="connsiteX62" fmla="*/ 199291 w 358150"/>
                <a:gd name="connsiteY62" fmla="*/ 281999 h 334685"/>
                <a:gd name="connsiteX63" fmla="*/ 202520 w 358150"/>
                <a:gd name="connsiteY63" fmla="*/ 293042 h 334685"/>
                <a:gd name="connsiteX64" fmla="*/ 213486 w 358150"/>
                <a:gd name="connsiteY64" fmla="*/ 306711 h 334685"/>
                <a:gd name="connsiteX65" fmla="*/ 223443 w 358150"/>
                <a:gd name="connsiteY65" fmla="*/ 315700 h 334685"/>
                <a:gd name="connsiteX66" fmla="*/ 233971 w 358150"/>
                <a:gd name="connsiteY66" fmla="*/ 316037 h 334685"/>
                <a:gd name="connsiteX67" fmla="*/ 266869 w 358150"/>
                <a:gd name="connsiteY67" fmla="*/ 314757 h 334685"/>
                <a:gd name="connsiteX68" fmla="*/ 279012 w 358150"/>
                <a:gd name="connsiteY68" fmla="*/ 324555 h 334685"/>
                <a:gd name="connsiteX69" fmla="*/ 304711 w 358150"/>
                <a:gd name="connsiteY69" fmla="*/ 334419 h 334685"/>
                <a:gd name="connsiteX70" fmla="*/ 341073 w 358150"/>
                <a:gd name="connsiteY70" fmla="*/ 318225 h 334685"/>
                <a:gd name="connsiteX71" fmla="*/ 351199 w 358150"/>
                <a:gd name="connsiteY71" fmla="*/ 304926 h 334685"/>
                <a:gd name="connsiteX72" fmla="*/ 352981 w 358150"/>
                <a:gd name="connsiteY72" fmla="*/ 291325 h 334685"/>
                <a:gd name="connsiteX73" fmla="*/ 335759 w 358150"/>
                <a:gd name="connsiteY73" fmla="*/ 280921 h 33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58150" h="334685">
                  <a:moveTo>
                    <a:pt x="335759" y="280921"/>
                  </a:moveTo>
                  <a:cubicBezTo>
                    <a:pt x="330041" y="276882"/>
                    <a:pt x="327518" y="271495"/>
                    <a:pt x="325263" y="265064"/>
                  </a:cubicBezTo>
                  <a:cubicBezTo>
                    <a:pt x="323078" y="258768"/>
                    <a:pt x="323582" y="256277"/>
                    <a:pt x="325297" y="249947"/>
                  </a:cubicBezTo>
                  <a:cubicBezTo>
                    <a:pt x="326408" y="245806"/>
                    <a:pt x="326980" y="241901"/>
                    <a:pt x="329065" y="238096"/>
                  </a:cubicBezTo>
                  <a:cubicBezTo>
                    <a:pt x="331016" y="234527"/>
                    <a:pt x="333472" y="231397"/>
                    <a:pt x="335153" y="227659"/>
                  </a:cubicBezTo>
                  <a:cubicBezTo>
                    <a:pt x="337239" y="223081"/>
                    <a:pt x="339123" y="219175"/>
                    <a:pt x="338417" y="214058"/>
                  </a:cubicBezTo>
                  <a:cubicBezTo>
                    <a:pt x="337306" y="206415"/>
                    <a:pt x="331016" y="199715"/>
                    <a:pt x="330007" y="192073"/>
                  </a:cubicBezTo>
                  <a:cubicBezTo>
                    <a:pt x="329233" y="186215"/>
                    <a:pt x="331554" y="179784"/>
                    <a:pt x="335827" y="175845"/>
                  </a:cubicBezTo>
                  <a:cubicBezTo>
                    <a:pt x="340738" y="171334"/>
                    <a:pt x="347129" y="170156"/>
                    <a:pt x="352074" y="165610"/>
                  </a:cubicBezTo>
                  <a:cubicBezTo>
                    <a:pt x="359003" y="159247"/>
                    <a:pt x="359103" y="151537"/>
                    <a:pt x="356816" y="143120"/>
                  </a:cubicBezTo>
                  <a:cubicBezTo>
                    <a:pt x="354260" y="133693"/>
                    <a:pt x="348272" y="130596"/>
                    <a:pt x="338517" y="130596"/>
                  </a:cubicBezTo>
                  <a:cubicBezTo>
                    <a:pt x="330242" y="130596"/>
                    <a:pt x="319175" y="133424"/>
                    <a:pt x="311473" y="136252"/>
                  </a:cubicBezTo>
                  <a:cubicBezTo>
                    <a:pt x="306932" y="137902"/>
                    <a:pt x="301280" y="142683"/>
                    <a:pt x="297715" y="146083"/>
                  </a:cubicBezTo>
                  <a:cubicBezTo>
                    <a:pt x="293376" y="150191"/>
                    <a:pt x="288465" y="152446"/>
                    <a:pt x="282645" y="153827"/>
                  </a:cubicBezTo>
                  <a:cubicBezTo>
                    <a:pt x="276388" y="155308"/>
                    <a:pt x="266095" y="154332"/>
                    <a:pt x="261083" y="150359"/>
                  </a:cubicBezTo>
                  <a:cubicBezTo>
                    <a:pt x="257820" y="147766"/>
                    <a:pt x="255702" y="144736"/>
                    <a:pt x="252708" y="141841"/>
                  </a:cubicBezTo>
                  <a:cubicBezTo>
                    <a:pt x="247124" y="136454"/>
                    <a:pt x="246956" y="131404"/>
                    <a:pt x="244231" y="124502"/>
                  </a:cubicBezTo>
                  <a:cubicBezTo>
                    <a:pt x="241338" y="117264"/>
                    <a:pt x="233434" y="114941"/>
                    <a:pt x="226235" y="113257"/>
                  </a:cubicBezTo>
                  <a:cubicBezTo>
                    <a:pt x="223880" y="112719"/>
                    <a:pt x="220382" y="112685"/>
                    <a:pt x="218263" y="111507"/>
                  </a:cubicBezTo>
                  <a:cubicBezTo>
                    <a:pt x="214159" y="109251"/>
                    <a:pt x="212713" y="103831"/>
                    <a:pt x="212645" y="99689"/>
                  </a:cubicBezTo>
                  <a:cubicBezTo>
                    <a:pt x="212545" y="92081"/>
                    <a:pt x="216177" y="87973"/>
                    <a:pt x="222871" y="84842"/>
                  </a:cubicBezTo>
                  <a:cubicBezTo>
                    <a:pt x="230036" y="81543"/>
                    <a:pt x="235014" y="76021"/>
                    <a:pt x="241641" y="72452"/>
                  </a:cubicBezTo>
                  <a:cubicBezTo>
                    <a:pt x="245206" y="70567"/>
                    <a:pt x="247561" y="68244"/>
                    <a:pt x="250992" y="66157"/>
                  </a:cubicBezTo>
                  <a:cubicBezTo>
                    <a:pt x="255735" y="63295"/>
                    <a:pt x="256711" y="57201"/>
                    <a:pt x="257013" y="51780"/>
                  </a:cubicBezTo>
                  <a:cubicBezTo>
                    <a:pt x="257215" y="47741"/>
                    <a:pt x="256980" y="43599"/>
                    <a:pt x="256946" y="39559"/>
                  </a:cubicBezTo>
                  <a:cubicBezTo>
                    <a:pt x="256912" y="32017"/>
                    <a:pt x="258965" y="29459"/>
                    <a:pt x="263876" y="23634"/>
                  </a:cubicBezTo>
                  <a:cubicBezTo>
                    <a:pt x="269190" y="17372"/>
                    <a:pt x="275346" y="9999"/>
                    <a:pt x="275749" y="1346"/>
                  </a:cubicBezTo>
                  <a:cubicBezTo>
                    <a:pt x="275783" y="909"/>
                    <a:pt x="275682" y="438"/>
                    <a:pt x="275682" y="0"/>
                  </a:cubicBezTo>
                  <a:cubicBezTo>
                    <a:pt x="265524" y="5420"/>
                    <a:pt x="254423" y="8450"/>
                    <a:pt x="242650" y="9999"/>
                  </a:cubicBezTo>
                  <a:cubicBezTo>
                    <a:pt x="239320" y="15958"/>
                    <a:pt x="234913" y="22052"/>
                    <a:pt x="230574" y="27001"/>
                  </a:cubicBezTo>
                  <a:cubicBezTo>
                    <a:pt x="226336" y="31816"/>
                    <a:pt x="221088" y="35048"/>
                    <a:pt x="216480" y="39324"/>
                  </a:cubicBezTo>
                  <a:cubicBezTo>
                    <a:pt x="214394" y="41276"/>
                    <a:pt x="212780" y="43835"/>
                    <a:pt x="210661" y="45653"/>
                  </a:cubicBezTo>
                  <a:cubicBezTo>
                    <a:pt x="207869" y="48010"/>
                    <a:pt x="204741" y="49356"/>
                    <a:pt x="202117" y="52050"/>
                  </a:cubicBezTo>
                  <a:cubicBezTo>
                    <a:pt x="191387" y="63059"/>
                    <a:pt x="180555" y="73867"/>
                    <a:pt x="169556" y="84774"/>
                  </a:cubicBezTo>
                  <a:cubicBezTo>
                    <a:pt x="166966" y="87333"/>
                    <a:pt x="164712" y="90498"/>
                    <a:pt x="161853" y="92855"/>
                  </a:cubicBezTo>
                  <a:cubicBezTo>
                    <a:pt x="158186" y="95885"/>
                    <a:pt x="154654" y="97972"/>
                    <a:pt x="151627" y="101743"/>
                  </a:cubicBezTo>
                  <a:cubicBezTo>
                    <a:pt x="146110" y="108645"/>
                    <a:pt x="141401" y="115379"/>
                    <a:pt x="138374" y="123896"/>
                  </a:cubicBezTo>
                  <a:cubicBezTo>
                    <a:pt x="136927" y="127970"/>
                    <a:pt x="135750" y="132010"/>
                    <a:pt x="133530" y="135815"/>
                  </a:cubicBezTo>
                  <a:cubicBezTo>
                    <a:pt x="132386" y="137801"/>
                    <a:pt x="131915" y="139888"/>
                    <a:pt x="130839" y="141807"/>
                  </a:cubicBezTo>
                  <a:cubicBezTo>
                    <a:pt x="129359" y="144467"/>
                    <a:pt x="126600" y="146824"/>
                    <a:pt x="124818" y="149450"/>
                  </a:cubicBezTo>
                  <a:cubicBezTo>
                    <a:pt x="118830" y="158035"/>
                    <a:pt x="111228" y="164364"/>
                    <a:pt x="103290" y="170930"/>
                  </a:cubicBezTo>
                  <a:cubicBezTo>
                    <a:pt x="97134" y="176014"/>
                    <a:pt x="90777" y="181030"/>
                    <a:pt x="84385" y="185844"/>
                  </a:cubicBezTo>
                  <a:cubicBezTo>
                    <a:pt x="80685" y="188639"/>
                    <a:pt x="76750" y="190490"/>
                    <a:pt x="73386" y="193723"/>
                  </a:cubicBezTo>
                  <a:cubicBezTo>
                    <a:pt x="71704" y="195305"/>
                    <a:pt x="70157" y="196180"/>
                    <a:pt x="68340" y="197460"/>
                  </a:cubicBezTo>
                  <a:cubicBezTo>
                    <a:pt x="65548" y="199412"/>
                    <a:pt x="64943" y="201769"/>
                    <a:pt x="62857" y="203958"/>
                  </a:cubicBezTo>
                  <a:cubicBezTo>
                    <a:pt x="59729" y="207291"/>
                    <a:pt x="55390" y="209647"/>
                    <a:pt x="52127" y="213216"/>
                  </a:cubicBezTo>
                  <a:cubicBezTo>
                    <a:pt x="48595" y="217121"/>
                    <a:pt x="44962" y="220556"/>
                    <a:pt x="41161" y="224259"/>
                  </a:cubicBezTo>
                  <a:cubicBezTo>
                    <a:pt x="37125" y="228232"/>
                    <a:pt x="32415" y="231262"/>
                    <a:pt x="28379" y="235302"/>
                  </a:cubicBezTo>
                  <a:cubicBezTo>
                    <a:pt x="26293" y="237389"/>
                    <a:pt x="24376" y="239477"/>
                    <a:pt x="22425" y="241732"/>
                  </a:cubicBezTo>
                  <a:cubicBezTo>
                    <a:pt x="20642" y="243786"/>
                    <a:pt x="18321" y="245133"/>
                    <a:pt x="16639" y="247187"/>
                  </a:cubicBezTo>
                  <a:cubicBezTo>
                    <a:pt x="10450" y="254594"/>
                    <a:pt x="3992" y="262539"/>
                    <a:pt x="1199" y="272034"/>
                  </a:cubicBezTo>
                  <a:cubicBezTo>
                    <a:pt x="258" y="275164"/>
                    <a:pt x="-381" y="280349"/>
                    <a:pt x="258" y="283783"/>
                  </a:cubicBezTo>
                  <a:cubicBezTo>
                    <a:pt x="1166" y="288766"/>
                    <a:pt x="9340" y="293176"/>
                    <a:pt x="14015" y="294119"/>
                  </a:cubicBezTo>
                  <a:cubicBezTo>
                    <a:pt x="19297" y="295163"/>
                    <a:pt x="26461" y="293951"/>
                    <a:pt x="31709" y="293984"/>
                  </a:cubicBezTo>
                  <a:cubicBezTo>
                    <a:pt x="40085" y="294018"/>
                    <a:pt x="48225" y="292941"/>
                    <a:pt x="56533" y="292335"/>
                  </a:cubicBezTo>
                  <a:cubicBezTo>
                    <a:pt x="63395" y="291830"/>
                    <a:pt x="69955" y="289204"/>
                    <a:pt x="76851" y="288901"/>
                  </a:cubicBezTo>
                  <a:cubicBezTo>
                    <a:pt x="84620" y="288530"/>
                    <a:pt x="92055" y="287217"/>
                    <a:pt x="99993" y="287184"/>
                  </a:cubicBezTo>
                  <a:cubicBezTo>
                    <a:pt x="107293" y="287184"/>
                    <a:pt x="113986" y="287117"/>
                    <a:pt x="121117" y="288497"/>
                  </a:cubicBezTo>
                  <a:cubicBezTo>
                    <a:pt x="124111" y="289069"/>
                    <a:pt x="126870" y="288665"/>
                    <a:pt x="129897" y="288766"/>
                  </a:cubicBezTo>
                  <a:cubicBezTo>
                    <a:pt x="133664" y="288935"/>
                    <a:pt x="136961" y="290753"/>
                    <a:pt x="140695" y="290483"/>
                  </a:cubicBezTo>
                  <a:cubicBezTo>
                    <a:pt x="147254" y="290012"/>
                    <a:pt x="153006" y="286612"/>
                    <a:pt x="158489" y="283379"/>
                  </a:cubicBezTo>
                  <a:cubicBezTo>
                    <a:pt x="163736" y="280282"/>
                    <a:pt x="167235" y="275804"/>
                    <a:pt x="173693" y="275164"/>
                  </a:cubicBezTo>
                  <a:cubicBezTo>
                    <a:pt x="181127" y="274457"/>
                    <a:pt x="196499" y="272875"/>
                    <a:pt x="199291" y="281999"/>
                  </a:cubicBezTo>
                  <a:cubicBezTo>
                    <a:pt x="200401" y="285635"/>
                    <a:pt x="200738" y="289406"/>
                    <a:pt x="202520" y="293042"/>
                  </a:cubicBezTo>
                  <a:cubicBezTo>
                    <a:pt x="205279" y="298597"/>
                    <a:pt x="209853" y="301964"/>
                    <a:pt x="213486" y="306711"/>
                  </a:cubicBezTo>
                  <a:cubicBezTo>
                    <a:pt x="216278" y="310381"/>
                    <a:pt x="219306" y="313175"/>
                    <a:pt x="223443" y="315700"/>
                  </a:cubicBezTo>
                  <a:cubicBezTo>
                    <a:pt x="227681" y="318292"/>
                    <a:pt x="229498" y="317114"/>
                    <a:pt x="233971" y="316037"/>
                  </a:cubicBezTo>
                  <a:cubicBezTo>
                    <a:pt x="245409" y="313310"/>
                    <a:pt x="255029" y="310886"/>
                    <a:pt x="266869" y="314757"/>
                  </a:cubicBezTo>
                  <a:cubicBezTo>
                    <a:pt x="272688" y="316676"/>
                    <a:pt x="274976" y="320346"/>
                    <a:pt x="279012" y="324555"/>
                  </a:cubicBezTo>
                  <a:cubicBezTo>
                    <a:pt x="285605" y="331423"/>
                    <a:pt x="295596" y="333174"/>
                    <a:pt x="304711" y="334419"/>
                  </a:cubicBezTo>
                  <a:cubicBezTo>
                    <a:pt x="318940" y="336372"/>
                    <a:pt x="331285" y="327248"/>
                    <a:pt x="341073" y="318225"/>
                  </a:cubicBezTo>
                  <a:cubicBezTo>
                    <a:pt x="344774" y="314825"/>
                    <a:pt x="349247" y="309606"/>
                    <a:pt x="351199" y="304926"/>
                  </a:cubicBezTo>
                  <a:cubicBezTo>
                    <a:pt x="352678" y="301357"/>
                    <a:pt x="355269" y="294927"/>
                    <a:pt x="352981" y="291325"/>
                  </a:cubicBezTo>
                  <a:cubicBezTo>
                    <a:pt x="349247" y="285702"/>
                    <a:pt x="340906" y="284558"/>
                    <a:pt x="335759" y="28092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0" name="Freeform 1145">
              <a:extLst>
                <a:ext uri="{FF2B5EF4-FFF2-40B4-BE49-F238E27FC236}">
                  <a16:creationId xmlns:a16="http://schemas.microsoft.com/office/drawing/2014/main" id="{1292CB94-D53B-8C30-C89C-D907A59E1E18}"/>
                </a:ext>
              </a:extLst>
            </p:cNvPr>
            <p:cNvSpPr>
              <a:spLocks/>
            </p:cNvSpPr>
            <p:nvPr/>
          </p:nvSpPr>
          <p:spPr>
            <a:xfrm>
              <a:off x="4258743" y="2927696"/>
              <a:ext cx="4130570" cy="2047373"/>
            </a:xfrm>
            <a:custGeom>
              <a:avLst/>
              <a:gdLst>
                <a:gd name="connsiteX0" fmla="*/ 4251208 w 4251703"/>
                <a:gd name="connsiteY0" fmla="*/ 1268879 h 2108585"/>
                <a:gd name="connsiteX1" fmla="*/ 4214442 w 4251703"/>
                <a:gd name="connsiteY1" fmla="*/ 1226626 h 2108585"/>
                <a:gd name="connsiteX2" fmla="*/ 4195134 w 4251703"/>
                <a:gd name="connsiteY2" fmla="*/ 1158180 h 2108585"/>
                <a:gd name="connsiteX3" fmla="*/ 4117902 w 4251703"/>
                <a:gd name="connsiteY3" fmla="*/ 1127038 h 2108585"/>
                <a:gd name="connsiteX4" fmla="*/ 4059070 w 4251703"/>
                <a:gd name="connsiteY4" fmla="*/ 1003747 h 2108585"/>
                <a:gd name="connsiteX5" fmla="*/ 4004039 w 4251703"/>
                <a:gd name="connsiteY5" fmla="*/ 764573 h 2108585"/>
                <a:gd name="connsiteX6" fmla="*/ 3901612 w 4251703"/>
                <a:gd name="connsiteY6" fmla="*/ 807667 h 2108585"/>
                <a:gd name="connsiteX7" fmla="*/ 3820916 w 4251703"/>
                <a:gd name="connsiteY7" fmla="*/ 874194 h 2108585"/>
                <a:gd name="connsiteX8" fmla="*/ 3728446 w 4251703"/>
                <a:gd name="connsiteY8" fmla="*/ 772721 h 2108585"/>
                <a:gd name="connsiteX9" fmla="*/ 3736855 w 4251703"/>
                <a:gd name="connsiteY9" fmla="*/ 711480 h 2108585"/>
                <a:gd name="connsiteX10" fmla="*/ 3695683 w 4251703"/>
                <a:gd name="connsiteY10" fmla="*/ 693838 h 2108585"/>
                <a:gd name="connsiteX11" fmla="*/ 3652022 w 4251703"/>
                <a:gd name="connsiteY11" fmla="*/ 642125 h 2108585"/>
                <a:gd name="connsiteX12" fmla="*/ 3602406 w 4251703"/>
                <a:gd name="connsiteY12" fmla="*/ 606706 h 2108585"/>
                <a:gd name="connsiteX13" fmla="*/ 3580811 w 4251703"/>
                <a:gd name="connsiteY13" fmla="*/ 623170 h 2108585"/>
                <a:gd name="connsiteX14" fmla="*/ 3521541 w 4251703"/>
                <a:gd name="connsiteY14" fmla="*/ 605124 h 2108585"/>
                <a:gd name="connsiteX15" fmla="*/ 3378750 w 4251703"/>
                <a:gd name="connsiteY15" fmla="*/ 640778 h 2108585"/>
                <a:gd name="connsiteX16" fmla="*/ 3373939 w 4251703"/>
                <a:gd name="connsiteY16" fmla="*/ 680068 h 2108585"/>
                <a:gd name="connsiteX17" fmla="*/ 3344002 w 4251703"/>
                <a:gd name="connsiteY17" fmla="*/ 692356 h 2108585"/>
                <a:gd name="connsiteX18" fmla="*/ 3324627 w 4251703"/>
                <a:gd name="connsiteY18" fmla="*/ 791271 h 2108585"/>
                <a:gd name="connsiteX19" fmla="*/ 3250591 w 4251703"/>
                <a:gd name="connsiteY19" fmla="*/ 819922 h 2108585"/>
                <a:gd name="connsiteX20" fmla="*/ 3250086 w 4251703"/>
                <a:gd name="connsiteY20" fmla="*/ 905101 h 2108585"/>
                <a:gd name="connsiteX21" fmla="*/ 3170197 w 4251703"/>
                <a:gd name="connsiteY21" fmla="*/ 1053743 h 2108585"/>
                <a:gd name="connsiteX22" fmla="*/ 3088457 w 4251703"/>
                <a:gd name="connsiteY22" fmla="*/ 1099969 h 2108585"/>
                <a:gd name="connsiteX23" fmla="*/ 2997973 w 4251703"/>
                <a:gd name="connsiteY23" fmla="*/ 1139831 h 2108585"/>
                <a:gd name="connsiteX24" fmla="*/ 2980481 w 4251703"/>
                <a:gd name="connsiteY24" fmla="*/ 1217199 h 2108585"/>
                <a:gd name="connsiteX25" fmla="*/ 2961408 w 4251703"/>
                <a:gd name="connsiteY25" fmla="*/ 1246692 h 2108585"/>
                <a:gd name="connsiteX26" fmla="*/ 2958549 w 4251703"/>
                <a:gd name="connsiteY26" fmla="*/ 1293793 h 2108585"/>
                <a:gd name="connsiteX27" fmla="*/ 2903753 w 4251703"/>
                <a:gd name="connsiteY27" fmla="*/ 1342476 h 2108585"/>
                <a:gd name="connsiteX28" fmla="*/ 2810645 w 4251703"/>
                <a:gd name="connsiteY28" fmla="*/ 1382069 h 2108585"/>
                <a:gd name="connsiteX29" fmla="*/ 2751914 w 4251703"/>
                <a:gd name="connsiteY29" fmla="*/ 1275040 h 2108585"/>
                <a:gd name="connsiteX30" fmla="*/ 2812562 w 4251703"/>
                <a:gd name="connsiteY30" fmla="*/ 1175788 h 2108585"/>
                <a:gd name="connsiteX31" fmla="*/ 2709429 w 4251703"/>
                <a:gd name="connsiteY31" fmla="*/ 1099767 h 2108585"/>
                <a:gd name="connsiteX32" fmla="*/ 2531116 w 4251703"/>
                <a:gd name="connsiteY32" fmla="*/ 979203 h 2108585"/>
                <a:gd name="connsiteX33" fmla="*/ 2440429 w 4251703"/>
                <a:gd name="connsiteY33" fmla="*/ 963279 h 2108585"/>
                <a:gd name="connsiteX34" fmla="*/ 2405548 w 4251703"/>
                <a:gd name="connsiteY34" fmla="*/ 895472 h 2108585"/>
                <a:gd name="connsiteX35" fmla="*/ 2370800 w 4251703"/>
                <a:gd name="connsiteY35" fmla="*/ 853624 h 2108585"/>
                <a:gd name="connsiteX36" fmla="*/ 2420752 w 4251703"/>
                <a:gd name="connsiteY36" fmla="*/ 739929 h 2108585"/>
                <a:gd name="connsiteX37" fmla="*/ 2724600 w 4251703"/>
                <a:gd name="connsiteY37" fmla="*/ 597313 h 2108585"/>
                <a:gd name="connsiteX38" fmla="*/ 2932917 w 4251703"/>
                <a:gd name="connsiteY38" fmla="*/ 481530 h 2108585"/>
                <a:gd name="connsiteX39" fmla="*/ 3046881 w 4251703"/>
                <a:gd name="connsiteY39" fmla="*/ 438537 h 2108585"/>
                <a:gd name="connsiteX40" fmla="*/ 3169861 w 4251703"/>
                <a:gd name="connsiteY40" fmla="*/ 348443 h 2108585"/>
                <a:gd name="connsiteX41" fmla="*/ 3300071 w 4251703"/>
                <a:gd name="connsiteY41" fmla="*/ 352685 h 2108585"/>
                <a:gd name="connsiteX42" fmla="*/ 3428600 w 4251703"/>
                <a:gd name="connsiteY42" fmla="*/ 296763 h 2108585"/>
                <a:gd name="connsiteX43" fmla="*/ 3470109 w 4251703"/>
                <a:gd name="connsiteY43" fmla="*/ 265621 h 2108585"/>
                <a:gd name="connsiteX44" fmla="*/ 3466981 w 4251703"/>
                <a:gd name="connsiteY44" fmla="*/ 219058 h 2108585"/>
                <a:gd name="connsiteX45" fmla="*/ 3518211 w 4251703"/>
                <a:gd name="connsiteY45" fmla="*/ 200406 h 2108585"/>
                <a:gd name="connsiteX46" fmla="*/ 3494429 w 4251703"/>
                <a:gd name="connsiteY46" fmla="*/ 134688 h 2108585"/>
                <a:gd name="connsiteX47" fmla="*/ 3354564 w 4251703"/>
                <a:gd name="connsiteY47" fmla="*/ 142095 h 2108585"/>
                <a:gd name="connsiteX48" fmla="*/ 3320759 w 4251703"/>
                <a:gd name="connsiteY48" fmla="*/ 177378 h 2108585"/>
                <a:gd name="connsiteX49" fmla="*/ 3237943 w 4251703"/>
                <a:gd name="connsiteY49" fmla="*/ 217745 h 2108585"/>
                <a:gd name="connsiteX50" fmla="*/ 3175848 w 4251703"/>
                <a:gd name="connsiteY50" fmla="*/ 274442 h 2108585"/>
                <a:gd name="connsiteX51" fmla="*/ 3199024 w 4251703"/>
                <a:gd name="connsiteY51" fmla="*/ 198858 h 2108585"/>
                <a:gd name="connsiteX52" fmla="*/ 3141167 w 4251703"/>
                <a:gd name="connsiteY52" fmla="*/ 180509 h 2108585"/>
                <a:gd name="connsiteX53" fmla="*/ 3090812 w 4251703"/>
                <a:gd name="connsiteY53" fmla="*/ 158996 h 2108585"/>
                <a:gd name="connsiteX54" fmla="*/ 3066290 w 4251703"/>
                <a:gd name="connsiteY54" fmla="*/ 130917 h 2108585"/>
                <a:gd name="connsiteX55" fmla="*/ 3109346 w 4251703"/>
                <a:gd name="connsiteY55" fmla="*/ 39880 h 2108585"/>
                <a:gd name="connsiteX56" fmla="*/ 2975973 w 4251703"/>
                <a:gd name="connsiteY56" fmla="*/ 17861 h 2108585"/>
                <a:gd name="connsiteX57" fmla="*/ 2926324 w 4251703"/>
                <a:gd name="connsiteY57" fmla="*/ 120144 h 2108585"/>
                <a:gd name="connsiteX58" fmla="*/ 2898741 w 4251703"/>
                <a:gd name="connsiteY58" fmla="*/ 215153 h 2108585"/>
                <a:gd name="connsiteX59" fmla="*/ 2819525 w 4251703"/>
                <a:gd name="connsiteY59" fmla="*/ 270772 h 2108585"/>
                <a:gd name="connsiteX60" fmla="*/ 2728838 w 4251703"/>
                <a:gd name="connsiteY60" fmla="*/ 229866 h 2108585"/>
                <a:gd name="connsiteX61" fmla="*/ 2669132 w 4251703"/>
                <a:gd name="connsiteY61" fmla="*/ 248147 h 2108585"/>
                <a:gd name="connsiteX62" fmla="*/ 2606364 w 4251703"/>
                <a:gd name="connsiteY62" fmla="*/ 251009 h 2108585"/>
                <a:gd name="connsiteX63" fmla="*/ 2433601 w 4251703"/>
                <a:gd name="connsiteY63" fmla="*/ 245656 h 2108585"/>
                <a:gd name="connsiteX64" fmla="*/ 2303053 w 4251703"/>
                <a:gd name="connsiteY64" fmla="*/ 192057 h 2108585"/>
                <a:gd name="connsiteX65" fmla="*/ 2171464 w 4251703"/>
                <a:gd name="connsiteY65" fmla="*/ 231819 h 2108585"/>
                <a:gd name="connsiteX66" fmla="*/ 2080507 w 4251703"/>
                <a:gd name="connsiteY66" fmla="*/ 249662 h 2108585"/>
                <a:gd name="connsiteX67" fmla="*/ 1942055 w 4251703"/>
                <a:gd name="connsiteY67" fmla="*/ 261042 h 2108585"/>
                <a:gd name="connsiteX68" fmla="*/ 1887966 w 4251703"/>
                <a:gd name="connsiteY68" fmla="*/ 233906 h 2108585"/>
                <a:gd name="connsiteX69" fmla="*/ 1907913 w 4251703"/>
                <a:gd name="connsiteY69" fmla="*/ 201282 h 2108585"/>
                <a:gd name="connsiteX70" fmla="*/ 1858903 w 4251703"/>
                <a:gd name="connsiteY70" fmla="*/ 183236 h 2108585"/>
                <a:gd name="connsiteX71" fmla="*/ 1754492 w 4251703"/>
                <a:gd name="connsiteY71" fmla="*/ 169668 h 2108585"/>
                <a:gd name="connsiteX72" fmla="*/ 1624583 w 4251703"/>
                <a:gd name="connsiteY72" fmla="*/ 126507 h 2108585"/>
                <a:gd name="connsiteX73" fmla="*/ 1540052 w 4251703"/>
                <a:gd name="connsiteY73" fmla="*/ 124049 h 2108585"/>
                <a:gd name="connsiteX74" fmla="*/ 1445161 w 4251703"/>
                <a:gd name="connsiteY74" fmla="*/ 119840 h 2108585"/>
                <a:gd name="connsiteX75" fmla="*/ 1357972 w 4251703"/>
                <a:gd name="connsiteY75" fmla="*/ 103175 h 2108585"/>
                <a:gd name="connsiteX76" fmla="*/ 1222816 w 4251703"/>
                <a:gd name="connsiteY76" fmla="*/ 115665 h 2108585"/>
                <a:gd name="connsiteX77" fmla="*/ 1083322 w 4251703"/>
                <a:gd name="connsiteY77" fmla="*/ 149805 h 2108585"/>
                <a:gd name="connsiteX78" fmla="*/ 987757 w 4251703"/>
                <a:gd name="connsiteY78" fmla="*/ 142162 h 2108585"/>
                <a:gd name="connsiteX79" fmla="*/ 890376 w 4251703"/>
                <a:gd name="connsiteY79" fmla="*/ 171251 h 2108585"/>
                <a:gd name="connsiteX80" fmla="*/ 810420 w 4251703"/>
                <a:gd name="connsiteY80" fmla="*/ 150579 h 2108585"/>
                <a:gd name="connsiteX81" fmla="*/ 740083 w 4251703"/>
                <a:gd name="connsiteY81" fmla="*/ 150175 h 2108585"/>
                <a:gd name="connsiteX82" fmla="*/ 706580 w 4251703"/>
                <a:gd name="connsiteY82" fmla="*/ 133240 h 2108585"/>
                <a:gd name="connsiteX83" fmla="*/ 33526 w 4251703"/>
                <a:gd name="connsiteY83" fmla="*/ 684074 h 2108585"/>
                <a:gd name="connsiteX84" fmla="*/ 3050 w 4251703"/>
                <a:gd name="connsiteY84" fmla="*/ 714274 h 2108585"/>
                <a:gd name="connsiteX85" fmla="*/ 13142 w 4251703"/>
                <a:gd name="connsiteY85" fmla="*/ 751982 h 2108585"/>
                <a:gd name="connsiteX86" fmla="*/ 87481 w 4251703"/>
                <a:gd name="connsiteY86" fmla="*/ 749827 h 2108585"/>
                <a:gd name="connsiteX87" fmla="*/ 97336 w 4251703"/>
                <a:gd name="connsiteY87" fmla="*/ 819215 h 2108585"/>
                <a:gd name="connsiteX88" fmla="*/ 178167 w 4251703"/>
                <a:gd name="connsiteY88" fmla="*/ 791911 h 2108585"/>
                <a:gd name="connsiteX89" fmla="*/ 236125 w 4251703"/>
                <a:gd name="connsiteY89" fmla="*/ 774572 h 2108585"/>
                <a:gd name="connsiteX90" fmla="*/ 238379 w 4251703"/>
                <a:gd name="connsiteY90" fmla="*/ 802651 h 2108585"/>
                <a:gd name="connsiteX91" fmla="*/ 214193 w 4251703"/>
                <a:gd name="connsiteY91" fmla="*/ 931294 h 2108585"/>
                <a:gd name="connsiteX92" fmla="*/ 214900 w 4251703"/>
                <a:gd name="connsiteY92" fmla="*/ 976308 h 2108585"/>
                <a:gd name="connsiteX93" fmla="*/ 254828 w 4251703"/>
                <a:gd name="connsiteY93" fmla="*/ 1047986 h 2108585"/>
                <a:gd name="connsiteX94" fmla="*/ 245208 w 4251703"/>
                <a:gd name="connsiteY94" fmla="*/ 1058558 h 2108585"/>
                <a:gd name="connsiteX95" fmla="*/ 153545 w 4251703"/>
                <a:gd name="connsiteY95" fmla="*/ 1138888 h 2108585"/>
                <a:gd name="connsiteX96" fmla="*/ 150988 w 4251703"/>
                <a:gd name="connsiteY96" fmla="*/ 1115658 h 2108585"/>
                <a:gd name="connsiteX97" fmla="*/ 118192 w 4251703"/>
                <a:gd name="connsiteY97" fmla="*/ 1191511 h 2108585"/>
                <a:gd name="connsiteX98" fmla="*/ 113617 w 4251703"/>
                <a:gd name="connsiteY98" fmla="*/ 1263357 h 2108585"/>
                <a:gd name="connsiteX99" fmla="*/ 125660 w 4251703"/>
                <a:gd name="connsiteY99" fmla="*/ 1298607 h 2108585"/>
                <a:gd name="connsiteX100" fmla="*/ 108033 w 4251703"/>
                <a:gd name="connsiteY100" fmla="*/ 1333689 h 2108585"/>
                <a:gd name="connsiteX101" fmla="*/ 159734 w 4251703"/>
                <a:gd name="connsiteY101" fmla="*/ 1439842 h 2108585"/>
                <a:gd name="connsiteX102" fmla="*/ 254289 w 4251703"/>
                <a:gd name="connsiteY102" fmla="*/ 1536098 h 2108585"/>
                <a:gd name="connsiteX103" fmla="*/ 336836 w 4251703"/>
                <a:gd name="connsiteY103" fmla="*/ 1535256 h 2108585"/>
                <a:gd name="connsiteX104" fmla="*/ 503073 w 4251703"/>
                <a:gd name="connsiteY104" fmla="*/ 1540003 h 2108585"/>
                <a:gd name="connsiteX105" fmla="*/ 1045277 w 4251703"/>
                <a:gd name="connsiteY105" fmla="*/ 1536030 h 2108585"/>
                <a:gd name="connsiteX106" fmla="*/ 1614929 w 4251703"/>
                <a:gd name="connsiteY106" fmla="*/ 1547780 h 2108585"/>
                <a:gd name="connsiteX107" fmla="*/ 1818101 w 4251703"/>
                <a:gd name="connsiteY107" fmla="*/ 1543909 h 2108585"/>
                <a:gd name="connsiteX108" fmla="*/ 1853117 w 4251703"/>
                <a:gd name="connsiteY108" fmla="*/ 1547814 h 2108585"/>
                <a:gd name="connsiteX109" fmla="*/ 1881238 w 4251703"/>
                <a:gd name="connsiteY109" fmla="*/ 1533135 h 2108585"/>
                <a:gd name="connsiteX110" fmla="*/ 1915279 w 4251703"/>
                <a:gd name="connsiteY110" fmla="*/ 1594073 h 2108585"/>
                <a:gd name="connsiteX111" fmla="*/ 1980637 w 4251703"/>
                <a:gd name="connsiteY111" fmla="*/ 1582795 h 2108585"/>
                <a:gd name="connsiteX112" fmla="*/ 2020397 w 4251703"/>
                <a:gd name="connsiteY112" fmla="*/ 1617169 h 2108585"/>
                <a:gd name="connsiteX113" fmla="*/ 2063184 w 4251703"/>
                <a:gd name="connsiteY113" fmla="*/ 1618045 h 2108585"/>
                <a:gd name="connsiteX114" fmla="*/ 2131233 w 4251703"/>
                <a:gd name="connsiteY114" fmla="*/ 1623364 h 2108585"/>
                <a:gd name="connsiteX115" fmla="*/ 2147782 w 4251703"/>
                <a:gd name="connsiteY115" fmla="*/ 1618011 h 2108585"/>
                <a:gd name="connsiteX116" fmla="*/ 2198138 w 4251703"/>
                <a:gd name="connsiteY116" fmla="*/ 1598483 h 2108585"/>
                <a:gd name="connsiteX117" fmla="*/ 2202006 w 4251703"/>
                <a:gd name="connsiteY117" fmla="*/ 1597137 h 2108585"/>
                <a:gd name="connsiteX118" fmla="*/ 2225922 w 4251703"/>
                <a:gd name="connsiteY118" fmla="*/ 1591649 h 2108585"/>
                <a:gd name="connsiteX119" fmla="*/ 2309142 w 4251703"/>
                <a:gd name="connsiteY119" fmla="*/ 1575017 h 2108585"/>
                <a:gd name="connsiteX120" fmla="*/ 2354687 w 4251703"/>
                <a:gd name="connsiteY120" fmla="*/ 1626024 h 2108585"/>
                <a:gd name="connsiteX121" fmla="*/ 2399425 w 4251703"/>
                <a:gd name="connsiteY121" fmla="*/ 1633936 h 2108585"/>
                <a:gd name="connsiteX122" fmla="*/ 2400703 w 4251703"/>
                <a:gd name="connsiteY122" fmla="*/ 1680228 h 2108585"/>
                <a:gd name="connsiteX123" fmla="*/ 2400300 w 4251703"/>
                <a:gd name="connsiteY123" fmla="*/ 1696725 h 2108585"/>
                <a:gd name="connsiteX124" fmla="*/ 2400569 w 4251703"/>
                <a:gd name="connsiteY124" fmla="*/ 1701102 h 2108585"/>
                <a:gd name="connsiteX125" fmla="*/ 2401545 w 4251703"/>
                <a:gd name="connsiteY125" fmla="*/ 1710293 h 2108585"/>
                <a:gd name="connsiteX126" fmla="*/ 2402318 w 4251703"/>
                <a:gd name="connsiteY126" fmla="*/ 1714300 h 2108585"/>
                <a:gd name="connsiteX127" fmla="*/ 2404471 w 4251703"/>
                <a:gd name="connsiteY127" fmla="*/ 1721404 h 2108585"/>
                <a:gd name="connsiteX128" fmla="*/ 2405581 w 4251703"/>
                <a:gd name="connsiteY128" fmla="*/ 1724265 h 2108585"/>
                <a:gd name="connsiteX129" fmla="*/ 2408440 w 4251703"/>
                <a:gd name="connsiteY129" fmla="*/ 1728912 h 2108585"/>
                <a:gd name="connsiteX130" fmla="*/ 2414966 w 4251703"/>
                <a:gd name="connsiteY130" fmla="*/ 1736049 h 2108585"/>
                <a:gd name="connsiteX131" fmla="*/ 2415268 w 4251703"/>
                <a:gd name="connsiteY131" fmla="*/ 1736319 h 2108585"/>
                <a:gd name="connsiteX132" fmla="*/ 2491290 w 4251703"/>
                <a:gd name="connsiteY132" fmla="*/ 1754667 h 2108585"/>
                <a:gd name="connsiteX133" fmla="*/ 2495057 w 4251703"/>
                <a:gd name="connsiteY133" fmla="*/ 1755475 h 2108585"/>
                <a:gd name="connsiteX134" fmla="*/ 2513692 w 4251703"/>
                <a:gd name="connsiteY134" fmla="*/ 1761165 h 2108585"/>
                <a:gd name="connsiteX135" fmla="*/ 2593884 w 4251703"/>
                <a:gd name="connsiteY135" fmla="*/ 1828163 h 2108585"/>
                <a:gd name="connsiteX136" fmla="*/ 2552308 w 4251703"/>
                <a:gd name="connsiteY136" fmla="*/ 1864221 h 2108585"/>
                <a:gd name="connsiteX137" fmla="*/ 2424115 w 4251703"/>
                <a:gd name="connsiteY137" fmla="*/ 1976367 h 2108585"/>
                <a:gd name="connsiteX138" fmla="*/ 2418801 w 4251703"/>
                <a:gd name="connsiteY138" fmla="*/ 1980711 h 2108585"/>
                <a:gd name="connsiteX139" fmla="*/ 2416513 w 4251703"/>
                <a:gd name="connsiteY139" fmla="*/ 1982394 h 2108585"/>
                <a:gd name="connsiteX140" fmla="*/ 2411501 w 4251703"/>
                <a:gd name="connsiteY140" fmla="*/ 1985963 h 2108585"/>
                <a:gd name="connsiteX141" fmla="*/ 2408541 w 4251703"/>
                <a:gd name="connsiteY141" fmla="*/ 1988017 h 2108585"/>
                <a:gd name="connsiteX142" fmla="*/ 2401847 w 4251703"/>
                <a:gd name="connsiteY142" fmla="*/ 1992528 h 2108585"/>
                <a:gd name="connsiteX143" fmla="*/ 2335447 w 4251703"/>
                <a:gd name="connsiteY143" fmla="*/ 2103833 h 2108585"/>
                <a:gd name="connsiteX144" fmla="*/ 2483149 w 4251703"/>
                <a:gd name="connsiteY144" fmla="*/ 2058281 h 2108585"/>
                <a:gd name="connsiteX145" fmla="*/ 2587661 w 4251703"/>
                <a:gd name="connsiteY145" fmla="*/ 2002561 h 2108585"/>
                <a:gd name="connsiteX146" fmla="*/ 2634048 w 4251703"/>
                <a:gd name="connsiteY146" fmla="*/ 1944148 h 2108585"/>
                <a:gd name="connsiteX147" fmla="*/ 2730621 w 4251703"/>
                <a:gd name="connsiteY147" fmla="*/ 1935462 h 2108585"/>
                <a:gd name="connsiteX148" fmla="*/ 2863657 w 4251703"/>
                <a:gd name="connsiteY148" fmla="*/ 1840553 h 2108585"/>
                <a:gd name="connsiteX149" fmla="*/ 3049539 w 4251703"/>
                <a:gd name="connsiteY149" fmla="*/ 1838129 h 2108585"/>
                <a:gd name="connsiteX150" fmla="*/ 3195055 w 4251703"/>
                <a:gd name="connsiteY150" fmla="*/ 1770861 h 2108585"/>
                <a:gd name="connsiteX151" fmla="*/ 3285036 w 4251703"/>
                <a:gd name="connsiteY151" fmla="*/ 1680127 h 2108585"/>
                <a:gd name="connsiteX152" fmla="*/ 3381407 w 4251703"/>
                <a:gd name="connsiteY152" fmla="*/ 1711943 h 2108585"/>
                <a:gd name="connsiteX153" fmla="*/ 3358298 w 4251703"/>
                <a:gd name="connsiteY153" fmla="*/ 1807895 h 2108585"/>
                <a:gd name="connsiteX154" fmla="*/ 3447168 w 4251703"/>
                <a:gd name="connsiteY154" fmla="*/ 1811902 h 2108585"/>
                <a:gd name="connsiteX155" fmla="*/ 3542094 w 4251703"/>
                <a:gd name="connsiteY155" fmla="*/ 1797795 h 2108585"/>
                <a:gd name="connsiteX156" fmla="*/ 3459749 w 4251703"/>
                <a:gd name="connsiteY156" fmla="*/ 1863312 h 2108585"/>
                <a:gd name="connsiteX157" fmla="*/ 3414238 w 4251703"/>
                <a:gd name="connsiteY157" fmla="*/ 1926371 h 2108585"/>
                <a:gd name="connsiteX158" fmla="*/ 3510239 w 4251703"/>
                <a:gd name="connsiteY158" fmla="*/ 1890280 h 2108585"/>
                <a:gd name="connsiteX159" fmla="*/ 3728648 w 4251703"/>
                <a:gd name="connsiteY159" fmla="*/ 1815302 h 2108585"/>
                <a:gd name="connsiteX160" fmla="*/ 3603415 w 4251703"/>
                <a:gd name="connsiteY160" fmla="*/ 1766013 h 2108585"/>
                <a:gd name="connsiteX161" fmla="*/ 3565707 w 4251703"/>
                <a:gd name="connsiteY161" fmla="*/ 1712011 h 2108585"/>
                <a:gd name="connsiteX162" fmla="*/ 3560157 w 4251703"/>
                <a:gd name="connsiteY162" fmla="*/ 1679993 h 2108585"/>
                <a:gd name="connsiteX163" fmla="*/ 3558408 w 4251703"/>
                <a:gd name="connsiteY163" fmla="*/ 1617506 h 2108585"/>
                <a:gd name="connsiteX164" fmla="*/ 3613439 w 4251703"/>
                <a:gd name="connsiteY164" fmla="*/ 1594645 h 2108585"/>
                <a:gd name="connsiteX165" fmla="*/ 3603920 w 4251703"/>
                <a:gd name="connsiteY165" fmla="*/ 1544279 h 2108585"/>
                <a:gd name="connsiteX166" fmla="*/ 3300913 w 4251703"/>
                <a:gd name="connsiteY166" fmla="*/ 1620805 h 2108585"/>
                <a:gd name="connsiteX167" fmla="*/ 3511349 w 4251703"/>
                <a:gd name="connsiteY167" fmla="*/ 1485293 h 2108585"/>
                <a:gd name="connsiteX168" fmla="*/ 3704799 w 4251703"/>
                <a:gd name="connsiteY168" fmla="*/ 1461053 h 2108585"/>
                <a:gd name="connsiteX169" fmla="*/ 3829527 w 4251703"/>
                <a:gd name="connsiteY169" fmla="*/ 1458191 h 2108585"/>
                <a:gd name="connsiteX170" fmla="*/ 3915000 w 4251703"/>
                <a:gd name="connsiteY170" fmla="*/ 1468695 h 2108585"/>
                <a:gd name="connsiteX171" fmla="*/ 4053419 w 4251703"/>
                <a:gd name="connsiteY171" fmla="*/ 1387860 h 2108585"/>
                <a:gd name="connsiteX172" fmla="*/ 4243034 w 4251703"/>
                <a:gd name="connsiteY172" fmla="*/ 1318942 h 2108585"/>
                <a:gd name="connsiteX173" fmla="*/ 4251208 w 4251703"/>
                <a:gd name="connsiteY173" fmla="*/ 1268879 h 210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4251703" h="2108585">
                  <a:moveTo>
                    <a:pt x="4251208" y="1268879"/>
                  </a:moveTo>
                  <a:cubicBezTo>
                    <a:pt x="4244817" y="1233326"/>
                    <a:pt x="4233750" y="1248948"/>
                    <a:pt x="4214442" y="1226626"/>
                  </a:cubicBezTo>
                  <a:cubicBezTo>
                    <a:pt x="4195302" y="1204506"/>
                    <a:pt x="4207412" y="1179155"/>
                    <a:pt x="4195134" y="1158180"/>
                  </a:cubicBezTo>
                  <a:cubicBezTo>
                    <a:pt x="4178315" y="1129428"/>
                    <a:pt x="4145215" y="1140538"/>
                    <a:pt x="4117902" y="1127038"/>
                  </a:cubicBezTo>
                  <a:cubicBezTo>
                    <a:pt x="4068320" y="1102528"/>
                    <a:pt x="4054461" y="1049063"/>
                    <a:pt x="4059070" y="1003747"/>
                  </a:cubicBezTo>
                  <a:cubicBezTo>
                    <a:pt x="4067210" y="923551"/>
                    <a:pt x="4018335" y="845443"/>
                    <a:pt x="4004039" y="764573"/>
                  </a:cubicBezTo>
                  <a:cubicBezTo>
                    <a:pt x="3973227" y="783124"/>
                    <a:pt x="3929162" y="784403"/>
                    <a:pt x="3901612" y="807667"/>
                  </a:cubicBezTo>
                  <a:cubicBezTo>
                    <a:pt x="3868378" y="835679"/>
                    <a:pt x="3868580" y="861131"/>
                    <a:pt x="3820916" y="874194"/>
                  </a:cubicBezTo>
                  <a:cubicBezTo>
                    <a:pt x="3739412" y="896550"/>
                    <a:pt x="3692790" y="847732"/>
                    <a:pt x="3728446" y="772721"/>
                  </a:cubicBezTo>
                  <a:cubicBezTo>
                    <a:pt x="3740623" y="747066"/>
                    <a:pt x="3756163" y="735686"/>
                    <a:pt x="3736855" y="711480"/>
                  </a:cubicBezTo>
                  <a:cubicBezTo>
                    <a:pt x="3726596" y="698618"/>
                    <a:pt x="3708062" y="700908"/>
                    <a:pt x="3695683" y="693838"/>
                  </a:cubicBezTo>
                  <a:cubicBezTo>
                    <a:pt x="3668033" y="678014"/>
                    <a:pt x="3668100" y="665860"/>
                    <a:pt x="3652022" y="642125"/>
                  </a:cubicBezTo>
                  <a:cubicBezTo>
                    <a:pt x="3634530" y="616302"/>
                    <a:pt x="3633151" y="603003"/>
                    <a:pt x="3602406" y="606706"/>
                  </a:cubicBezTo>
                  <a:cubicBezTo>
                    <a:pt x="3593425" y="607784"/>
                    <a:pt x="3589119" y="621385"/>
                    <a:pt x="3580811" y="623170"/>
                  </a:cubicBezTo>
                  <a:cubicBezTo>
                    <a:pt x="3558408" y="628018"/>
                    <a:pt x="3541455" y="614315"/>
                    <a:pt x="3521541" y="605124"/>
                  </a:cubicBezTo>
                  <a:cubicBezTo>
                    <a:pt x="3465669" y="579368"/>
                    <a:pt x="3398697" y="564622"/>
                    <a:pt x="3378750" y="640778"/>
                  </a:cubicBezTo>
                  <a:cubicBezTo>
                    <a:pt x="3375319" y="653841"/>
                    <a:pt x="3382248" y="667880"/>
                    <a:pt x="3373939" y="680068"/>
                  </a:cubicBezTo>
                  <a:cubicBezTo>
                    <a:pt x="3366203" y="691413"/>
                    <a:pt x="3351941" y="684310"/>
                    <a:pt x="3344002" y="692356"/>
                  </a:cubicBezTo>
                  <a:cubicBezTo>
                    <a:pt x="3309019" y="727876"/>
                    <a:pt x="3342522" y="755550"/>
                    <a:pt x="3324627" y="791271"/>
                  </a:cubicBezTo>
                  <a:cubicBezTo>
                    <a:pt x="3308885" y="822650"/>
                    <a:pt x="3274171" y="805580"/>
                    <a:pt x="3250591" y="819922"/>
                  </a:cubicBezTo>
                  <a:cubicBezTo>
                    <a:pt x="3207837" y="845981"/>
                    <a:pt x="3236967" y="872410"/>
                    <a:pt x="3250086" y="905101"/>
                  </a:cubicBezTo>
                  <a:cubicBezTo>
                    <a:pt x="3277131" y="972470"/>
                    <a:pt x="3212681" y="1008764"/>
                    <a:pt x="3170197" y="1053743"/>
                  </a:cubicBezTo>
                  <a:cubicBezTo>
                    <a:pt x="3143421" y="1082058"/>
                    <a:pt x="3125459" y="1092629"/>
                    <a:pt x="3088457" y="1099969"/>
                  </a:cubicBezTo>
                  <a:cubicBezTo>
                    <a:pt x="3050918" y="1107409"/>
                    <a:pt x="3024748" y="1109632"/>
                    <a:pt x="2997973" y="1139831"/>
                  </a:cubicBezTo>
                  <a:cubicBezTo>
                    <a:pt x="2968741" y="1172792"/>
                    <a:pt x="2985022" y="1181983"/>
                    <a:pt x="2980481" y="1217199"/>
                  </a:cubicBezTo>
                  <a:cubicBezTo>
                    <a:pt x="2978967" y="1228983"/>
                    <a:pt x="2964738" y="1234639"/>
                    <a:pt x="2961408" y="1246692"/>
                  </a:cubicBezTo>
                  <a:cubicBezTo>
                    <a:pt x="2957204" y="1261910"/>
                    <a:pt x="2964907" y="1277935"/>
                    <a:pt x="2958549" y="1293793"/>
                  </a:cubicBezTo>
                  <a:cubicBezTo>
                    <a:pt x="2948660" y="1318505"/>
                    <a:pt x="2926223" y="1331971"/>
                    <a:pt x="2903753" y="1342476"/>
                  </a:cubicBezTo>
                  <a:cubicBezTo>
                    <a:pt x="2873783" y="1356515"/>
                    <a:pt x="2837319" y="1389072"/>
                    <a:pt x="2810645" y="1382069"/>
                  </a:cubicBezTo>
                  <a:cubicBezTo>
                    <a:pt x="2780203" y="1374090"/>
                    <a:pt x="2747911" y="1304432"/>
                    <a:pt x="2751914" y="1275040"/>
                  </a:cubicBezTo>
                  <a:cubicBezTo>
                    <a:pt x="2756118" y="1244335"/>
                    <a:pt x="2799208" y="1206223"/>
                    <a:pt x="2812562" y="1175788"/>
                  </a:cubicBezTo>
                  <a:cubicBezTo>
                    <a:pt x="2857064" y="1074146"/>
                    <a:pt x="2777848" y="1118250"/>
                    <a:pt x="2709429" y="1099767"/>
                  </a:cubicBezTo>
                  <a:cubicBezTo>
                    <a:pt x="2640405" y="1081115"/>
                    <a:pt x="2584869" y="1020850"/>
                    <a:pt x="2531116" y="979203"/>
                  </a:cubicBezTo>
                  <a:cubicBezTo>
                    <a:pt x="2493913" y="950351"/>
                    <a:pt x="2479213" y="969272"/>
                    <a:pt x="2440429" y="963279"/>
                  </a:cubicBezTo>
                  <a:cubicBezTo>
                    <a:pt x="2393135" y="956007"/>
                    <a:pt x="2405850" y="933146"/>
                    <a:pt x="2405548" y="895472"/>
                  </a:cubicBezTo>
                  <a:cubicBezTo>
                    <a:pt x="2405144" y="843187"/>
                    <a:pt x="2392193" y="882780"/>
                    <a:pt x="2370800" y="853624"/>
                  </a:cubicBezTo>
                  <a:cubicBezTo>
                    <a:pt x="2350247" y="825612"/>
                    <a:pt x="2402049" y="760129"/>
                    <a:pt x="2420752" y="739929"/>
                  </a:cubicBezTo>
                  <a:cubicBezTo>
                    <a:pt x="2494653" y="660170"/>
                    <a:pt x="2621467" y="618288"/>
                    <a:pt x="2724600" y="597313"/>
                  </a:cubicBezTo>
                  <a:cubicBezTo>
                    <a:pt x="2806205" y="580715"/>
                    <a:pt x="2861034" y="519844"/>
                    <a:pt x="2932917" y="481530"/>
                  </a:cubicBezTo>
                  <a:cubicBezTo>
                    <a:pt x="2968910" y="462340"/>
                    <a:pt x="3013008" y="459142"/>
                    <a:pt x="3046881" y="438537"/>
                  </a:cubicBezTo>
                  <a:cubicBezTo>
                    <a:pt x="3096429" y="408438"/>
                    <a:pt x="3100567" y="354806"/>
                    <a:pt x="3169861" y="348443"/>
                  </a:cubicBezTo>
                  <a:cubicBezTo>
                    <a:pt x="3212883" y="344470"/>
                    <a:pt x="3257150" y="347096"/>
                    <a:pt x="3300071" y="352685"/>
                  </a:cubicBezTo>
                  <a:cubicBezTo>
                    <a:pt x="3363445" y="360933"/>
                    <a:pt x="3388202" y="337467"/>
                    <a:pt x="3428600" y="296763"/>
                  </a:cubicBezTo>
                  <a:cubicBezTo>
                    <a:pt x="3434420" y="290871"/>
                    <a:pt x="3468394" y="270065"/>
                    <a:pt x="3470109" y="265621"/>
                  </a:cubicBezTo>
                  <a:cubicBezTo>
                    <a:pt x="3476467" y="249359"/>
                    <a:pt x="3456621" y="233199"/>
                    <a:pt x="3466981" y="219058"/>
                  </a:cubicBezTo>
                  <a:cubicBezTo>
                    <a:pt x="3476971" y="205423"/>
                    <a:pt x="3505832" y="215254"/>
                    <a:pt x="3518211" y="200406"/>
                  </a:cubicBezTo>
                  <a:cubicBezTo>
                    <a:pt x="3540210" y="174079"/>
                    <a:pt x="3515520" y="150444"/>
                    <a:pt x="3494429" y="134688"/>
                  </a:cubicBezTo>
                  <a:cubicBezTo>
                    <a:pt x="3442224" y="95600"/>
                    <a:pt x="3395804" y="96105"/>
                    <a:pt x="3354564" y="142095"/>
                  </a:cubicBezTo>
                  <a:cubicBezTo>
                    <a:pt x="3341749" y="156369"/>
                    <a:pt x="3337476" y="167143"/>
                    <a:pt x="3320759" y="177378"/>
                  </a:cubicBezTo>
                  <a:cubicBezTo>
                    <a:pt x="3288601" y="197073"/>
                    <a:pt x="3262801" y="185997"/>
                    <a:pt x="3237943" y="217745"/>
                  </a:cubicBezTo>
                  <a:cubicBezTo>
                    <a:pt x="3221393" y="238889"/>
                    <a:pt x="3218837" y="290434"/>
                    <a:pt x="3175848" y="274442"/>
                  </a:cubicBezTo>
                  <a:cubicBezTo>
                    <a:pt x="3119471" y="253433"/>
                    <a:pt x="3193137" y="221247"/>
                    <a:pt x="3199024" y="198858"/>
                  </a:cubicBezTo>
                  <a:cubicBezTo>
                    <a:pt x="3213825" y="142701"/>
                    <a:pt x="3167337" y="178489"/>
                    <a:pt x="3141167" y="180509"/>
                  </a:cubicBezTo>
                  <a:cubicBezTo>
                    <a:pt x="3110961" y="182866"/>
                    <a:pt x="3114459" y="182159"/>
                    <a:pt x="3090812" y="158996"/>
                  </a:cubicBezTo>
                  <a:cubicBezTo>
                    <a:pt x="3094243" y="162329"/>
                    <a:pt x="3063431" y="122870"/>
                    <a:pt x="3066290" y="130917"/>
                  </a:cubicBezTo>
                  <a:cubicBezTo>
                    <a:pt x="3049068" y="82470"/>
                    <a:pt x="3109145" y="83783"/>
                    <a:pt x="3109346" y="39880"/>
                  </a:cubicBezTo>
                  <a:cubicBezTo>
                    <a:pt x="3109616" y="-19240"/>
                    <a:pt x="3006315" y="18"/>
                    <a:pt x="2975973" y="17861"/>
                  </a:cubicBezTo>
                  <a:cubicBezTo>
                    <a:pt x="2940419" y="38803"/>
                    <a:pt x="2922052" y="79843"/>
                    <a:pt x="2926324" y="120144"/>
                  </a:cubicBezTo>
                  <a:cubicBezTo>
                    <a:pt x="2931841" y="172328"/>
                    <a:pt x="2943614" y="171284"/>
                    <a:pt x="2898741" y="215153"/>
                  </a:cubicBezTo>
                  <a:cubicBezTo>
                    <a:pt x="2877012" y="236397"/>
                    <a:pt x="2851346" y="269459"/>
                    <a:pt x="2819525" y="270772"/>
                  </a:cubicBezTo>
                  <a:cubicBezTo>
                    <a:pt x="2781985" y="272287"/>
                    <a:pt x="2762812" y="234444"/>
                    <a:pt x="2728838" y="229866"/>
                  </a:cubicBezTo>
                  <a:cubicBezTo>
                    <a:pt x="2702365" y="226297"/>
                    <a:pt x="2692577" y="242659"/>
                    <a:pt x="2669132" y="248147"/>
                  </a:cubicBezTo>
                  <a:cubicBezTo>
                    <a:pt x="2649891" y="252625"/>
                    <a:pt x="2626210" y="249393"/>
                    <a:pt x="2606364" y="251009"/>
                  </a:cubicBezTo>
                  <a:cubicBezTo>
                    <a:pt x="2550727" y="255554"/>
                    <a:pt x="2487455" y="264375"/>
                    <a:pt x="2433601" y="245656"/>
                  </a:cubicBezTo>
                  <a:cubicBezTo>
                    <a:pt x="2388291" y="229899"/>
                    <a:pt x="2351929" y="200474"/>
                    <a:pt x="2303053" y="192057"/>
                  </a:cubicBezTo>
                  <a:cubicBezTo>
                    <a:pt x="2238369" y="180947"/>
                    <a:pt x="2214284" y="194279"/>
                    <a:pt x="2171464" y="231819"/>
                  </a:cubicBezTo>
                  <a:cubicBezTo>
                    <a:pt x="2135908" y="262995"/>
                    <a:pt x="2122353" y="252793"/>
                    <a:pt x="2080507" y="249662"/>
                  </a:cubicBezTo>
                  <a:cubicBezTo>
                    <a:pt x="2034861" y="246228"/>
                    <a:pt x="1987668" y="258921"/>
                    <a:pt x="1942055" y="261042"/>
                  </a:cubicBezTo>
                  <a:cubicBezTo>
                    <a:pt x="1906433" y="262692"/>
                    <a:pt x="1883795" y="267843"/>
                    <a:pt x="1887966" y="233906"/>
                  </a:cubicBezTo>
                  <a:cubicBezTo>
                    <a:pt x="1889951" y="217779"/>
                    <a:pt x="1915246" y="227105"/>
                    <a:pt x="1907913" y="201282"/>
                  </a:cubicBezTo>
                  <a:cubicBezTo>
                    <a:pt x="1902396" y="181923"/>
                    <a:pt x="1872762" y="184819"/>
                    <a:pt x="1858903" y="183236"/>
                  </a:cubicBezTo>
                  <a:cubicBezTo>
                    <a:pt x="1823281" y="179129"/>
                    <a:pt x="1789811" y="182361"/>
                    <a:pt x="1754492" y="169668"/>
                  </a:cubicBezTo>
                  <a:cubicBezTo>
                    <a:pt x="1710595" y="153912"/>
                    <a:pt x="1671777" y="135799"/>
                    <a:pt x="1624583" y="126507"/>
                  </a:cubicBezTo>
                  <a:cubicBezTo>
                    <a:pt x="1595823" y="120850"/>
                    <a:pt x="1568947" y="114083"/>
                    <a:pt x="1540052" y="124049"/>
                  </a:cubicBezTo>
                  <a:cubicBezTo>
                    <a:pt x="1493700" y="140075"/>
                    <a:pt x="1492220" y="158423"/>
                    <a:pt x="1445161" y="119840"/>
                  </a:cubicBezTo>
                  <a:cubicBezTo>
                    <a:pt x="1403181" y="85432"/>
                    <a:pt x="1406982" y="86543"/>
                    <a:pt x="1357972" y="103175"/>
                  </a:cubicBezTo>
                  <a:cubicBezTo>
                    <a:pt x="1312998" y="118426"/>
                    <a:pt x="1268967" y="117888"/>
                    <a:pt x="1222816" y="115665"/>
                  </a:cubicBezTo>
                  <a:cubicBezTo>
                    <a:pt x="1168357" y="113040"/>
                    <a:pt x="1133138" y="143273"/>
                    <a:pt x="1083322" y="149805"/>
                  </a:cubicBezTo>
                  <a:cubicBezTo>
                    <a:pt x="1051198" y="154013"/>
                    <a:pt x="1020015" y="135092"/>
                    <a:pt x="987757" y="142162"/>
                  </a:cubicBezTo>
                  <a:cubicBezTo>
                    <a:pt x="950049" y="150444"/>
                    <a:pt x="934441" y="178961"/>
                    <a:pt x="890376" y="171251"/>
                  </a:cubicBezTo>
                  <a:cubicBezTo>
                    <a:pt x="862255" y="166335"/>
                    <a:pt x="840054" y="152026"/>
                    <a:pt x="810420" y="150579"/>
                  </a:cubicBezTo>
                  <a:cubicBezTo>
                    <a:pt x="787176" y="149468"/>
                    <a:pt x="764201" y="157211"/>
                    <a:pt x="740083" y="150175"/>
                  </a:cubicBezTo>
                  <a:cubicBezTo>
                    <a:pt x="728008" y="146639"/>
                    <a:pt x="718118" y="137314"/>
                    <a:pt x="706580" y="133240"/>
                  </a:cubicBezTo>
                  <a:cubicBezTo>
                    <a:pt x="503746" y="341036"/>
                    <a:pt x="271983" y="518430"/>
                    <a:pt x="33526" y="684074"/>
                  </a:cubicBezTo>
                  <a:cubicBezTo>
                    <a:pt x="21652" y="692323"/>
                    <a:pt x="9206" y="701177"/>
                    <a:pt x="3050" y="714274"/>
                  </a:cubicBezTo>
                  <a:cubicBezTo>
                    <a:pt x="-3105" y="727371"/>
                    <a:pt x="-44" y="745989"/>
                    <a:pt x="13142" y="751982"/>
                  </a:cubicBezTo>
                  <a:cubicBezTo>
                    <a:pt x="37428" y="762957"/>
                    <a:pt x="73958" y="726832"/>
                    <a:pt x="87481" y="749827"/>
                  </a:cubicBezTo>
                  <a:cubicBezTo>
                    <a:pt x="59764" y="761476"/>
                    <a:pt x="69081" y="808947"/>
                    <a:pt x="97336" y="819215"/>
                  </a:cubicBezTo>
                  <a:cubicBezTo>
                    <a:pt x="125592" y="829484"/>
                    <a:pt x="156909" y="813156"/>
                    <a:pt x="178167" y="791911"/>
                  </a:cubicBezTo>
                  <a:cubicBezTo>
                    <a:pt x="194583" y="775481"/>
                    <a:pt x="222670" y="755651"/>
                    <a:pt x="236125" y="774572"/>
                  </a:cubicBezTo>
                  <a:cubicBezTo>
                    <a:pt x="241709" y="782451"/>
                    <a:pt x="240162" y="793157"/>
                    <a:pt x="238379" y="802651"/>
                  </a:cubicBezTo>
                  <a:cubicBezTo>
                    <a:pt x="230306" y="845543"/>
                    <a:pt x="222233" y="888402"/>
                    <a:pt x="214193" y="931294"/>
                  </a:cubicBezTo>
                  <a:cubicBezTo>
                    <a:pt x="211368" y="946277"/>
                    <a:pt x="208677" y="962404"/>
                    <a:pt x="214900" y="976308"/>
                  </a:cubicBezTo>
                  <a:cubicBezTo>
                    <a:pt x="226841" y="1002939"/>
                    <a:pt x="269023" y="1022466"/>
                    <a:pt x="254828" y="1047986"/>
                  </a:cubicBezTo>
                  <a:cubicBezTo>
                    <a:pt x="252507" y="1052161"/>
                    <a:pt x="248840" y="1055427"/>
                    <a:pt x="245208" y="1058558"/>
                  </a:cubicBezTo>
                  <a:cubicBezTo>
                    <a:pt x="214664" y="1085324"/>
                    <a:pt x="184121" y="1112123"/>
                    <a:pt x="153545" y="1138888"/>
                  </a:cubicBezTo>
                  <a:cubicBezTo>
                    <a:pt x="152704" y="1131145"/>
                    <a:pt x="151863" y="1123402"/>
                    <a:pt x="150988" y="1115658"/>
                  </a:cubicBezTo>
                  <a:cubicBezTo>
                    <a:pt x="135818" y="1139393"/>
                    <a:pt x="120647" y="1163264"/>
                    <a:pt x="118192" y="1191511"/>
                  </a:cubicBezTo>
                  <a:cubicBezTo>
                    <a:pt x="116543" y="1210533"/>
                    <a:pt x="113247" y="1245648"/>
                    <a:pt x="113617" y="1263357"/>
                  </a:cubicBezTo>
                  <a:cubicBezTo>
                    <a:pt x="113886" y="1276184"/>
                    <a:pt x="127005" y="1284433"/>
                    <a:pt x="125660" y="1298607"/>
                  </a:cubicBezTo>
                  <a:cubicBezTo>
                    <a:pt x="124045" y="1315677"/>
                    <a:pt x="113382" y="1318908"/>
                    <a:pt x="108033" y="1333689"/>
                  </a:cubicBezTo>
                  <a:cubicBezTo>
                    <a:pt x="90037" y="1383483"/>
                    <a:pt x="129427" y="1400990"/>
                    <a:pt x="159734" y="1439842"/>
                  </a:cubicBezTo>
                  <a:cubicBezTo>
                    <a:pt x="185635" y="1473072"/>
                    <a:pt x="212041" y="1522496"/>
                    <a:pt x="254289" y="1536098"/>
                  </a:cubicBezTo>
                  <a:cubicBezTo>
                    <a:pt x="279652" y="1544279"/>
                    <a:pt x="309589" y="1536872"/>
                    <a:pt x="336836" y="1535256"/>
                  </a:cubicBezTo>
                  <a:cubicBezTo>
                    <a:pt x="392204" y="1531990"/>
                    <a:pt x="447302" y="1537983"/>
                    <a:pt x="503073" y="1540003"/>
                  </a:cubicBezTo>
                  <a:cubicBezTo>
                    <a:pt x="683438" y="1546602"/>
                    <a:pt x="865148" y="1538017"/>
                    <a:pt x="1045277" y="1536030"/>
                  </a:cubicBezTo>
                  <a:cubicBezTo>
                    <a:pt x="1235733" y="1533943"/>
                    <a:pt x="1424877" y="1545659"/>
                    <a:pt x="1614929" y="1547780"/>
                  </a:cubicBezTo>
                  <a:cubicBezTo>
                    <a:pt x="1682608" y="1548554"/>
                    <a:pt x="1750119" y="1540542"/>
                    <a:pt x="1818101" y="1543909"/>
                  </a:cubicBezTo>
                  <a:cubicBezTo>
                    <a:pt x="1829840" y="1544481"/>
                    <a:pt x="1841411" y="1549497"/>
                    <a:pt x="1853117" y="1547814"/>
                  </a:cubicBezTo>
                  <a:cubicBezTo>
                    <a:pt x="1861191" y="1546636"/>
                    <a:pt x="1877942" y="1532394"/>
                    <a:pt x="1881238" y="1533135"/>
                  </a:cubicBezTo>
                  <a:cubicBezTo>
                    <a:pt x="1914170" y="1540373"/>
                    <a:pt x="1885476" y="1583199"/>
                    <a:pt x="1915279" y="1594073"/>
                  </a:cubicBezTo>
                  <a:cubicBezTo>
                    <a:pt x="1941012" y="1603467"/>
                    <a:pt x="1948312" y="1565759"/>
                    <a:pt x="1980637" y="1582795"/>
                  </a:cubicBezTo>
                  <a:cubicBezTo>
                    <a:pt x="1994328" y="1589999"/>
                    <a:pt x="2001560" y="1611109"/>
                    <a:pt x="2020397" y="1617169"/>
                  </a:cubicBezTo>
                  <a:cubicBezTo>
                    <a:pt x="2033448" y="1621378"/>
                    <a:pt x="2049561" y="1616530"/>
                    <a:pt x="2063184" y="1618045"/>
                  </a:cubicBezTo>
                  <a:cubicBezTo>
                    <a:pt x="2094198" y="1621512"/>
                    <a:pt x="2103011" y="1630131"/>
                    <a:pt x="2131233" y="1623364"/>
                  </a:cubicBezTo>
                  <a:cubicBezTo>
                    <a:pt x="2136918" y="1622017"/>
                    <a:pt x="2142333" y="1619963"/>
                    <a:pt x="2147782" y="1618011"/>
                  </a:cubicBezTo>
                  <a:cubicBezTo>
                    <a:pt x="2164635" y="1611984"/>
                    <a:pt x="2180949" y="1604241"/>
                    <a:pt x="2198138" y="1598483"/>
                  </a:cubicBezTo>
                  <a:cubicBezTo>
                    <a:pt x="2199416" y="1598046"/>
                    <a:pt x="2200694" y="1597575"/>
                    <a:pt x="2202006" y="1597137"/>
                  </a:cubicBezTo>
                  <a:cubicBezTo>
                    <a:pt x="2209709" y="1594747"/>
                    <a:pt x="2217614" y="1592693"/>
                    <a:pt x="2225922" y="1591649"/>
                  </a:cubicBezTo>
                  <a:cubicBezTo>
                    <a:pt x="2247888" y="1588889"/>
                    <a:pt x="2287782" y="1572762"/>
                    <a:pt x="2309142" y="1575017"/>
                  </a:cubicBezTo>
                  <a:cubicBezTo>
                    <a:pt x="2346715" y="1578990"/>
                    <a:pt x="2327979" y="1608887"/>
                    <a:pt x="2354687" y="1626024"/>
                  </a:cubicBezTo>
                  <a:cubicBezTo>
                    <a:pt x="2367974" y="1634575"/>
                    <a:pt x="2385802" y="1618011"/>
                    <a:pt x="2399425" y="1633936"/>
                  </a:cubicBezTo>
                  <a:cubicBezTo>
                    <a:pt x="2412174" y="1648850"/>
                    <a:pt x="2401915" y="1664068"/>
                    <a:pt x="2400703" y="1680228"/>
                  </a:cubicBezTo>
                  <a:cubicBezTo>
                    <a:pt x="2400266" y="1686356"/>
                    <a:pt x="2400165" y="1691709"/>
                    <a:pt x="2400300" y="1696725"/>
                  </a:cubicBezTo>
                  <a:cubicBezTo>
                    <a:pt x="2400334" y="1698274"/>
                    <a:pt x="2400468" y="1699621"/>
                    <a:pt x="2400569" y="1701102"/>
                  </a:cubicBezTo>
                  <a:cubicBezTo>
                    <a:pt x="2400771" y="1704402"/>
                    <a:pt x="2401073" y="1707465"/>
                    <a:pt x="2401545" y="1710293"/>
                  </a:cubicBezTo>
                  <a:cubicBezTo>
                    <a:pt x="2401780" y="1711674"/>
                    <a:pt x="2402049" y="1713021"/>
                    <a:pt x="2402318" y="1714300"/>
                  </a:cubicBezTo>
                  <a:cubicBezTo>
                    <a:pt x="2402924" y="1716892"/>
                    <a:pt x="2403630" y="1719215"/>
                    <a:pt x="2404471" y="1721404"/>
                  </a:cubicBezTo>
                  <a:cubicBezTo>
                    <a:pt x="2404841" y="1722346"/>
                    <a:pt x="2405177" y="1723390"/>
                    <a:pt x="2405581" y="1724265"/>
                  </a:cubicBezTo>
                  <a:cubicBezTo>
                    <a:pt x="2406388" y="1726016"/>
                    <a:pt x="2407465" y="1727430"/>
                    <a:pt x="2408440" y="1728912"/>
                  </a:cubicBezTo>
                  <a:cubicBezTo>
                    <a:pt x="2410324" y="1731706"/>
                    <a:pt x="2412477" y="1734063"/>
                    <a:pt x="2414966" y="1736049"/>
                  </a:cubicBezTo>
                  <a:cubicBezTo>
                    <a:pt x="2415067" y="1736150"/>
                    <a:pt x="2415168" y="1736251"/>
                    <a:pt x="2415268" y="1736319"/>
                  </a:cubicBezTo>
                  <a:cubicBezTo>
                    <a:pt x="2431045" y="1748540"/>
                    <a:pt x="2458224" y="1746957"/>
                    <a:pt x="2491290" y="1754667"/>
                  </a:cubicBezTo>
                  <a:cubicBezTo>
                    <a:pt x="2492568" y="1754970"/>
                    <a:pt x="2493745" y="1755138"/>
                    <a:pt x="2495057" y="1755475"/>
                  </a:cubicBezTo>
                  <a:cubicBezTo>
                    <a:pt x="2501111" y="1756990"/>
                    <a:pt x="2507301" y="1758842"/>
                    <a:pt x="2513692" y="1761165"/>
                  </a:cubicBezTo>
                  <a:cubicBezTo>
                    <a:pt x="2544000" y="1772275"/>
                    <a:pt x="2582313" y="1795035"/>
                    <a:pt x="2593884" y="1828163"/>
                  </a:cubicBezTo>
                  <a:cubicBezTo>
                    <a:pt x="2611611" y="1878900"/>
                    <a:pt x="2580766" y="1866982"/>
                    <a:pt x="2552308" y="1864221"/>
                  </a:cubicBezTo>
                  <a:cubicBezTo>
                    <a:pt x="2494721" y="1858632"/>
                    <a:pt x="2467070" y="1936505"/>
                    <a:pt x="2424115" y="1976367"/>
                  </a:cubicBezTo>
                  <a:cubicBezTo>
                    <a:pt x="2422736" y="1977647"/>
                    <a:pt x="2420886" y="1979128"/>
                    <a:pt x="2418801" y="1980711"/>
                  </a:cubicBezTo>
                  <a:cubicBezTo>
                    <a:pt x="2418094" y="1981249"/>
                    <a:pt x="2417287" y="1981822"/>
                    <a:pt x="2416513" y="1982394"/>
                  </a:cubicBezTo>
                  <a:cubicBezTo>
                    <a:pt x="2414966" y="1983539"/>
                    <a:pt x="2413317" y="1984717"/>
                    <a:pt x="2411501" y="1985963"/>
                  </a:cubicBezTo>
                  <a:cubicBezTo>
                    <a:pt x="2410526" y="1986636"/>
                    <a:pt x="2409550" y="1987310"/>
                    <a:pt x="2408541" y="1988017"/>
                  </a:cubicBezTo>
                  <a:cubicBezTo>
                    <a:pt x="2406422" y="1989464"/>
                    <a:pt x="2404202" y="1990979"/>
                    <a:pt x="2401847" y="1992528"/>
                  </a:cubicBezTo>
                  <a:cubicBezTo>
                    <a:pt x="2356941" y="2022560"/>
                    <a:pt x="2274462" y="2074273"/>
                    <a:pt x="2335447" y="2103833"/>
                  </a:cubicBezTo>
                  <a:cubicBezTo>
                    <a:pt x="2375643" y="2123326"/>
                    <a:pt x="2449108" y="2077808"/>
                    <a:pt x="2483149" y="2058281"/>
                  </a:cubicBezTo>
                  <a:cubicBezTo>
                    <a:pt x="2509891" y="2042962"/>
                    <a:pt x="2565393" y="2021617"/>
                    <a:pt x="2587661" y="2002561"/>
                  </a:cubicBezTo>
                  <a:cubicBezTo>
                    <a:pt x="2618473" y="1976233"/>
                    <a:pt x="2591563" y="1956235"/>
                    <a:pt x="2634048" y="1944148"/>
                  </a:cubicBezTo>
                  <a:cubicBezTo>
                    <a:pt x="2663749" y="1935697"/>
                    <a:pt x="2699674" y="1944888"/>
                    <a:pt x="2730621" y="1935462"/>
                  </a:cubicBezTo>
                  <a:cubicBezTo>
                    <a:pt x="2788141" y="1917988"/>
                    <a:pt x="2802807" y="1852875"/>
                    <a:pt x="2863657" y="1840553"/>
                  </a:cubicBezTo>
                  <a:cubicBezTo>
                    <a:pt x="2916906" y="1829780"/>
                    <a:pt x="2997401" y="1831295"/>
                    <a:pt x="3049539" y="1838129"/>
                  </a:cubicBezTo>
                  <a:cubicBezTo>
                    <a:pt x="3133868" y="1849138"/>
                    <a:pt x="3149375" y="1840082"/>
                    <a:pt x="3195055" y="1770861"/>
                  </a:cubicBezTo>
                  <a:cubicBezTo>
                    <a:pt x="3215574" y="1739752"/>
                    <a:pt x="3248438" y="1692954"/>
                    <a:pt x="3285036" y="1680127"/>
                  </a:cubicBezTo>
                  <a:cubicBezTo>
                    <a:pt x="3349182" y="1657671"/>
                    <a:pt x="3334819" y="1709183"/>
                    <a:pt x="3381407" y="1711943"/>
                  </a:cubicBezTo>
                  <a:cubicBezTo>
                    <a:pt x="3386722" y="1744331"/>
                    <a:pt x="3338688" y="1774969"/>
                    <a:pt x="3358298" y="1807895"/>
                  </a:cubicBezTo>
                  <a:cubicBezTo>
                    <a:pt x="3373469" y="1833382"/>
                    <a:pt x="3425035" y="1821598"/>
                    <a:pt x="3447168" y="1811902"/>
                  </a:cubicBezTo>
                  <a:cubicBezTo>
                    <a:pt x="3467654" y="1802946"/>
                    <a:pt x="3522752" y="1755576"/>
                    <a:pt x="3542094" y="1797795"/>
                  </a:cubicBezTo>
                  <a:cubicBezTo>
                    <a:pt x="3557096" y="1830554"/>
                    <a:pt x="3479360" y="1849711"/>
                    <a:pt x="3459749" y="1863312"/>
                  </a:cubicBezTo>
                  <a:cubicBezTo>
                    <a:pt x="3444747" y="1873715"/>
                    <a:pt x="3403339" y="1902097"/>
                    <a:pt x="3414238" y="1926371"/>
                  </a:cubicBezTo>
                  <a:cubicBezTo>
                    <a:pt x="3440609" y="1984987"/>
                    <a:pt x="3496851" y="1902871"/>
                    <a:pt x="3510239" y="1890280"/>
                  </a:cubicBezTo>
                  <a:cubicBezTo>
                    <a:pt x="3538663" y="1863514"/>
                    <a:pt x="3729556" y="1862437"/>
                    <a:pt x="3728648" y="1815302"/>
                  </a:cubicBezTo>
                  <a:cubicBezTo>
                    <a:pt x="3692454" y="1785507"/>
                    <a:pt x="3638196" y="1800118"/>
                    <a:pt x="3603415" y="1766013"/>
                  </a:cubicBezTo>
                  <a:cubicBezTo>
                    <a:pt x="3594198" y="1756990"/>
                    <a:pt x="3570551" y="1724770"/>
                    <a:pt x="3565707" y="1712011"/>
                  </a:cubicBezTo>
                  <a:cubicBezTo>
                    <a:pt x="3561570" y="1701069"/>
                    <a:pt x="3562949" y="1689723"/>
                    <a:pt x="3560157" y="1679993"/>
                  </a:cubicBezTo>
                  <a:cubicBezTo>
                    <a:pt x="3553732" y="1657604"/>
                    <a:pt x="3542901" y="1634609"/>
                    <a:pt x="3558408" y="1617506"/>
                  </a:cubicBezTo>
                  <a:cubicBezTo>
                    <a:pt x="3572267" y="1602187"/>
                    <a:pt x="3597562" y="1618785"/>
                    <a:pt x="3613439" y="1594645"/>
                  </a:cubicBezTo>
                  <a:cubicBezTo>
                    <a:pt x="3628072" y="1572391"/>
                    <a:pt x="3621781" y="1562628"/>
                    <a:pt x="3603920" y="1544279"/>
                  </a:cubicBezTo>
                  <a:cubicBezTo>
                    <a:pt x="3510138" y="1448057"/>
                    <a:pt x="3386621" y="1632353"/>
                    <a:pt x="3300913" y="1620805"/>
                  </a:cubicBezTo>
                  <a:cubicBezTo>
                    <a:pt x="3290148" y="1578283"/>
                    <a:pt x="3478250" y="1506100"/>
                    <a:pt x="3511349" y="1485293"/>
                  </a:cubicBezTo>
                  <a:cubicBezTo>
                    <a:pt x="3563756" y="1452400"/>
                    <a:pt x="3642569" y="1473207"/>
                    <a:pt x="3704799" y="1461053"/>
                  </a:cubicBezTo>
                  <a:cubicBezTo>
                    <a:pt x="3747552" y="1452703"/>
                    <a:pt x="3786605" y="1447653"/>
                    <a:pt x="3829527" y="1458191"/>
                  </a:cubicBezTo>
                  <a:cubicBezTo>
                    <a:pt x="3859431" y="1465531"/>
                    <a:pt x="3883448" y="1476574"/>
                    <a:pt x="3915000" y="1468695"/>
                  </a:cubicBezTo>
                  <a:cubicBezTo>
                    <a:pt x="3967542" y="1455565"/>
                    <a:pt x="4001415" y="1402842"/>
                    <a:pt x="4053419" y="1387860"/>
                  </a:cubicBezTo>
                  <a:cubicBezTo>
                    <a:pt x="4126278" y="1366885"/>
                    <a:pt x="4208084" y="1412269"/>
                    <a:pt x="4243034" y="1318942"/>
                  </a:cubicBezTo>
                  <a:cubicBezTo>
                    <a:pt x="4247744" y="1306553"/>
                    <a:pt x="4253428" y="1281336"/>
                    <a:pt x="4251208" y="126887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1" name="Freeform 1146">
              <a:extLst>
                <a:ext uri="{FF2B5EF4-FFF2-40B4-BE49-F238E27FC236}">
                  <a16:creationId xmlns:a16="http://schemas.microsoft.com/office/drawing/2014/main" id="{E1B9C757-AE59-89FF-165E-1184B1081D92}"/>
                </a:ext>
              </a:extLst>
            </p:cNvPr>
            <p:cNvSpPr>
              <a:spLocks/>
            </p:cNvSpPr>
            <p:nvPr/>
          </p:nvSpPr>
          <p:spPr>
            <a:xfrm>
              <a:off x="17561977" y="6508985"/>
              <a:ext cx="537928" cy="677470"/>
            </a:xfrm>
            <a:custGeom>
              <a:avLst/>
              <a:gdLst>
                <a:gd name="connsiteX0" fmla="*/ 552679 w 553703"/>
                <a:gd name="connsiteY0" fmla="*/ 420641 h 697725"/>
                <a:gd name="connsiteX1" fmla="*/ 524424 w 553703"/>
                <a:gd name="connsiteY1" fmla="*/ 365225 h 697725"/>
                <a:gd name="connsiteX2" fmla="*/ 486884 w 553703"/>
                <a:gd name="connsiteY2" fmla="*/ 307722 h 697725"/>
                <a:gd name="connsiteX3" fmla="*/ 454020 w 553703"/>
                <a:gd name="connsiteY3" fmla="*/ 209109 h 697725"/>
                <a:gd name="connsiteX4" fmla="*/ 416615 w 553703"/>
                <a:gd name="connsiteY4" fmla="*/ 172478 h 697725"/>
                <a:gd name="connsiteX5" fmla="*/ 394212 w 553703"/>
                <a:gd name="connsiteY5" fmla="*/ 170257 h 697725"/>
                <a:gd name="connsiteX6" fmla="*/ 369590 w 553703"/>
                <a:gd name="connsiteY6" fmla="*/ 174835 h 697725"/>
                <a:gd name="connsiteX7" fmla="*/ 360205 w 553703"/>
                <a:gd name="connsiteY7" fmla="*/ 184700 h 697725"/>
                <a:gd name="connsiteX8" fmla="*/ 352032 w 553703"/>
                <a:gd name="connsiteY8" fmla="*/ 187831 h 697725"/>
                <a:gd name="connsiteX9" fmla="*/ 329830 w 553703"/>
                <a:gd name="connsiteY9" fmla="*/ 196046 h 697725"/>
                <a:gd name="connsiteX10" fmla="*/ 276684 w 553703"/>
                <a:gd name="connsiteY10" fmla="*/ 195170 h 697725"/>
                <a:gd name="connsiteX11" fmla="*/ 258048 w 553703"/>
                <a:gd name="connsiteY11" fmla="*/ 193891 h 697725"/>
                <a:gd name="connsiteX12" fmla="*/ 234469 w 553703"/>
                <a:gd name="connsiteY12" fmla="*/ 204866 h 697725"/>
                <a:gd name="connsiteX13" fmla="*/ 225454 w 553703"/>
                <a:gd name="connsiteY13" fmla="*/ 185744 h 697725"/>
                <a:gd name="connsiteX14" fmla="*/ 220138 w 553703"/>
                <a:gd name="connsiteY14" fmla="*/ 166587 h 697725"/>
                <a:gd name="connsiteX15" fmla="*/ 225554 w 553703"/>
                <a:gd name="connsiteY15" fmla="*/ 151706 h 697725"/>
                <a:gd name="connsiteX16" fmla="*/ 228716 w 553703"/>
                <a:gd name="connsiteY16" fmla="*/ 120934 h 697725"/>
                <a:gd name="connsiteX17" fmla="*/ 235039 w 553703"/>
                <a:gd name="connsiteY17" fmla="*/ 91610 h 697725"/>
                <a:gd name="connsiteX18" fmla="*/ 187780 w 553703"/>
                <a:gd name="connsiteY18" fmla="*/ 63632 h 697725"/>
                <a:gd name="connsiteX19" fmla="*/ 145765 w 553703"/>
                <a:gd name="connsiteY19" fmla="*/ 3535 h 697725"/>
                <a:gd name="connsiteX20" fmla="*/ 143445 w 553703"/>
                <a:gd name="connsiteY20" fmla="*/ 0 h 697725"/>
                <a:gd name="connsiteX21" fmla="*/ 78962 w 553703"/>
                <a:gd name="connsiteY21" fmla="*/ 44777 h 697725"/>
                <a:gd name="connsiteX22" fmla="*/ 42633 w 553703"/>
                <a:gd name="connsiteY22" fmla="*/ 65853 h 697725"/>
                <a:gd name="connsiteX23" fmla="*/ 20097 w 553703"/>
                <a:gd name="connsiteY23" fmla="*/ 85886 h 697725"/>
                <a:gd name="connsiteX24" fmla="*/ 48 w 553703"/>
                <a:gd name="connsiteY24" fmla="*/ 133997 h 697725"/>
                <a:gd name="connsiteX25" fmla="*/ 15387 w 553703"/>
                <a:gd name="connsiteY25" fmla="*/ 180728 h 697725"/>
                <a:gd name="connsiteX26" fmla="*/ 45863 w 553703"/>
                <a:gd name="connsiteY26" fmla="*/ 232709 h 697725"/>
                <a:gd name="connsiteX27" fmla="*/ 84814 w 553703"/>
                <a:gd name="connsiteY27" fmla="*/ 284491 h 697725"/>
                <a:gd name="connsiteX28" fmla="*/ 111758 w 553703"/>
                <a:gd name="connsiteY28" fmla="*/ 322972 h 697725"/>
                <a:gd name="connsiteX29" fmla="*/ 104357 w 553703"/>
                <a:gd name="connsiteY29" fmla="*/ 415962 h 697725"/>
                <a:gd name="connsiteX30" fmla="*/ 118554 w 553703"/>
                <a:gd name="connsiteY30" fmla="*/ 453299 h 697725"/>
                <a:gd name="connsiteX31" fmla="*/ 145632 w 553703"/>
                <a:gd name="connsiteY31" fmla="*/ 486193 h 697725"/>
                <a:gd name="connsiteX32" fmla="*/ 164368 w 553703"/>
                <a:gd name="connsiteY32" fmla="*/ 528344 h 697725"/>
                <a:gd name="connsiteX33" fmla="*/ 163122 w 553703"/>
                <a:gd name="connsiteY33" fmla="*/ 575512 h 697725"/>
                <a:gd name="connsiteX34" fmla="*/ 183037 w 553703"/>
                <a:gd name="connsiteY34" fmla="*/ 622343 h 697725"/>
                <a:gd name="connsiteX35" fmla="*/ 201537 w 553703"/>
                <a:gd name="connsiteY35" fmla="*/ 662442 h 697725"/>
                <a:gd name="connsiteX36" fmla="*/ 194978 w 553703"/>
                <a:gd name="connsiteY36" fmla="*/ 676179 h 697725"/>
                <a:gd name="connsiteX37" fmla="*/ 198240 w 553703"/>
                <a:gd name="connsiteY37" fmla="*/ 693820 h 697725"/>
                <a:gd name="connsiteX38" fmla="*/ 199316 w 553703"/>
                <a:gd name="connsiteY38" fmla="*/ 697725 h 697725"/>
                <a:gd name="connsiteX39" fmla="*/ 222762 w 553703"/>
                <a:gd name="connsiteY39" fmla="*/ 692877 h 697725"/>
                <a:gd name="connsiteX40" fmla="*/ 224209 w 553703"/>
                <a:gd name="connsiteY40" fmla="*/ 669276 h 697725"/>
                <a:gd name="connsiteX41" fmla="*/ 217009 w 553703"/>
                <a:gd name="connsiteY41" fmla="*/ 645676 h 697725"/>
                <a:gd name="connsiteX42" fmla="*/ 201537 w 553703"/>
                <a:gd name="connsiteY42" fmla="*/ 598844 h 697725"/>
                <a:gd name="connsiteX43" fmla="*/ 200494 w 553703"/>
                <a:gd name="connsiteY43" fmla="*/ 570665 h 697725"/>
                <a:gd name="connsiteX44" fmla="*/ 205069 w 553703"/>
                <a:gd name="connsiteY44" fmla="*/ 546962 h 697725"/>
                <a:gd name="connsiteX45" fmla="*/ 225217 w 553703"/>
                <a:gd name="connsiteY45" fmla="*/ 537704 h 697725"/>
                <a:gd name="connsiteX46" fmla="*/ 247621 w 553703"/>
                <a:gd name="connsiteY46" fmla="*/ 547232 h 697725"/>
                <a:gd name="connsiteX47" fmla="*/ 276817 w 553703"/>
                <a:gd name="connsiteY47" fmla="*/ 583828 h 697725"/>
                <a:gd name="connsiteX48" fmla="*/ 300263 w 553703"/>
                <a:gd name="connsiteY48" fmla="*/ 585814 h 697725"/>
                <a:gd name="connsiteX49" fmla="*/ 314358 w 553703"/>
                <a:gd name="connsiteY49" fmla="*/ 589585 h 697725"/>
                <a:gd name="connsiteX50" fmla="*/ 328653 w 553703"/>
                <a:gd name="connsiteY50" fmla="*/ 589249 h 697725"/>
                <a:gd name="connsiteX51" fmla="*/ 375310 w 553703"/>
                <a:gd name="connsiteY51" fmla="*/ 613388 h 697725"/>
                <a:gd name="connsiteX52" fmla="*/ 393237 w 553703"/>
                <a:gd name="connsiteY52" fmla="*/ 594165 h 697725"/>
                <a:gd name="connsiteX53" fmla="*/ 385971 w 553703"/>
                <a:gd name="connsiteY53" fmla="*/ 568611 h 697725"/>
                <a:gd name="connsiteX54" fmla="*/ 389268 w 553703"/>
                <a:gd name="connsiteY54" fmla="*/ 471851 h 697725"/>
                <a:gd name="connsiteX55" fmla="*/ 436294 w 553703"/>
                <a:gd name="connsiteY55" fmla="*/ 458013 h 697725"/>
                <a:gd name="connsiteX56" fmla="*/ 459738 w 553703"/>
                <a:gd name="connsiteY56" fmla="*/ 457912 h 697725"/>
                <a:gd name="connsiteX57" fmla="*/ 487894 w 553703"/>
                <a:gd name="connsiteY57" fmla="*/ 462591 h 697725"/>
                <a:gd name="connsiteX58" fmla="*/ 513728 w 553703"/>
                <a:gd name="connsiteY58" fmla="*/ 467507 h 697725"/>
                <a:gd name="connsiteX59" fmla="*/ 534784 w 553703"/>
                <a:gd name="connsiteY59" fmla="*/ 461683 h 697725"/>
                <a:gd name="connsiteX60" fmla="*/ 552679 w 553703"/>
                <a:gd name="connsiteY60" fmla="*/ 420641 h 69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53703" h="697725">
                  <a:moveTo>
                    <a:pt x="552679" y="420641"/>
                  </a:moveTo>
                  <a:cubicBezTo>
                    <a:pt x="548811" y="398960"/>
                    <a:pt x="538619" y="381789"/>
                    <a:pt x="524424" y="365225"/>
                  </a:cubicBezTo>
                  <a:cubicBezTo>
                    <a:pt x="510297" y="348728"/>
                    <a:pt x="495562" y="327821"/>
                    <a:pt x="486884" y="307722"/>
                  </a:cubicBezTo>
                  <a:cubicBezTo>
                    <a:pt x="472488" y="274323"/>
                    <a:pt x="469796" y="241497"/>
                    <a:pt x="454020" y="209109"/>
                  </a:cubicBezTo>
                  <a:cubicBezTo>
                    <a:pt x="447561" y="195877"/>
                    <a:pt x="431315" y="177596"/>
                    <a:pt x="416615" y="172478"/>
                  </a:cubicBezTo>
                  <a:cubicBezTo>
                    <a:pt x="410056" y="170223"/>
                    <a:pt x="400975" y="170761"/>
                    <a:pt x="394212" y="170257"/>
                  </a:cubicBezTo>
                  <a:cubicBezTo>
                    <a:pt x="385770" y="169617"/>
                    <a:pt x="376755" y="170425"/>
                    <a:pt x="369590" y="174835"/>
                  </a:cubicBezTo>
                  <a:cubicBezTo>
                    <a:pt x="365319" y="177461"/>
                    <a:pt x="363736" y="181872"/>
                    <a:pt x="360205" y="184700"/>
                  </a:cubicBezTo>
                  <a:cubicBezTo>
                    <a:pt x="358154" y="186350"/>
                    <a:pt x="354319" y="186350"/>
                    <a:pt x="352032" y="187831"/>
                  </a:cubicBezTo>
                  <a:cubicBezTo>
                    <a:pt x="343924" y="193117"/>
                    <a:pt x="338711" y="193520"/>
                    <a:pt x="329830" y="196046"/>
                  </a:cubicBezTo>
                  <a:cubicBezTo>
                    <a:pt x="312473" y="200961"/>
                    <a:pt x="294242" y="200692"/>
                    <a:pt x="276684" y="195170"/>
                  </a:cubicBezTo>
                  <a:cubicBezTo>
                    <a:pt x="267601" y="192309"/>
                    <a:pt x="268207" y="189615"/>
                    <a:pt x="258048" y="193891"/>
                  </a:cubicBezTo>
                  <a:cubicBezTo>
                    <a:pt x="252499" y="196214"/>
                    <a:pt x="240219" y="205708"/>
                    <a:pt x="234469" y="204866"/>
                  </a:cubicBezTo>
                  <a:cubicBezTo>
                    <a:pt x="224712" y="203419"/>
                    <a:pt x="226665" y="192578"/>
                    <a:pt x="225454" y="185744"/>
                  </a:cubicBezTo>
                  <a:cubicBezTo>
                    <a:pt x="224443" y="179953"/>
                    <a:pt x="219467" y="172377"/>
                    <a:pt x="220138" y="166587"/>
                  </a:cubicBezTo>
                  <a:cubicBezTo>
                    <a:pt x="220777" y="161234"/>
                    <a:pt x="224544" y="157194"/>
                    <a:pt x="225554" y="151706"/>
                  </a:cubicBezTo>
                  <a:cubicBezTo>
                    <a:pt x="227539" y="140898"/>
                    <a:pt x="224579" y="131775"/>
                    <a:pt x="228716" y="120934"/>
                  </a:cubicBezTo>
                  <a:cubicBezTo>
                    <a:pt x="232315" y="111507"/>
                    <a:pt x="237530" y="102282"/>
                    <a:pt x="235039" y="91610"/>
                  </a:cubicBezTo>
                  <a:cubicBezTo>
                    <a:pt x="231272" y="75517"/>
                    <a:pt x="201806" y="69423"/>
                    <a:pt x="187780" y="63632"/>
                  </a:cubicBezTo>
                  <a:cubicBezTo>
                    <a:pt x="161474" y="52757"/>
                    <a:pt x="158111" y="26496"/>
                    <a:pt x="145765" y="3535"/>
                  </a:cubicBezTo>
                  <a:cubicBezTo>
                    <a:pt x="145092" y="2255"/>
                    <a:pt x="144185" y="1212"/>
                    <a:pt x="143445" y="0"/>
                  </a:cubicBezTo>
                  <a:cubicBezTo>
                    <a:pt x="122254" y="15352"/>
                    <a:pt x="99380" y="28887"/>
                    <a:pt x="78962" y="44777"/>
                  </a:cubicBezTo>
                  <a:cubicBezTo>
                    <a:pt x="67693" y="53531"/>
                    <a:pt x="54675" y="58480"/>
                    <a:pt x="42633" y="65853"/>
                  </a:cubicBezTo>
                  <a:cubicBezTo>
                    <a:pt x="33719" y="71308"/>
                    <a:pt x="27833" y="78984"/>
                    <a:pt x="20097" y="85886"/>
                  </a:cubicBezTo>
                  <a:cubicBezTo>
                    <a:pt x="3278" y="100834"/>
                    <a:pt x="-489" y="111507"/>
                    <a:pt x="48" y="133997"/>
                  </a:cubicBezTo>
                  <a:cubicBezTo>
                    <a:pt x="486" y="152985"/>
                    <a:pt x="5967" y="165072"/>
                    <a:pt x="15387" y="180728"/>
                  </a:cubicBezTo>
                  <a:cubicBezTo>
                    <a:pt x="25847" y="198066"/>
                    <a:pt x="33719" y="216415"/>
                    <a:pt x="45863" y="232709"/>
                  </a:cubicBezTo>
                  <a:cubicBezTo>
                    <a:pt x="58678" y="249914"/>
                    <a:pt x="73041" y="266613"/>
                    <a:pt x="84814" y="284491"/>
                  </a:cubicBezTo>
                  <a:cubicBezTo>
                    <a:pt x="93223" y="297251"/>
                    <a:pt x="104930" y="309304"/>
                    <a:pt x="111758" y="322972"/>
                  </a:cubicBezTo>
                  <a:cubicBezTo>
                    <a:pt x="128577" y="356539"/>
                    <a:pt x="95578" y="382968"/>
                    <a:pt x="104357" y="415962"/>
                  </a:cubicBezTo>
                  <a:cubicBezTo>
                    <a:pt x="107855" y="429126"/>
                    <a:pt x="112432" y="440641"/>
                    <a:pt x="118554" y="453299"/>
                  </a:cubicBezTo>
                  <a:cubicBezTo>
                    <a:pt x="125214" y="466968"/>
                    <a:pt x="135102" y="475419"/>
                    <a:pt x="145632" y="486193"/>
                  </a:cubicBezTo>
                  <a:cubicBezTo>
                    <a:pt x="156462" y="497236"/>
                    <a:pt x="165107" y="512655"/>
                    <a:pt x="164368" y="528344"/>
                  </a:cubicBezTo>
                  <a:cubicBezTo>
                    <a:pt x="163559" y="546053"/>
                    <a:pt x="158312" y="557668"/>
                    <a:pt x="163122" y="575512"/>
                  </a:cubicBezTo>
                  <a:cubicBezTo>
                    <a:pt x="167495" y="591673"/>
                    <a:pt x="174862" y="607901"/>
                    <a:pt x="183037" y="622343"/>
                  </a:cubicBezTo>
                  <a:cubicBezTo>
                    <a:pt x="188956" y="632814"/>
                    <a:pt x="201570" y="649816"/>
                    <a:pt x="201537" y="662442"/>
                  </a:cubicBezTo>
                  <a:cubicBezTo>
                    <a:pt x="201537" y="669007"/>
                    <a:pt x="196491" y="669983"/>
                    <a:pt x="194978" y="676179"/>
                  </a:cubicBezTo>
                  <a:cubicBezTo>
                    <a:pt x="193834" y="680858"/>
                    <a:pt x="196895" y="689005"/>
                    <a:pt x="198240" y="693820"/>
                  </a:cubicBezTo>
                  <a:cubicBezTo>
                    <a:pt x="198712" y="695470"/>
                    <a:pt x="198981" y="696480"/>
                    <a:pt x="199316" y="697725"/>
                  </a:cubicBezTo>
                  <a:cubicBezTo>
                    <a:pt x="207222" y="696850"/>
                    <a:pt x="215094" y="695436"/>
                    <a:pt x="222762" y="692877"/>
                  </a:cubicBezTo>
                  <a:cubicBezTo>
                    <a:pt x="222628" y="684494"/>
                    <a:pt x="226630" y="678602"/>
                    <a:pt x="224209" y="669276"/>
                  </a:cubicBezTo>
                  <a:cubicBezTo>
                    <a:pt x="222156" y="661466"/>
                    <a:pt x="220105" y="653284"/>
                    <a:pt x="217009" y="645676"/>
                  </a:cubicBezTo>
                  <a:cubicBezTo>
                    <a:pt x="210955" y="630794"/>
                    <a:pt x="204362" y="614870"/>
                    <a:pt x="201537" y="598844"/>
                  </a:cubicBezTo>
                  <a:cubicBezTo>
                    <a:pt x="200024" y="590191"/>
                    <a:pt x="201201" y="579418"/>
                    <a:pt x="200494" y="570665"/>
                  </a:cubicBezTo>
                  <a:cubicBezTo>
                    <a:pt x="199856" y="563021"/>
                    <a:pt x="200427" y="553932"/>
                    <a:pt x="205069" y="546962"/>
                  </a:cubicBezTo>
                  <a:cubicBezTo>
                    <a:pt x="209979" y="539589"/>
                    <a:pt x="216876" y="538142"/>
                    <a:pt x="225217" y="537704"/>
                  </a:cubicBezTo>
                  <a:cubicBezTo>
                    <a:pt x="237057" y="537064"/>
                    <a:pt x="242406" y="536256"/>
                    <a:pt x="247621" y="547232"/>
                  </a:cubicBezTo>
                  <a:cubicBezTo>
                    <a:pt x="254482" y="561642"/>
                    <a:pt x="258485" y="578576"/>
                    <a:pt x="276817" y="583828"/>
                  </a:cubicBezTo>
                  <a:cubicBezTo>
                    <a:pt x="284621" y="586051"/>
                    <a:pt x="292392" y="583761"/>
                    <a:pt x="300263" y="585814"/>
                  </a:cubicBezTo>
                  <a:cubicBezTo>
                    <a:pt x="305848" y="587262"/>
                    <a:pt x="308236" y="589282"/>
                    <a:pt x="314358" y="589585"/>
                  </a:cubicBezTo>
                  <a:cubicBezTo>
                    <a:pt x="318394" y="589788"/>
                    <a:pt x="324785" y="588205"/>
                    <a:pt x="328653" y="589249"/>
                  </a:cubicBezTo>
                  <a:cubicBezTo>
                    <a:pt x="344093" y="593458"/>
                    <a:pt x="356639" y="615880"/>
                    <a:pt x="375310" y="613388"/>
                  </a:cubicBezTo>
                  <a:cubicBezTo>
                    <a:pt x="383752" y="612244"/>
                    <a:pt x="391422" y="602278"/>
                    <a:pt x="393237" y="594165"/>
                  </a:cubicBezTo>
                  <a:cubicBezTo>
                    <a:pt x="395356" y="584738"/>
                    <a:pt x="389336" y="577062"/>
                    <a:pt x="385971" y="568611"/>
                  </a:cubicBezTo>
                  <a:cubicBezTo>
                    <a:pt x="373291" y="536526"/>
                    <a:pt x="357212" y="499289"/>
                    <a:pt x="389268" y="471851"/>
                  </a:cubicBezTo>
                  <a:cubicBezTo>
                    <a:pt x="402825" y="460235"/>
                    <a:pt x="419543" y="457945"/>
                    <a:pt x="436294" y="458013"/>
                  </a:cubicBezTo>
                  <a:cubicBezTo>
                    <a:pt x="444030" y="458047"/>
                    <a:pt x="452035" y="457475"/>
                    <a:pt x="459738" y="457912"/>
                  </a:cubicBezTo>
                  <a:cubicBezTo>
                    <a:pt x="469628" y="458451"/>
                    <a:pt x="477735" y="462154"/>
                    <a:pt x="487894" y="462591"/>
                  </a:cubicBezTo>
                  <a:cubicBezTo>
                    <a:pt x="497246" y="462962"/>
                    <a:pt x="504175" y="467608"/>
                    <a:pt x="513728" y="467507"/>
                  </a:cubicBezTo>
                  <a:cubicBezTo>
                    <a:pt x="521295" y="467406"/>
                    <a:pt x="528056" y="465049"/>
                    <a:pt x="534784" y="461683"/>
                  </a:cubicBezTo>
                  <a:cubicBezTo>
                    <a:pt x="552040" y="453030"/>
                    <a:pt x="555875" y="438688"/>
                    <a:pt x="552679" y="42064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2" name="Freeform 1147">
              <a:extLst>
                <a:ext uri="{FF2B5EF4-FFF2-40B4-BE49-F238E27FC236}">
                  <a16:creationId xmlns:a16="http://schemas.microsoft.com/office/drawing/2014/main" id="{569B6950-7787-C23F-1A28-639E0340C748}"/>
                </a:ext>
              </a:extLst>
            </p:cNvPr>
            <p:cNvSpPr>
              <a:spLocks/>
            </p:cNvSpPr>
            <p:nvPr/>
          </p:nvSpPr>
          <p:spPr>
            <a:xfrm>
              <a:off x="17796626" y="7514598"/>
              <a:ext cx="279290" cy="392192"/>
            </a:xfrm>
            <a:custGeom>
              <a:avLst/>
              <a:gdLst>
                <a:gd name="connsiteX0" fmla="*/ 276670 w 287480"/>
                <a:gd name="connsiteY0" fmla="*/ 347280 h 403918"/>
                <a:gd name="connsiteX1" fmla="*/ 260490 w 287480"/>
                <a:gd name="connsiteY1" fmla="*/ 319134 h 403918"/>
                <a:gd name="connsiteX2" fmla="*/ 246431 w 287480"/>
                <a:gd name="connsiteY2" fmla="*/ 287184 h 403918"/>
                <a:gd name="connsiteX3" fmla="*/ 241821 w 287480"/>
                <a:gd name="connsiteY3" fmla="*/ 235168 h 403918"/>
                <a:gd name="connsiteX4" fmla="*/ 240980 w 287480"/>
                <a:gd name="connsiteY4" fmla="*/ 166554 h 403918"/>
                <a:gd name="connsiteX5" fmla="*/ 227156 w 287480"/>
                <a:gd name="connsiteY5" fmla="*/ 133593 h 403918"/>
                <a:gd name="connsiteX6" fmla="*/ 211446 w 287480"/>
                <a:gd name="connsiteY6" fmla="*/ 105346 h 403918"/>
                <a:gd name="connsiteX7" fmla="*/ 185748 w 287480"/>
                <a:gd name="connsiteY7" fmla="*/ 77436 h 403918"/>
                <a:gd name="connsiteX8" fmla="*/ 169266 w 287480"/>
                <a:gd name="connsiteY8" fmla="*/ 60804 h 403918"/>
                <a:gd name="connsiteX9" fmla="*/ 156886 w 287480"/>
                <a:gd name="connsiteY9" fmla="*/ 42691 h 403918"/>
                <a:gd name="connsiteX10" fmla="*/ 134887 w 287480"/>
                <a:gd name="connsiteY10" fmla="*/ 60972 h 403918"/>
                <a:gd name="connsiteX11" fmla="*/ 122308 w 287480"/>
                <a:gd name="connsiteY11" fmla="*/ 66965 h 403918"/>
                <a:gd name="connsiteX12" fmla="*/ 115379 w 287480"/>
                <a:gd name="connsiteY12" fmla="*/ 68749 h 403918"/>
                <a:gd name="connsiteX13" fmla="*/ 108448 w 287480"/>
                <a:gd name="connsiteY13" fmla="*/ 67403 h 403918"/>
                <a:gd name="connsiteX14" fmla="*/ 81942 w 287480"/>
                <a:gd name="connsiteY14" fmla="*/ 56326 h 403918"/>
                <a:gd name="connsiteX15" fmla="*/ 60650 w 287480"/>
                <a:gd name="connsiteY15" fmla="*/ 36328 h 403918"/>
                <a:gd name="connsiteX16" fmla="*/ 49381 w 287480"/>
                <a:gd name="connsiteY16" fmla="*/ 24409 h 403918"/>
                <a:gd name="connsiteX17" fmla="*/ 40702 w 287480"/>
                <a:gd name="connsiteY17" fmla="*/ 13737 h 403918"/>
                <a:gd name="connsiteX18" fmla="*/ 20855 w 287480"/>
                <a:gd name="connsiteY18" fmla="*/ 2357 h 403918"/>
                <a:gd name="connsiteX19" fmla="*/ 5853 w 287480"/>
                <a:gd name="connsiteY19" fmla="*/ 0 h 403918"/>
                <a:gd name="connsiteX20" fmla="*/ 0 w 287480"/>
                <a:gd name="connsiteY20" fmla="*/ 741 h 403918"/>
                <a:gd name="connsiteX21" fmla="*/ 19545 w 287480"/>
                <a:gd name="connsiteY21" fmla="*/ 50097 h 403918"/>
                <a:gd name="connsiteX22" fmla="*/ 65830 w 287480"/>
                <a:gd name="connsiteY22" fmla="*/ 187629 h 403918"/>
                <a:gd name="connsiteX23" fmla="*/ 98357 w 287480"/>
                <a:gd name="connsiteY23" fmla="*/ 236952 h 403918"/>
                <a:gd name="connsiteX24" fmla="*/ 117834 w 287480"/>
                <a:gd name="connsiteY24" fmla="*/ 286308 h 403918"/>
                <a:gd name="connsiteX25" fmla="*/ 157257 w 287480"/>
                <a:gd name="connsiteY25" fmla="*/ 328461 h 403918"/>
                <a:gd name="connsiteX26" fmla="*/ 188103 w 287480"/>
                <a:gd name="connsiteY26" fmla="*/ 354250 h 403918"/>
                <a:gd name="connsiteX27" fmla="*/ 220562 w 287480"/>
                <a:gd name="connsiteY27" fmla="*/ 389365 h 403918"/>
                <a:gd name="connsiteX28" fmla="*/ 272634 w 287480"/>
                <a:gd name="connsiteY28" fmla="*/ 403842 h 403918"/>
                <a:gd name="connsiteX29" fmla="*/ 276670 w 287480"/>
                <a:gd name="connsiteY29" fmla="*/ 347280 h 403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7480" h="403918">
                  <a:moveTo>
                    <a:pt x="276670" y="347280"/>
                  </a:moveTo>
                  <a:cubicBezTo>
                    <a:pt x="272599" y="337147"/>
                    <a:pt x="266007" y="328561"/>
                    <a:pt x="260490" y="319134"/>
                  </a:cubicBezTo>
                  <a:cubicBezTo>
                    <a:pt x="254403" y="308698"/>
                    <a:pt x="251274" y="298126"/>
                    <a:pt x="246431" y="287184"/>
                  </a:cubicBezTo>
                  <a:cubicBezTo>
                    <a:pt x="239298" y="271125"/>
                    <a:pt x="241821" y="253012"/>
                    <a:pt x="241821" y="235168"/>
                  </a:cubicBezTo>
                  <a:cubicBezTo>
                    <a:pt x="241821" y="213284"/>
                    <a:pt x="245757" y="187898"/>
                    <a:pt x="240980" y="166554"/>
                  </a:cubicBezTo>
                  <a:cubicBezTo>
                    <a:pt x="238424" y="155208"/>
                    <a:pt x="232874" y="143491"/>
                    <a:pt x="227156" y="133593"/>
                  </a:cubicBezTo>
                  <a:cubicBezTo>
                    <a:pt x="221773" y="124267"/>
                    <a:pt x="218410" y="113325"/>
                    <a:pt x="211446" y="105346"/>
                  </a:cubicBezTo>
                  <a:cubicBezTo>
                    <a:pt x="202969" y="95650"/>
                    <a:pt x="194090" y="87199"/>
                    <a:pt x="185748" y="77436"/>
                  </a:cubicBezTo>
                  <a:cubicBezTo>
                    <a:pt x="180533" y="71342"/>
                    <a:pt x="174546" y="66628"/>
                    <a:pt x="169266" y="60804"/>
                  </a:cubicBezTo>
                  <a:cubicBezTo>
                    <a:pt x="164355" y="55417"/>
                    <a:pt x="160653" y="49020"/>
                    <a:pt x="156886" y="42691"/>
                  </a:cubicBezTo>
                  <a:cubicBezTo>
                    <a:pt x="148780" y="47707"/>
                    <a:pt x="142288" y="54575"/>
                    <a:pt x="134887" y="60972"/>
                  </a:cubicBezTo>
                  <a:cubicBezTo>
                    <a:pt x="131288" y="64070"/>
                    <a:pt x="126915" y="65887"/>
                    <a:pt x="122308" y="66965"/>
                  </a:cubicBezTo>
                  <a:cubicBezTo>
                    <a:pt x="120187" y="67470"/>
                    <a:pt x="117497" y="68345"/>
                    <a:pt x="115379" y="68749"/>
                  </a:cubicBezTo>
                  <a:cubicBezTo>
                    <a:pt x="111981" y="69423"/>
                    <a:pt x="111576" y="68210"/>
                    <a:pt x="108448" y="67403"/>
                  </a:cubicBezTo>
                  <a:cubicBezTo>
                    <a:pt x="99131" y="65012"/>
                    <a:pt x="89342" y="63464"/>
                    <a:pt x="81942" y="56326"/>
                  </a:cubicBezTo>
                  <a:cubicBezTo>
                    <a:pt x="75013" y="49660"/>
                    <a:pt x="67981" y="42859"/>
                    <a:pt x="60650" y="36328"/>
                  </a:cubicBezTo>
                  <a:cubicBezTo>
                    <a:pt x="56242" y="32422"/>
                    <a:pt x="53080" y="28887"/>
                    <a:pt x="49381" y="24409"/>
                  </a:cubicBezTo>
                  <a:cubicBezTo>
                    <a:pt x="46521" y="20942"/>
                    <a:pt x="43932" y="16935"/>
                    <a:pt x="40702" y="13737"/>
                  </a:cubicBezTo>
                  <a:cubicBezTo>
                    <a:pt x="34210" y="7306"/>
                    <a:pt x="30207" y="3030"/>
                    <a:pt x="20855" y="2357"/>
                  </a:cubicBezTo>
                  <a:cubicBezTo>
                    <a:pt x="15575" y="1953"/>
                    <a:pt x="11405" y="0"/>
                    <a:pt x="5853" y="0"/>
                  </a:cubicBezTo>
                  <a:cubicBezTo>
                    <a:pt x="3767" y="0"/>
                    <a:pt x="1885" y="404"/>
                    <a:pt x="0" y="741"/>
                  </a:cubicBezTo>
                  <a:cubicBezTo>
                    <a:pt x="8949" y="16060"/>
                    <a:pt x="14298" y="32894"/>
                    <a:pt x="19545" y="50097"/>
                  </a:cubicBezTo>
                  <a:cubicBezTo>
                    <a:pt x="33504" y="95987"/>
                    <a:pt x="44369" y="144468"/>
                    <a:pt x="65830" y="187629"/>
                  </a:cubicBezTo>
                  <a:cubicBezTo>
                    <a:pt x="74978" y="206045"/>
                    <a:pt x="87592" y="219816"/>
                    <a:pt x="98357" y="236952"/>
                  </a:cubicBezTo>
                  <a:cubicBezTo>
                    <a:pt x="107573" y="251597"/>
                    <a:pt x="110332" y="270687"/>
                    <a:pt x="117834" y="286308"/>
                  </a:cubicBezTo>
                  <a:cubicBezTo>
                    <a:pt x="126344" y="304085"/>
                    <a:pt x="143163" y="315566"/>
                    <a:pt x="157257" y="328461"/>
                  </a:cubicBezTo>
                  <a:cubicBezTo>
                    <a:pt x="167147" y="337550"/>
                    <a:pt x="178281" y="345025"/>
                    <a:pt x="188103" y="354250"/>
                  </a:cubicBezTo>
                  <a:cubicBezTo>
                    <a:pt x="199438" y="364889"/>
                    <a:pt x="207342" y="381588"/>
                    <a:pt x="220562" y="389365"/>
                  </a:cubicBezTo>
                  <a:cubicBezTo>
                    <a:pt x="238524" y="399970"/>
                    <a:pt x="251879" y="404582"/>
                    <a:pt x="272634" y="403842"/>
                  </a:cubicBezTo>
                  <a:cubicBezTo>
                    <a:pt x="299308" y="402866"/>
                    <a:pt x="283195" y="363542"/>
                    <a:pt x="276670" y="34728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3" name="Freeform 1148">
              <a:extLst>
                <a:ext uri="{FF2B5EF4-FFF2-40B4-BE49-F238E27FC236}">
                  <a16:creationId xmlns:a16="http://schemas.microsoft.com/office/drawing/2014/main" id="{5A692CF6-9595-0368-5469-E2DB1CEA5D2E}"/>
                </a:ext>
              </a:extLst>
            </p:cNvPr>
            <p:cNvSpPr>
              <a:spLocks/>
            </p:cNvSpPr>
            <p:nvPr/>
          </p:nvSpPr>
          <p:spPr>
            <a:xfrm>
              <a:off x="18429330" y="7498715"/>
              <a:ext cx="612252" cy="442962"/>
            </a:xfrm>
            <a:custGeom>
              <a:avLst/>
              <a:gdLst>
                <a:gd name="connsiteX0" fmla="*/ 0 w 630207"/>
                <a:gd name="connsiteY0" fmla="*/ 403266 h 456206"/>
                <a:gd name="connsiteX1" fmla="*/ 12345 w 630207"/>
                <a:gd name="connsiteY1" fmla="*/ 380573 h 456206"/>
                <a:gd name="connsiteX2" fmla="*/ 30375 w 630207"/>
                <a:gd name="connsiteY2" fmla="*/ 379025 h 456206"/>
                <a:gd name="connsiteX3" fmla="*/ 70673 w 630207"/>
                <a:gd name="connsiteY3" fmla="*/ 399563 h 456206"/>
                <a:gd name="connsiteX4" fmla="*/ 93177 w 630207"/>
                <a:gd name="connsiteY4" fmla="*/ 403366 h 456206"/>
                <a:gd name="connsiteX5" fmla="*/ 108111 w 630207"/>
                <a:gd name="connsiteY5" fmla="*/ 402659 h 456206"/>
                <a:gd name="connsiteX6" fmla="*/ 114939 w 630207"/>
                <a:gd name="connsiteY6" fmla="*/ 372190 h 456206"/>
                <a:gd name="connsiteX7" fmla="*/ 114771 w 630207"/>
                <a:gd name="connsiteY7" fmla="*/ 362697 h 456206"/>
                <a:gd name="connsiteX8" fmla="*/ 118202 w 630207"/>
                <a:gd name="connsiteY8" fmla="*/ 356804 h 456206"/>
                <a:gd name="connsiteX9" fmla="*/ 120388 w 630207"/>
                <a:gd name="connsiteY9" fmla="*/ 341014 h 456206"/>
                <a:gd name="connsiteX10" fmla="*/ 135829 w 630207"/>
                <a:gd name="connsiteY10" fmla="*/ 318491 h 456206"/>
                <a:gd name="connsiteX11" fmla="*/ 152211 w 630207"/>
                <a:gd name="connsiteY11" fmla="*/ 313138 h 456206"/>
                <a:gd name="connsiteX12" fmla="*/ 170980 w 630207"/>
                <a:gd name="connsiteY12" fmla="*/ 309939 h 456206"/>
                <a:gd name="connsiteX13" fmla="*/ 208250 w 630207"/>
                <a:gd name="connsiteY13" fmla="*/ 303778 h 456206"/>
                <a:gd name="connsiteX14" fmla="*/ 253930 w 630207"/>
                <a:gd name="connsiteY14" fmla="*/ 256476 h 456206"/>
                <a:gd name="connsiteX15" fmla="*/ 263247 w 630207"/>
                <a:gd name="connsiteY15" fmla="*/ 228497 h 456206"/>
                <a:gd name="connsiteX16" fmla="*/ 281883 w 630207"/>
                <a:gd name="connsiteY16" fmla="*/ 200419 h 456206"/>
                <a:gd name="connsiteX17" fmla="*/ 295103 w 630207"/>
                <a:gd name="connsiteY17" fmla="*/ 176347 h 456206"/>
                <a:gd name="connsiteX18" fmla="*/ 323055 w 630207"/>
                <a:gd name="connsiteY18" fmla="*/ 157694 h 456206"/>
                <a:gd name="connsiteX19" fmla="*/ 372738 w 630207"/>
                <a:gd name="connsiteY19" fmla="*/ 149211 h 456206"/>
                <a:gd name="connsiteX20" fmla="*/ 406106 w 630207"/>
                <a:gd name="connsiteY20" fmla="*/ 122816 h 456206"/>
                <a:gd name="connsiteX21" fmla="*/ 419326 w 630207"/>
                <a:gd name="connsiteY21" fmla="*/ 86892 h 456206"/>
                <a:gd name="connsiteX22" fmla="*/ 438736 w 630207"/>
                <a:gd name="connsiteY22" fmla="*/ 39589 h 456206"/>
                <a:gd name="connsiteX23" fmla="*/ 462112 w 630207"/>
                <a:gd name="connsiteY23" fmla="*/ 5249 h 456206"/>
                <a:gd name="connsiteX24" fmla="*/ 496255 w 630207"/>
                <a:gd name="connsiteY24" fmla="*/ 26459 h 456206"/>
                <a:gd name="connsiteX25" fmla="*/ 512435 w 630207"/>
                <a:gd name="connsiteY25" fmla="*/ 64436 h 456206"/>
                <a:gd name="connsiteX26" fmla="*/ 552901 w 630207"/>
                <a:gd name="connsiteY26" fmla="*/ 86185 h 456206"/>
                <a:gd name="connsiteX27" fmla="*/ 572377 w 630207"/>
                <a:gd name="connsiteY27" fmla="*/ 89451 h 456206"/>
                <a:gd name="connsiteX28" fmla="*/ 593973 w 630207"/>
                <a:gd name="connsiteY28" fmla="*/ 91471 h 456206"/>
                <a:gd name="connsiteX29" fmla="*/ 629998 w 630207"/>
                <a:gd name="connsiteY29" fmla="*/ 120459 h 456206"/>
                <a:gd name="connsiteX30" fmla="*/ 611901 w 630207"/>
                <a:gd name="connsiteY30" fmla="*/ 138942 h 456206"/>
                <a:gd name="connsiteX31" fmla="*/ 593267 w 630207"/>
                <a:gd name="connsiteY31" fmla="*/ 166987 h 456206"/>
                <a:gd name="connsiteX32" fmla="*/ 580047 w 630207"/>
                <a:gd name="connsiteY32" fmla="*/ 197355 h 456206"/>
                <a:gd name="connsiteX33" fmla="*/ 524848 w 630207"/>
                <a:gd name="connsiteY33" fmla="*/ 213583 h 456206"/>
                <a:gd name="connsiteX34" fmla="*/ 478529 w 630207"/>
                <a:gd name="connsiteY34" fmla="*/ 204290 h 456206"/>
                <a:gd name="connsiteX35" fmla="*/ 431671 w 630207"/>
                <a:gd name="connsiteY35" fmla="*/ 201025 h 456206"/>
                <a:gd name="connsiteX36" fmla="*/ 398202 w 630207"/>
                <a:gd name="connsiteY36" fmla="*/ 217353 h 456206"/>
                <a:gd name="connsiteX37" fmla="*/ 394468 w 630207"/>
                <a:gd name="connsiteY37" fmla="*/ 232133 h 456206"/>
                <a:gd name="connsiteX38" fmla="*/ 393997 w 630207"/>
                <a:gd name="connsiteY38" fmla="*/ 267248 h 456206"/>
                <a:gd name="connsiteX39" fmla="*/ 358611 w 630207"/>
                <a:gd name="connsiteY39" fmla="*/ 321117 h 456206"/>
                <a:gd name="connsiteX40" fmla="*/ 357198 w 630207"/>
                <a:gd name="connsiteY40" fmla="*/ 351081 h 456206"/>
                <a:gd name="connsiteX41" fmla="*/ 351144 w 630207"/>
                <a:gd name="connsiteY41" fmla="*/ 379059 h 456206"/>
                <a:gd name="connsiteX42" fmla="*/ 301527 w 630207"/>
                <a:gd name="connsiteY42" fmla="*/ 425856 h 456206"/>
                <a:gd name="connsiteX43" fmla="*/ 254401 w 630207"/>
                <a:gd name="connsiteY43" fmla="*/ 427338 h 456206"/>
                <a:gd name="connsiteX44" fmla="*/ 227524 w 630207"/>
                <a:gd name="connsiteY44" fmla="*/ 415588 h 456206"/>
                <a:gd name="connsiteX45" fmla="*/ 160854 w 630207"/>
                <a:gd name="connsiteY45" fmla="*/ 431210 h 456206"/>
                <a:gd name="connsiteX46" fmla="*/ 93916 w 630207"/>
                <a:gd name="connsiteY46" fmla="*/ 456158 h 456206"/>
                <a:gd name="connsiteX47" fmla="*/ 43527 w 630207"/>
                <a:gd name="connsiteY47" fmla="*/ 443633 h 456206"/>
                <a:gd name="connsiteX48" fmla="*/ 25598 w 630207"/>
                <a:gd name="connsiteY48" fmla="*/ 428112 h 456206"/>
                <a:gd name="connsiteX49" fmla="*/ 18769 w 630207"/>
                <a:gd name="connsiteY49" fmla="*/ 418719 h 456206"/>
                <a:gd name="connsiteX50" fmla="*/ 0 w 630207"/>
                <a:gd name="connsiteY50" fmla="*/ 403266 h 45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30207" h="456206">
                  <a:moveTo>
                    <a:pt x="0" y="403266"/>
                  </a:moveTo>
                  <a:cubicBezTo>
                    <a:pt x="2219" y="393064"/>
                    <a:pt x="2961" y="385624"/>
                    <a:pt x="12345" y="380573"/>
                  </a:cubicBezTo>
                  <a:cubicBezTo>
                    <a:pt x="17726" y="377678"/>
                    <a:pt x="24454" y="377375"/>
                    <a:pt x="30375" y="379025"/>
                  </a:cubicBezTo>
                  <a:cubicBezTo>
                    <a:pt x="45141" y="383133"/>
                    <a:pt x="55267" y="396128"/>
                    <a:pt x="70673" y="399563"/>
                  </a:cubicBezTo>
                  <a:cubicBezTo>
                    <a:pt x="77770" y="401145"/>
                    <a:pt x="86012" y="402862"/>
                    <a:pt x="93177" y="403366"/>
                  </a:cubicBezTo>
                  <a:cubicBezTo>
                    <a:pt x="97246" y="403636"/>
                    <a:pt x="104411" y="404612"/>
                    <a:pt x="108111" y="402659"/>
                  </a:cubicBezTo>
                  <a:cubicBezTo>
                    <a:pt x="118506" y="397240"/>
                    <a:pt x="115007" y="381886"/>
                    <a:pt x="114939" y="372190"/>
                  </a:cubicBezTo>
                  <a:cubicBezTo>
                    <a:pt x="114939" y="369463"/>
                    <a:pt x="114132" y="365356"/>
                    <a:pt x="114771" y="362697"/>
                  </a:cubicBezTo>
                  <a:cubicBezTo>
                    <a:pt x="115444" y="359868"/>
                    <a:pt x="117530" y="359633"/>
                    <a:pt x="118202" y="356804"/>
                  </a:cubicBezTo>
                  <a:cubicBezTo>
                    <a:pt x="119581" y="350980"/>
                    <a:pt x="118000" y="346873"/>
                    <a:pt x="120388" y="341014"/>
                  </a:cubicBezTo>
                  <a:cubicBezTo>
                    <a:pt x="123922" y="332429"/>
                    <a:pt x="127755" y="324281"/>
                    <a:pt x="135829" y="318491"/>
                  </a:cubicBezTo>
                  <a:cubicBezTo>
                    <a:pt x="140605" y="315057"/>
                    <a:pt x="146458" y="313946"/>
                    <a:pt x="152211" y="313138"/>
                  </a:cubicBezTo>
                  <a:cubicBezTo>
                    <a:pt x="158602" y="312228"/>
                    <a:pt x="164353" y="310141"/>
                    <a:pt x="170980" y="309939"/>
                  </a:cubicBezTo>
                  <a:cubicBezTo>
                    <a:pt x="183561" y="309603"/>
                    <a:pt x="196814" y="309603"/>
                    <a:pt x="208250" y="303778"/>
                  </a:cubicBezTo>
                  <a:cubicBezTo>
                    <a:pt x="228803" y="293342"/>
                    <a:pt x="246732" y="278022"/>
                    <a:pt x="253930" y="256476"/>
                  </a:cubicBezTo>
                  <a:cubicBezTo>
                    <a:pt x="257193" y="246644"/>
                    <a:pt x="260389" y="237486"/>
                    <a:pt x="263247" y="228497"/>
                  </a:cubicBezTo>
                  <a:cubicBezTo>
                    <a:pt x="266881" y="217084"/>
                    <a:pt x="274112" y="209307"/>
                    <a:pt x="281883" y="200419"/>
                  </a:cubicBezTo>
                  <a:cubicBezTo>
                    <a:pt x="288073" y="193315"/>
                    <a:pt x="290260" y="184191"/>
                    <a:pt x="295103" y="176347"/>
                  </a:cubicBezTo>
                  <a:cubicBezTo>
                    <a:pt x="302436" y="164495"/>
                    <a:pt x="310509" y="162610"/>
                    <a:pt x="323055" y="157694"/>
                  </a:cubicBezTo>
                  <a:cubicBezTo>
                    <a:pt x="338529" y="151635"/>
                    <a:pt x="357869" y="155843"/>
                    <a:pt x="372738" y="149211"/>
                  </a:cubicBezTo>
                  <a:cubicBezTo>
                    <a:pt x="385789" y="143352"/>
                    <a:pt x="397933" y="134363"/>
                    <a:pt x="406106" y="122816"/>
                  </a:cubicBezTo>
                  <a:cubicBezTo>
                    <a:pt x="412666" y="113590"/>
                    <a:pt x="416097" y="97632"/>
                    <a:pt x="419326" y="86892"/>
                  </a:cubicBezTo>
                  <a:cubicBezTo>
                    <a:pt x="424305" y="70227"/>
                    <a:pt x="430965" y="55244"/>
                    <a:pt x="438736" y="39589"/>
                  </a:cubicBezTo>
                  <a:cubicBezTo>
                    <a:pt x="444992" y="26998"/>
                    <a:pt x="452021" y="15079"/>
                    <a:pt x="462112" y="5249"/>
                  </a:cubicBezTo>
                  <a:cubicBezTo>
                    <a:pt x="477923" y="-10171"/>
                    <a:pt x="490806" y="11881"/>
                    <a:pt x="496255" y="26459"/>
                  </a:cubicBezTo>
                  <a:cubicBezTo>
                    <a:pt x="501334" y="40027"/>
                    <a:pt x="502244" y="53561"/>
                    <a:pt x="512435" y="64436"/>
                  </a:cubicBezTo>
                  <a:cubicBezTo>
                    <a:pt x="522559" y="75277"/>
                    <a:pt x="537663" y="86151"/>
                    <a:pt x="552901" y="86185"/>
                  </a:cubicBezTo>
                  <a:cubicBezTo>
                    <a:pt x="559898" y="86185"/>
                    <a:pt x="565548" y="88677"/>
                    <a:pt x="572377" y="89451"/>
                  </a:cubicBezTo>
                  <a:cubicBezTo>
                    <a:pt x="580316" y="90359"/>
                    <a:pt x="586270" y="88542"/>
                    <a:pt x="593973" y="91471"/>
                  </a:cubicBezTo>
                  <a:cubicBezTo>
                    <a:pt x="606721" y="96319"/>
                    <a:pt x="627407" y="104972"/>
                    <a:pt x="629998" y="120459"/>
                  </a:cubicBezTo>
                  <a:cubicBezTo>
                    <a:pt x="631848" y="131502"/>
                    <a:pt x="621051" y="136922"/>
                    <a:pt x="611901" y="138942"/>
                  </a:cubicBezTo>
                  <a:cubicBezTo>
                    <a:pt x="595285" y="142679"/>
                    <a:pt x="593300" y="151669"/>
                    <a:pt x="593267" y="166987"/>
                  </a:cubicBezTo>
                  <a:cubicBezTo>
                    <a:pt x="593232" y="181194"/>
                    <a:pt x="593131" y="188838"/>
                    <a:pt x="580047" y="197355"/>
                  </a:cubicBezTo>
                  <a:cubicBezTo>
                    <a:pt x="565380" y="206917"/>
                    <a:pt x="542137" y="213482"/>
                    <a:pt x="524848" y="213583"/>
                  </a:cubicBezTo>
                  <a:cubicBezTo>
                    <a:pt x="508701" y="213683"/>
                    <a:pt x="494068" y="206580"/>
                    <a:pt x="478529" y="204290"/>
                  </a:cubicBezTo>
                  <a:cubicBezTo>
                    <a:pt x="463896" y="202136"/>
                    <a:pt x="446874" y="198365"/>
                    <a:pt x="431671" y="201025"/>
                  </a:cubicBezTo>
                  <a:cubicBezTo>
                    <a:pt x="421209" y="202877"/>
                    <a:pt x="405838" y="209947"/>
                    <a:pt x="398202" y="217353"/>
                  </a:cubicBezTo>
                  <a:cubicBezTo>
                    <a:pt x="393997" y="221427"/>
                    <a:pt x="394568" y="226949"/>
                    <a:pt x="394468" y="232133"/>
                  </a:cubicBezTo>
                  <a:cubicBezTo>
                    <a:pt x="394266" y="243413"/>
                    <a:pt x="396317" y="256205"/>
                    <a:pt x="393997" y="267248"/>
                  </a:cubicBezTo>
                  <a:cubicBezTo>
                    <a:pt x="389119" y="290412"/>
                    <a:pt x="365404" y="298829"/>
                    <a:pt x="358611" y="321117"/>
                  </a:cubicBezTo>
                  <a:cubicBezTo>
                    <a:pt x="355786" y="330409"/>
                    <a:pt x="357130" y="341385"/>
                    <a:pt x="357198" y="351081"/>
                  </a:cubicBezTo>
                  <a:cubicBezTo>
                    <a:pt x="357266" y="361720"/>
                    <a:pt x="356020" y="369497"/>
                    <a:pt x="351144" y="379059"/>
                  </a:cubicBezTo>
                  <a:cubicBezTo>
                    <a:pt x="341724" y="397543"/>
                    <a:pt x="322045" y="419931"/>
                    <a:pt x="301527" y="425856"/>
                  </a:cubicBezTo>
                  <a:cubicBezTo>
                    <a:pt x="284406" y="430772"/>
                    <a:pt x="271860" y="431950"/>
                    <a:pt x="254401" y="427338"/>
                  </a:cubicBezTo>
                  <a:cubicBezTo>
                    <a:pt x="244343" y="424679"/>
                    <a:pt x="236438" y="420772"/>
                    <a:pt x="227524" y="415588"/>
                  </a:cubicBezTo>
                  <a:cubicBezTo>
                    <a:pt x="203776" y="401852"/>
                    <a:pt x="179658" y="415722"/>
                    <a:pt x="160854" y="431210"/>
                  </a:cubicBezTo>
                  <a:cubicBezTo>
                    <a:pt x="142658" y="446191"/>
                    <a:pt x="117495" y="455551"/>
                    <a:pt x="93916" y="456158"/>
                  </a:cubicBezTo>
                  <a:cubicBezTo>
                    <a:pt x="74810" y="456628"/>
                    <a:pt x="59773" y="453801"/>
                    <a:pt x="43527" y="443633"/>
                  </a:cubicBezTo>
                  <a:cubicBezTo>
                    <a:pt x="36631" y="439324"/>
                    <a:pt x="30408" y="434879"/>
                    <a:pt x="25598" y="428112"/>
                  </a:cubicBezTo>
                  <a:cubicBezTo>
                    <a:pt x="23142" y="424679"/>
                    <a:pt x="21931" y="421850"/>
                    <a:pt x="18769" y="418719"/>
                  </a:cubicBezTo>
                  <a:cubicBezTo>
                    <a:pt x="15575" y="415622"/>
                    <a:pt x="10495" y="413568"/>
                    <a:pt x="0" y="40326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4" name="Freeform 1149">
              <a:extLst>
                <a:ext uri="{FF2B5EF4-FFF2-40B4-BE49-F238E27FC236}">
                  <a16:creationId xmlns:a16="http://schemas.microsoft.com/office/drawing/2014/main" id="{0F8A74E5-9E09-C056-50B2-BF954182B565}"/>
                </a:ext>
              </a:extLst>
            </p:cNvPr>
            <p:cNvSpPr>
              <a:spLocks/>
            </p:cNvSpPr>
            <p:nvPr/>
          </p:nvSpPr>
          <p:spPr>
            <a:xfrm>
              <a:off x="18429932" y="8805509"/>
              <a:ext cx="2531494" cy="2035643"/>
            </a:xfrm>
            <a:custGeom>
              <a:avLst/>
              <a:gdLst>
                <a:gd name="connsiteX0" fmla="*/ 1461033 w 2605732"/>
                <a:gd name="connsiteY0" fmla="*/ 1658452 h 2096504"/>
                <a:gd name="connsiteX1" fmla="*/ 1412293 w 2605732"/>
                <a:gd name="connsiteY1" fmla="*/ 1668485 h 2096504"/>
                <a:gd name="connsiteX2" fmla="*/ 1391134 w 2605732"/>
                <a:gd name="connsiteY2" fmla="*/ 1690571 h 2096504"/>
                <a:gd name="connsiteX3" fmla="*/ 1376065 w 2605732"/>
                <a:gd name="connsiteY3" fmla="*/ 1712118 h 2096504"/>
                <a:gd name="connsiteX4" fmla="*/ 1328031 w 2605732"/>
                <a:gd name="connsiteY4" fmla="*/ 1747738 h 2096504"/>
                <a:gd name="connsiteX5" fmla="*/ 1297186 w 2605732"/>
                <a:gd name="connsiteY5" fmla="*/ 1794469 h 2096504"/>
                <a:gd name="connsiteX6" fmla="*/ 1273740 w 2605732"/>
                <a:gd name="connsiteY6" fmla="*/ 1786254 h 2096504"/>
                <a:gd name="connsiteX7" fmla="*/ 1260050 w 2605732"/>
                <a:gd name="connsiteY7" fmla="*/ 1761643 h 2096504"/>
                <a:gd name="connsiteX8" fmla="*/ 1256617 w 2605732"/>
                <a:gd name="connsiteY8" fmla="*/ 1752284 h 2096504"/>
                <a:gd name="connsiteX9" fmla="*/ 1256752 w 2605732"/>
                <a:gd name="connsiteY9" fmla="*/ 1737234 h 2096504"/>
                <a:gd name="connsiteX10" fmla="*/ 1251640 w 2605732"/>
                <a:gd name="connsiteY10" fmla="*/ 1714778 h 2096504"/>
                <a:gd name="connsiteX11" fmla="*/ 1237410 w 2605732"/>
                <a:gd name="connsiteY11" fmla="*/ 1696968 h 2096504"/>
                <a:gd name="connsiteX12" fmla="*/ 1235460 w 2605732"/>
                <a:gd name="connsiteY12" fmla="*/ 1669091 h 2096504"/>
                <a:gd name="connsiteX13" fmla="*/ 1208819 w 2605732"/>
                <a:gd name="connsiteY13" fmla="*/ 1621149 h 2096504"/>
                <a:gd name="connsiteX14" fmla="*/ 1192740 w 2605732"/>
                <a:gd name="connsiteY14" fmla="*/ 1605695 h 2096504"/>
                <a:gd name="connsiteX15" fmla="*/ 1173734 w 2605732"/>
                <a:gd name="connsiteY15" fmla="*/ 1585966 h 2096504"/>
                <a:gd name="connsiteX16" fmla="*/ 1107703 w 2605732"/>
                <a:gd name="connsiteY16" fmla="*/ 1576539 h 2096504"/>
                <a:gd name="connsiteX17" fmla="*/ 1080055 w 2605732"/>
                <a:gd name="connsiteY17" fmla="*/ 1560312 h 2096504"/>
                <a:gd name="connsiteX18" fmla="*/ 1039184 w 2605732"/>
                <a:gd name="connsiteY18" fmla="*/ 1545464 h 2096504"/>
                <a:gd name="connsiteX19" fmla="*/ 958724 w 2605732"/>
                <a:gd name="connsiteY19" fmla="*/ 1544319 h 2096504"/>
                <a:gd name="connsiteX20" fmla="*/ 930872 w 2605732"/>
                <a:gd name="connsiteY20" fmla="*/ 1555969 h 2096504"/>
                <a:gd name="connsiteX21" fmla="*/ 909916 w 2605732"/>
                <a:gd name="connsiteY21" fmla="*/ 1575294 h 2096504"/>
                <a:gd name="connsiteX22" fmla="*/ 848022 w 2605732"/>
                <a:gd name="connsiteY22" fmla="*/ 1598827 h 2096504"/>
                <a:gd name="connsiteX23" fmla="*/ 786465 w 2605732"/>
                <a:gd name="connsiteY23" fmla="*/ 1594315 h 2096504"/>
                <a:gd name="connsiteX24" fmla="*/ 722824 w 2605732"/>
                <a:gd name="connsiteY24" fmla="*/ 1607277 h 2096504"/>
                <a:gd name="connsiteX25" fmla="*/ 665001 w 2605732"/>
                <a:gd name="connsiteY25" fmla="*/ 1621013 h 2096504"/>
                <a:gd name="connsiteX26" fmla="*/ 639300 w 2605732"/>
                <a:gd name="connsiteY26" fmla="*/ 1639632 h 2096504"/>
                <a:gd name="connsiteX27" fmla="*/ 618209 w 2605732"/>
                <a:gd name="connsiteY27" fmla="*/ 1658082 h 2096504"/>
                <a:gd name="connsiteX28" fmla="*/ 587431 w 2605732"/>
                <a:gd name="connsiteY28" fmla="*/ 1658385 h 2096504"/>
                <a:gd name="connsiteX29" fmla="*/ 569167 w 2605732"/>
                <a:gd name="connsiteY29" fmla="*/ 1658755 h 2096504"/>
                <a:gd name="connsiteX30" fmla="*/ 554299 w 2605732"/>
                <a:gd name="connsiteY30" fmla="*/ 1662762 h 2096504"/>
                <a:gd name="connsiteX31" fmla="*/ 520292 w 2605732"/>
                <a:gd name="connsiteY31" fmla="*/ 1698887 h 2096504"/>
                <a:gd name="connsiteX32" fmla="*/ 459576 w 2605732"/>
                <a:gd name="connsiteY32" fmla="*/ 1739590 h 2096504"/>
                <a:gd name="connsiteX33" fmla="*/ 379720 w 2605732"/>
                <a:gd name="connsiteY33" fmla="*/ 1732992 h 2096504"/>
                <a:gd name="connsiteX34" fmla="*/ 299695 w 2605732"/>
                <a:gd name="connsiteY34" fmla="*/ 1723296 h 2096504"/>
                <a:gd name="connsiteX35" fmla="*/ 273258 w 2605732"/>
                <a:gd name="connsiteY35" fmla="*/ 1732824 h 2096504"/>
                <a:gd name="connsiteX36" fmla="*/ 264512 w 2605732"/>
                <a:gd name="connsiteY36" fmla="*/ 1741341 h 2096504"/>
                <a:gd name="connsiteX37" fmla="*/ 239721 w 2605732"/>
                <a:gd name="connsiteY37" fmla="*/ 1758747 h 2096504"/>
                <a:gd name="connsiteX38" fmla="*/ 205174 w 2605732"/>
                <a:gd name="connsiteY38" fmla="*/ 1769218 h 2096504"/>
                <a:gd name="connsiteX39" fmla="*/ 166693 w 2605732"/>
                <a:gd name="connsiteY39" fmla="*/ 1787399 h 2096504"/>
                <a:gd name="connsiteX40" fmla="*/ 145569 w 2605732"/>
                <a:gd name="connsiteY40" fmla="*/ 1806589 h 2096504"/>
                <a:gd name="connsiteX41" fmla="*/ 106314 w 2605732"/>
                <a:gd name="connsiteY41" fmla="*/ 1820426 h 2096504"/>
                <a:gd name="connsiteX42" fmla="*/ 60364 w 2605732"/>
                <a:gd name="connsiteY42" fmla="*/ 1811976 h 2096504"/>
                <a:gd name="connsiteX43" fmla="*/ 36279 w 2605732"/>
                <a:gd name="connsiteY43" fmla="*/ 1788375 h 2096504"/>
                <a:gd name="connsiteX44" fmla="*/ 5939 w 2605732"/>
                <a:gd name="connsiteY44" fmla="*/ 1769656 h 2096504"/>
                <a:gd name="connsiteX45" fmla="*/ 624 w 2605732"/>
                <a:gd name="connsiteY45" fmla="*/ 1735113 h 2096504"/>
                <a:gd name="connsiteX46" fmla="*/ 29048 w 2605732"/>
                <a:gd name="connsiteY46" fmla="*/ 1711310 h 2096504"/>
                <a:gd name="connsiteX47" fmla="*/ 60231 w 2605732"/>
                <a:gd name="connsiteY47" fmla="*/ 1673367 h 2096504"/>
                <a:gd name="connsiteX48" fmla="*/ 60130 w 2605732"/>
                <a:gd name="connsiteY48" fmla="*/ 1619634 h 2096504"/>
                <a:gd name="connsiteX49" fmla="*/ 90503 w 2605732"/>
                <a:gd name="connsiteY49" fmla="*/ 1585023 h 2096504"/>
                <a:gd name="connsiteX50" fmla="*/ 64468 w 2605732"/>
                <a:gd name="connsiteY50" fmla="*/ 1489676 h 2096504"/>
                <a:gd name="connsiteX51" fmla="*/ 66755 w 2605732"/>
                <a:gd name="connsiteY51" fmla="*/ 1298345 h 2096504"/>
                <a:gd name="connsiteX52" fmla="*/ 61339 w 2605732"/>
                <a:gd name="connsiteY52" fmla="*/ 1261882 h 2096504"/>
                <a:gd name="connsiteX53" fmla="*/ 69816 w 2605732"/>
                <a:gd name="connsiteY53" fmla="*/ 1247843 h 2096504"/>
                <a:gd name="connsiteX54" fmla="*/ 39609 w 2605732"/>
                <a:gd name="connsiteY54" fmla="*/ 1207173 h 2096504"/>
                <a:gd name="connsiteX55" fmla="*/ 21883 w 2605732"/>
                <a:gd name="connsiteY55" fmla="*/ 1172428 h 2096504"/>
                <a:gd name="connsiteX56" fmla="*/ 47717 w 2605732"/>
                <a:gd name="connsiteY56" fmla="*/ 1150106 h 2096504"/>
                <a:gd name="connsiteX57" fmla="*/ 84549 w 2605732"/>
                <a:gd name="connsiteY57" fmla="*/ 1153507 h 2096504"/>
                <a:gd name="connsiteX58" fmla="*/ 75132 w 2605732"/>
                <a:gd name="connsiteY58" fmla="*/ 1091862 h 2096504"/>
                <a:gd name="connsiteX59" fmla="*/ 64435 w 2605732"/>
                <a:gd name="connsiteY59" fmla="*/ 1042708 h 2096504"/>
                <a:gd name="connsiteX60" fmla="*/ 86771 w 2605732"/>
                <a:gd name="connsiteY60" fmla="*/ 999142 h 2096504"/>
                <a:gd name="connsiteX61" fmla="*/ 121888 w 2605732"/>
                <a:gd name="connsiteY61" fmla="*/ 959279 h 2096504"/>
                <a:gd name="connsiteX62" fmla="*/ 120474 w 2605732"/>
                <a:gd name="connsiteY62" fmla="*/ 900328 h 2096504"/>
                <a:gd name="connsiteX63" fmla="*/ 123972 w 2605732"/>
                <a:gd name="connsiteY63" fmla="*/ 853866 h 2096504"/>
                <a:gd name="connsiteX64" fmla="*/ 177625 w 2605732"/>
                <a:gd name="connsiteY64" fmla="*/ 843900 h 2096504"/>
                <a:gd name="connsiteX65" fmla="*/ 204402 w 2605732"/>
                <a:gd name="connsiteY65" fmla="*/ 831848 h 2096504"/>
                <a:gd name="connsiteX66" fmla="*/ 224382 w 2605732"/>
                <a:gd name="connsiteY66" fmla="*/ 815081 h 2096504"/>
                <a:gd name="connsiteX67" fmla="*/ 253647 w 2605732"/>
                <a:gd name="connsiteY67" fmla="*/ 786429 h 2096504"/>
                <a:gd name="connsiteX68" fmla="*/ 290547 w 2605732"/>
                <a:gd name="connsiteY68" fmla="*/ 737275 h 2096504"/>
                <a:gd name="connsiteX69" fmla="*/ 335788 w 2605732"/>
                <a:gd name="connsiteY69" fmla="*/ 736636 h 2096504"/>
                <a:gd name="connsiteX70" fmla="*/ 371411 w 2605732"/>
                <a:gd name="connsiteY70" fmla="*/ 746804 h 2096504"/>
                <a:gd name="connsiteX71" fmla="*/ 405318 w 2605732"/>
                <a:gd name="connsiteY71" fmla="*/ 735626 h 2096504"/>
                <a:gd name="connsiteX72" fmla="*/ 439191 w 2605732"/>
                <a:gd name="connsiteY72" fmla="*/ 710611 h 2096504"/>
                <a:gd name="connsiteX73" fmla="*/ 489884 w 2605732"/>
                <a:gd name="connsiteY73" fmla="*/ 709298 h 2096504"/>
                <a:gd name="connsiteX74" fmla="*/ 515447 w 2605732"/>
                <a:gd name="connsiteY74" fmla="*/ 686336 h 2096504"/>
                <a:gd name="connsiteX75" fmla="*/ 566006 w 2605732"/>
                <a:gd name="connsiteY75" fmla="*/ 691185 h 2096504"/>
                <a:gd name="connsiteX76" fmla="*/ 590493 w 2605732"/>
                <a:gd name="connsiteY76" fmla="*/ 684754 h 2096504"/>
                <a:gd name="connsiteX77" fmla="*/ 615283 w 2605732"/>
                <a:gd name="connsiteY77" fmla="*/ 674283 h 2096504"/>
                <a:gd name="connsiteX78" fmla="*/ 632540 w 2605732"/>
                <a:gd name="connsiteY78" fmla="*/ 659537 h 2096504"/>
                <a:gd name="connsiteX79" fmla="*/ 647946 w 2605732"/>
                <a:gd name="connsiteY79" fmla="*/ 648629 h 2096504"/>
                <a:gd name="connsiteX80" fmla="*/ 672973 w 2605732"/>
                <a:gd name="connsiteY80" fmla="*/ 606342 h 2096504"/>
                <a:gd name="connsiteX81" fmla="*/ 681415 w 2605732"/>
                <a:gd name="connsiteY81" fmla="*/ 584021 h 2096504"/>
                <a:gd name="connsiteX82" fmla="*/ 707754 w 2605732"/>
                <a:gd name="connsiteY82" fmla="*/ 579644 h 2096504"/>
                <a:gd name="connsiteX83" fmla="*/ 738564 w 2605732"/>
                <a:gd name="connsiteY83" fmla="*/ 517057 h 2096504"/>
                <a:gd name="connsiteX84" fmla="*/ 773413 w 2605732"/>
                <a:gd name="connsiteY84" fmla="*/ 413629 h 2096504"/>
                <a:gd name="connsiteX85" fmla="*/ 805673 w 2605732"/>
                <a:gd name="connsiteY85" fmla="*/ 418512 h 2096504"/>
                <a:gd name="connsiteX86" fmla="*/ 828580 w 2605732"/>
                <a:gd name="connsiteY86" fmla="*/ 460966 h 2096504"/>
                <a:gd name="connsiteX87" fmla="*/ 844423 w 2605732"/>
                <a:gd name="connsiteY87" fmla="*/ 481874 h 2096504"/>
                <a:gd name="connsiteX88" fmla="*/ 868372 w 2605732"/>
                <a:gd name="connsiteY88" fmla="*/ 475578 h 2096504"/>
                <a:gd name="connsiteX89" fmla="*/ 860805 w 2605732"/>
                <a:gd name="connsiteY89" fmla="*/ 444604 h 2096504"/>
                <a:gd name="connsiteX90" fmla="*/ 852564 w 2605732"/>
                <a:gd name="connsiteY90" fmla="*/ 411643 h 2096504"/>
                <a:gd name="connsiteX91" fmla="*/ 873720 w 2605732"/>
                <a:gd name="connsiteY91" fmla="*/ 397705 h 2096504"/>
                <a:gd name="connsiteX92" fmla="*/ 894779 w 2605732"/>
                <a:gd name="connsiteY92" fmla="*/ 395146 h 2096504"/>
                <a:gd name="connsiteX93" fmla="*/ 896797 w 2605732"/>
                <a:gd name="connsiteY93" fmla="*/ 384406 h 2096504"/>
                <a:gd name="connsiteX94" fmla="*/ 890574 w 2605732"/>
                <a:gd name="connsiteY94" fmla="*/ 365250 h 2096504"/>
                <a:gd name="connsiteX95" fmla="*/ 907358 w 2605732"/>
                <a:gd name="connsiteY95" fmla="*/ 331649 h 2096504"/>
                <a:gd name="connsiteX96" fmla="*/ 954889 w 2605732"/>
                <a:gd name="connsiteY96" fmla="*/ 310843 h 2096504"/>
                <a:gd name="connsiteX97" fmla="*/ 969353 w 2605732"/>
                <a:gd name="connsiteY97" fmla="*/ 271351 h 2096504"/>
                <a:gd name="connsiteX98" fmla="*/ 1043894 w 2605732"/>
                <a:gd name="connsiteY98" fmla="*/ 237280 h 2096504"/>
                <a:gd name="connsiteX99" fmla="*/ 1062394 w 2605732"/>
                <a:gd name="connsiteY99" fmla="*/ 224486 h 2096504"/>
                <a:gd name="connsiteX100" fmla="*/ 1090583 w 2605732"/>
                <a:gd name="connsiteY100" fmla="*/ 227381 h 2096504"/>
                <a:gd name="connsiteX101" fmla="*/ 1124793 w 2605732"/>
                <a:gd name="connsiteY101" fmla="*/ 242936 h 2096504"/>
                <a:gd name="connsiteX102" fmla="*/ 1163812 w 2605732"/>
                <a:gd name="connsiteY102" fmla="*/ 260274 h 2096504"/>
                <a:gd name="connsiteX103" fmla="*/ 1166672 w 2605732"/>
                <a:gd name="connsiteY103" fmla="*/ 285625 h 2096504"/>
                <a:gd name="connsiteX104" fmla="*/ 1191697 w 2605732"/>
                <a:gd name="connsiteY104" fmla="*/ 299126 h 2096504"/>
                <a:gd name="connsiteX105" fmla="*/ 1231054 w 2605732"/>
                <a:gd name="connsiteY105" fmla="*/ 307779 h 2096504"/>
                <a:gd name="connsiteX106" fmla="*/ 1256079 w 2605732"/>
                <a:gd name="connsiteY106" fmla="*/ 307038 h 2096504"/>
                <a:gd name="connsiteX107" fmla="*/ 1250160 w 2605732"/>
                <a:gd name="connsiteY107" fmla="*/ 271385 h 2096504"/>
                <a:gd name="connsiteX108" fmla="*/ 1282182 w 2605732"/>
                <a:gd name="connsiteY108" fmla="*/ 213981 h 2096504"/>
                <a:gd name="connsiteX109" fmla="*/ 1295301 w 2605732"/>
                <a:gd name="connsiteY109" fmla="*/ 193780 h 2096504"/>
                <a:gd name="connsiteX110" fmla="*/ 1298832 w 2605732"/>
                <a:gd name="connsiteY110" fmla="*/ 171527 h 2096504"/>
                <a:gd name="connsiteX111" fmla="*/ 1347977 w 2605732"/>
                <a:gd name="connsiteY111" fmla="*/ 111430 h 2096504"/>
                <a:gd name="connsiteX112" fmla="*/ 1421374 w 2605732"/>
                <a:gd name="connsiteY112" fmla="*/ 107019 h 2096504"/>
                <a:gd name="connsiteX113" fmla="*/ 1452119 w 2605732"/>
                <a:gd name="connsiteY113" fmla="*/ 99209 h 2096504"/>
                <a:gd name="connsiteX114" fmla="*/ 1456929 w 2605732"/>
                <a:gd name="connsiteY114" fmla="*/ 77392 h 2096504"/>
                <a:gd name="connsiteX115" fmla="*/ 1460528 w 2605732"/>
                <a:gd name="connsiteY115" fmla="*/ 38877 h 2096504"/>
                <a:gd name="connsiteX116" fmla="*/ 1522153 w 2605732"/>
                <a:gd name="connsiteY116" fmla="*/ 48304 h 2096504"/>
                <a:gd name="connsiteX117" fmla="*/ 1629322 w 2605732"/>
                <a:gd name="connsiteY117" fmla="*/ 81903 h 2096504"/>
                <a:gd name="connsiteX118" fmla="*/ 1703627 w 2605732"/>
                <a:gd name="connsiteY118" fmla="*/ 86011 h 2096504"/>
                <a:gd name="connsiteX119" fmla="*/ 1750652 w 2605732"/>
                <a:gd name="connsiteY119" fmla="*/ 97492 h 2096504"/>
                <a:gd name="connsiteX120" fmla="*/ 1737367 w 2605732"/>
                <a:gd name="connsiteY120" fmla="*/ 120857 h 2096504"/>
                <a:gd name="connsiteX121" fmla="*/ 1694780 w 2605732"/>
                <a:gd name="connsiteY121" fmla="*/ 164624 h 2096504"/>
                <a:gd name="connsiteX122" fmla="*/ 1671504 w 2605732"/>
                <a:gd name="connsiteY122" fmla="*/ 239468 h 2096504"/>
                <a:gd name="connsiteX123" fmla="*/ 1661210 w 2605732"/>
                <a:gd name="connsiteY123" fmla="*/ 268792 h 2096504"/>
                <a:gd name="connsiteX124" fmla="*/ 1676380 w 2605732"/>
                <a:gd name="connsiteY124" fmla="*/ 309833 h 2096504"/>
                <a:gd name="connsiteX125" fmla="*/ 1716040 w 2605732"/>
                <a:gd name="connsiteY125" fmla="*/ 343635 h 2096504"/>
                <a:gd name="connsiteX126" fmla="*/ 1762897 w 2605732"/>
                <a:gd name="connsiteY126" fmla="*/ 392318 h 2096504"/>
                <a:gd name="connsiteX127" fmla="*/ 1869359 w 2605732"/>
                <a:gd name="connsiteY127" fmla="*/ 469787 h 2096504"/>
                <a:gd name="connsiteX128" fmla="*/ 1934415 w 2605732"/>
                <a:gd name="connsiteY128" fmla="*/ 493994 h 2096504"/>
                <a:gd name="connsiteX129" fmla="*/ 1972089 w 2605732"/>
                <a:gd name="connsiteY129" fmla="*/ 461235 h 2096504"/>
                <a:gd name="connsiteX130" fmla="*/ 1985814 w 2605732"/>
                <a:gd name="connsiteY130" fmla="*/ 415919 h 2096504"/>
                <a:gd name="connsiteX131" fmla="*/ 1993348 w 2605732"/>
                <a:gd name="connsiteY131" fmla="*/ 377639 h 2096504"/>
                <a:gd name="connsiteX132" fmla="*/ 1996812 w 2605732"/>
                <a:gd name="connsiteY132" fmla="*/ 351984 h 2096504"/>
                <a:gd name="connsiteX133" fmla="*/ 2013462 w 2605732"/>
                <a:gd name="connsiteY133" fmla="*/ 318351 h 2096504"/>
                <a:gd name="connsiteX134" fmla="*/ 2035463 w 2605732"/>
                <a:gd name="connsiteY134" fmla="*/ 279802 h 2096504"/>
                <a:gd name="connsiteX135" fmla="*/ 2038691 w 2605732"/>
                <a:gd name="connsiteY135" fmla="*/ 225597 h 2096504"/>
                <a:gd name="connsiteX136" fmla="*/ 2054501 w 2605732"/>
                <a:gd name="connsiteY136" fmla="*/ 178529 h 2096504"/>
                <a:gd name="connsiteX137" fmla="*/ 2088441 w 2605732"/>
                <a:gd name="connsiteY137" fmla="*/ 130756 h 2096504"/>
                <a:gd name="connsiteX138" fmla="*/ 2091132 w 2605732"/>
                <a:gd name="connsiteY138" fmla="*/ 86920 h 2096504"/>
                <a:gd name="connsiteX139" fmla="*/ 2109869 w 2605732"/>
                <a:gd name="connsiteY139" fmla="*/ 22851 h 2096504"/>
                <a:gd name="connsiteX140" fmla="*/ 2125948 w 2605732"/>
                <a:gd name="connsiteY140" fmla="*/ 832 h 2096504"/>
                <a:gd name="connsiteX141" fmla="*/ 2157264 w 2605732"/>
                <a:gd name="connsiteY141" fmla="*/ 26015 h 2096504"/>
                <a:gd name="connsiteX142" fmla="*/ 2172839 w 2605732"/>
                <a:gd name="connsiteY142" fmla="*/ 126311 h 2096504"/>
                <a:gd name="connsiteX143" fmla="*/ 2184342 w 2605732"/>
                <a:gd name="connsiteY143" fmla="*/ 183950 h 2096504"/>
                <a:gd name="connsiteX144" fmla="*/ 2176739 w 2605732"/>
                <a:gd name="connsiteY144" fmla="*/ 224856 h 2096504"/>
                <a:gd name="connsiteX145" fmla="*/ 2221176 w 2605732"/>
                <a:gd name="connsiteY145" fmla="*/ 254349 h 2096504"/>
                <a:gd name="connsiteX146" fmla="*/ 2263155 w 2605732"/>
                <a:gd name="connsiteY146" fmla="*/ 296602 h 2096504"/>
                <a:gd name="connsiteX147" fmla="*/ 2286230 w 2605732"/>
                <a:gd name="connsiteY147" fmla="*/ 356462 h 2096504"/>
                <a:gd name="connsiteX148" fmla="*/ 2283674 w 2605732"/>
                <a:gd name="connsiteY148" fmla="*/ 393833 h 2096504"/>
                <a:gd name="connsiteX149" fmla="*/ 2290369 w 2605732"/>
                <a:gd name="connsiteY149" fmla="*/ 452515 h 2096504"/>
                <a:gd name="connsiteX150" fmla="*/ 2284581 w 2605732"/>
                <a:gd name="connsiteY150" fmla="*/ 533419 h 2096504"/>
                <a:gd name="connsiteX151" fmla="*/ 2289090 w 2605732"/>
                <a:gd name="connsiteY151" fmla="*/ 568096 h 2096504"/>
                <a:gd name="connsiteX152" fmla="*/ 2307859 w 2605732"/>
                <a:gd name="connsiteY152" fmla="*/ 609877 h 2096504"/>
                <a:gd name="connsiteX153" fmla="*/ 2376582 w 2605732"/>
                <a:gd name="connsiteY153" fmla="*/ 649404 h 2096504"/>
                <a:gd name="connsiteX154" fmla="*/ 2408133 w 2605732"/>
                <a:gd name="connsiteY154" fmla="*/ 674115 h 2096504"/>
                <a:gd name="connsiteX155" fmla="*/ 2414693 w 2605732"/>
                <a:gd name="connsiteY155" fmla="*/ 707951 h 2096504"/>
                <a:gd name="connsiteX156" fmla="*/ 2418124 w 2605732"/>
                <a:gd name="connsiteY156" fmla="*/ 737915 h 2096504"/>
                <a:gd name="connsiteX157" fmla="*/ 2448330 w 2605732"/>
                <a:gd name="connsiteY157" fmla="*/ 772256 h 2096504"/>
                <a:gd name="connsiteX158" fmla="*/ 2463737 w 2605732"/>
                <a:gd name="connsiteY158" fmla="*/ 814577 h 2096504"/>
                <a:gd name="connsiteX159" fmla="*/ 2460844 w 2605732"/>
                <a:gd name="connsiteY159" fmla="*/ 857671 h 2096504"/>
                <a:gd name="connsiteX160" fmla="*/ 2510863 w 2605732"/>
                <a:gd name="connsiteY160" fmla="*/ 897971 h 2096504"/>
                <a:gd name="connsiteX161" fmla="*/ 2521155 w 2605732"/>
                <a:gd name="connsiteY161" fmla="*/ 930493 h 2096504"/>
                <a:gd name="connsiteX162" fmla="*/ 2537504 w 2605732"/>
                <a:gd name="connsiteY162" fmla="*/ 974160 h 2096504"/>
                <a:gd name="connsiteX163" fmla="*/ 2572250 w 2605732"/>
                <a:gd name="connsiteY163" fmla="*/ 1048330 h 2096504"/>
                <a:gd name="connsiteX164" fmla="*/ 2602020 w 2605732"/>
                <a:gd name="connsiteY164" fmla="*/ 1084859 h 2096504"/>
                <a:gd name="connsiteX165" fmla="*/ 2594620 w 2605732"/>
                <a:gd name="connsiteY165" fmla="*/ 1138020 h 2096504"/>
                <a:gd name="connsiteX166" fmla="*/ 2581300 w 2605732"/>
                <a:gd name="connsiteY166" fmla="*/ 1179902 h 2096504"/>
                <a:gd name="connsiteX167" fmla="*/ 2589709 w 2605732"/>
                <a:gd name="connsiteY167" fmla="*/ 1232827 h 2096504"/>
                <a:gd name="connsiteX168" fmla="*/ 2602054 w 2605732"/>
                <a:gd name="connsiteY168" fmla="*/ 1276696 h 2096504"/>
                <a:gd name="connsiteX169" fmla="*/ 2576052 w 2605732"/>
                <a:gd name="connsiteY169" fmla="*/ 1329924 h 2096504"/>
                <a:gd name="connsiteX170" fmla="*/ 2545710 w 2605732"/>
                <a:gd name="connsiteY170" fmla="*/ 1385274 h 2096504"/>
                <a:gd name="connsiteX171" fmla="*/ 2520617 w 2605732"/>
                <a:gd name="connsiteY171" fmla="*/ 1444226 h 2096504"/>
                <a:gd name="connsiteX172" fmla="*/ 2443553 w 2605732"/>
                <a:gd name="connsiteY172" fmla="*/ 1544622 h 2096504"/>
                <a:gd name="connsiteX173" fmla="*/ 2385192 w 2605732"/>
                <a:gd name="connsiteY173" fmla="*/ 1604988 h 2096504"/>
                <a:gd name="connsiteX174" fmla="*/ 2299618 w 2605732"/>
                <a:gd name="connsiteY174" fmla="*/ 1686093 h 2096504"/>
                <a:gd name="connsiteX175" fmla="*/ 2198200 w 2605732"/>
                <a:gd name="connsiteY175" fmla="*/ 1773898 h 2096504"/>
                <a:gd name="connsiteX176" fmla="*/ 2171157 w 2605732"/>
                <a:gd name="connsiteY176" fmla="*/ 1836621 h 2096504"/>
                <a:gd name="connsiteX177" fmla="*/ 2125343 w 2605732"/>
                <a:gd name="connsiteY177" fmla="*/ 1904124 h 2096504"/>
                <a:gd name="connsiteX178" fmla="*/ 2082522 w 2605732"/>
                <a:gd name="connsiteY178" fmla="*/ 1927253 h 2096504"/>
                <a:gd name="connsiteX179" fmla="*/ 2042224 w 2605732"/>
                <a:gd name="connsiteY179" fmla="*/ 1973883 h 2096504"/>
                <a:gd name="connsiteX180" fmla="*/ 1969533 w 2605732"/>
                <a:gd name="connsiteY180" fmla="*/ 2037683 h 2096504"/>
                <a:gd name="connsiteX181" fmla="*/ 1935526 w 2605732"/>
                <a:gd name="connsiteY181" fmla="*/ 2037784 h 2096504"/>
                <a:gd name="connsiteX182" fmla="*/ 1888465 w 2605732"/>
                <a:gd name="connsiteY182" fmla="*/ 2053574 h 2096504"/>
                <a:gd name="connsiteX183" fmla="*/ 1826136 w 2605732"/>
                <a:gd name="connsiteY183" fmla="*/ 2093639 h 2096504"/>
                <a:gd name="connsiteX184" fmla="*/ 1751663 w 2605732"/>
                <a:gd name="connsiteY184" fmla="*/ 2071956 h 2096504"/>
                <a:gd name="connsiteX185" fmla="*/ 1714054 w 2605732"/>
                <a:gd name="connsiteY185" fmla="*/ 2047884 h 2096504"/>
                <a:gd name="connsiteX186" fmla="*/ 1654819 w 2605732"/>
                <a:gd name="connsiteY186" fmla="*/ 2047346 h 2096504"/>
                <a:gd name="connsiteX187" fmla="*/ 1606886 w 2605732"/>
                <a:gd name="connsiteY187" fmla="*/ 2078185 h 2096504"/>
                <a:gd name="connsiteX188" fmla="*/ 1542639 w 2605732"/>
                <a:gd name="connsiteY188" fmla="*/ 2070577 h 2096504"/>
                <a:gd name="connsiteX189" fmla="*/ 1495983 w 2605732"/>
                <a:gd name="connsiteY189" fmla="*/ 2055291 h 2096504"/>
                <a:gd name="connsiteX190" fmla="*/ 1464901 w 2605732"/>
                <a:gd name="connsiteY190" fmla="*/ 2018122 h 2096504"/>
                <a:gd name="connsiteX191" fmla="*/ 1449799 w 2605732"/>
                <a:gd name="connsiteY191" fmla="*/ 1935469 h 2096504"/>
                <a:gd name="connsiteX192" fmla="*/ 1425647 w 2605732"/>
                <a:gd name="connsiteY192" fmla="*/ 1889614 h 2096504"/>
                <a:gd name="connsiteX193" fmla="*/ 1412495 w 2605732"/>
                <a:gd name="connsiteY193" fmla="*/ 1859414 h 2096504"/>
                <a:gd name="connsiteX194" fmla="*/ 1429010 w 2605732"/>
                <a:gd name="connsiteY194" fmla="*/ 1813625 h 2096504"/>
                <a:gd name="connsiteX195" fmla="*/ 1414815 w 2605732"/>
                <a:gd name="connsiteY195" fmla="*/ 1785850 h 2096504"/>
                <a:gd name="connsiteX196" fmla="*/ 1342292 w 2605732"/>
                <a:gd name="connsiteY196" fmla="*/ 1812178 h 2096504"/>
                <a:gd name="connsiteX197" fmla="*/ 1428170 w 2605732"/>
                <a:gd name="connsiteY197" fmla="*/ 1738277 h 2096504"/>
                <a:gd name="connsiteX198" fmla="*/ 1441053 w 2605732"/>
                <a:gd name="connsiteY198" fmla="*/ 1708246 h 2096504"/>
                <a:gd name="connsiteX199" fmla="*/ 1447814 w 2605732"/>
                <a:gd name="connsiteY199" fmla="*/ 1680202 h 2096504"/>
                <a:gd name="connsiteX200" fmla="*/ 1461033 w 2605732"/>
                <a:gd name="connsiteY200" fmla="*/ 1658452 h 2096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605732" h="2096504">
                  <a:moveTo>
                    <a:pt x="1461033" y="1658452"/>
                  </a:moveTo>
                  <a:cubicBezTo>
                    <a:pt x="1444551" y="1660775"/>
                    <a:pt x="1428303" y="1664108"/>
                    <a:pt x="1412293" y="1668485"/>
                  </a:cubicBezTo>
                  <a:cubicBezTo>
                    <a:pt x="1410914" y="1675488"/>
                    <a:pt x="1396450" y="1684276"/>
                    <a:pt x="1391134" y="1690571"/>
                  </a:cubicBezTo>
                  <a:cubicBezTo>
                    <a:pt x="1385417" y="1697339"/>
                    <a:pt x="1381380" y="1705149"/>
                    <a:pt x="1376065" y="1712118"/>
                  </a:cubicBezTo>
                  <a:cubicBezTo>
                    <a:pt x="1363753" y="1728312"/>
                    <a:pt x="1341789" y="1733497"/>
                    <a:pt x="1328031" y="1747738"/>
                  </a:cubicBezTo>
                  <a:cubicBezTo>
                    <a:pt x="1315752" y="1760465"/>
                    <a:pt x="1315686" y="1790025"/>
                    <a:pt x="1297186" y="1794469"/>
                  </a:cubicBezTo>
                  <a:cubicBezTo>
                    <a:pt x="1286286" y="1797095"/>
                    <a:pt x="1282048" y="1792146"/>
                    <a:pt x="1273740" y="1786254"/>
                  </a:cubicBezTo>
                  <a:cubicBezTo>
                    <a:pt x="1262706" y="1778443"/>
                    <a:pt x="1263649" y="1773830"/>
                    <a:pt x="1260050" y="1761643"/>
                  </a:cubicBezTo>
                  <a:cubicBezTo>
                    <a:pt x="1259040" y="1758209"/>
                    <a:pt x="1257157" y="1756795"/>
                    <a:pt x="1256617" y="1752284"/>
                  </a:cubicBezTo>
                  <a:cubicBezTo>
                    <a:pt x="1256046" y="1747402"/>
                    <a:pt x="1256954" y="1742150"/>
                    <a:pt x="1256752" y="1737234"/>
                  </a:cubicBezTo>
                  <a:cubicBezTo>
                    <a:pt x="1256451" y="1730063"/>
                    <a:pt x="1254365" y="1721411"/>
                    <a:pt x="1251640" y="1714778"/>
                  </a:cubicBezTo>
                  <a:cubicBezTo>
                    <a:pt x="1248914" y="1708179"/>
                    <a:pt x="1240841" y="1703028"/>
                    <a:pt x="1237410" y="1696968"/>
                  </a:cubicBezTo>
                  <a:cubicBezTo>
                    <a:pt x="1233206" y="1689527"/>
                    <a:pt x="1235628" y="1677811"/>
                    <a:pt x="1235460" y="1669091"/>
                  </a:cubicBezTo>
                  <a:cubicBezTo>
                    <a:pt x="1235123" y="1650709"/>
                    <a:pt x="1220895" y="1634178"/>
                    <a:pt x="1208819" y="1621149"/>
                  </a:cubicBezTo>
                  <a:cubicBezTo>
                    <a:pt x="1203672" y="1615594"/>
                    <a:pt x="1197651" y="1611251"/>
                    <a:pt x="1192740" y="1605695"/>
                  </a:cubicBezTo>
                  <a:cubicBezTo>
                    <a:pt x="1185406" y="1597379"/>
                    <a:pt x="1184262" y="1590949"/>
                    <a:pt x="1173734" y="1585966"/>
                  </a:cubicBezTo>
                  <a:cubicBezTo>
                    <a:pt x="1153417" y="1576371"/>
                    <a:pt x="1129199" y="1584384"/>
                    <a:pt x="1107703" y="1576539"/>
                  </a:cubicBezTo>
                  <a:cubicBezTo>
                    <a:pt x="1097411" y="1572768"/>
                    <a:pt x="1089339" y="1565631"/>
                    <a:pt x="1080055" y="1560312"/>
                  </a:cubicBezTo>
                  <a:cubicBezTo>
                    <a:pt x="1067473" y="1553106"/>
                    <a:pt x="1053211" y="1548494"/>
                    <a:pt x="1039184" y="1545464"/>
                  </a:cubicBezTo>
                  <a:cubicBezTo>
                    <a:pt x="1012005" y="1539605"/>
                    <a:pt x="986104" y="1537653"/>
                    <a:pt x="958724" y="1544319"/>
                  </a:cubicBezTo>
                  <a:cubicBezTo>
                    <a:pt x="950214" y="1546407"/>
                    <a:pt x="937869" y="1550682"/>
                    <a:pt x="930872" y="1555969"/>
                  </a:cubicBezTo>
                  <a:cubicBezTo>
                    <a:pt x="923101" y="1561826"/>
                    <a:pt x="918896" y="1569907"/>
                    <a:pt x="909916" y="1575294"/>
                  </a:cubicBezTo>
                  <a:cubicBezTo>
                    <a:pt x="891514" y="1586336"/>
                    <a:pt x="869651" y="1597413"/>
                    <a:pt x="848022" y="1598827"/>
                  </a:cubicBezTo>
                  <a:cubicBezTo>
                    <a:pt x="826730" y="1600241"/>
                    <a:pt x="808026" y="1592295"/>
                    <a:pt x="786465" y="1594315"/>
                  </a:cubicBezTo>
                  <a:cubicBezTo>
                    <a:pt x="764634" y="1596336"/>
                    <a:pt x="744284" y="1603641"/>
                    <a:pt x="722824" y="1607277"/>
                  </a:cubicBezTo>
                  <a:cubicBezTo>
                    <a:pt x="703683" y="1610510"/>
                    <a:pt x="683669" y="1614415"/>
                    <a:pt x="665001" y="1621013"/>
                  </a:cubicBezTo>
                  <a:cubicBezTo>
                    <a:pt x="656220" y="1624111"/>
                    <a:pt x="645221" y="1632629"/>
                    <a:pt x="639300" y="1639632"/>
                  </a:cubicBezTo>
                  <a:cubicBezTo>
                    <a:pt x="631766" y="1648520"/>
                    <a:pt x="631429" y="1655793"/>
                    <a:pt x="618209" y="1658082"/>
                  </a:cubicBezTo>
                  <a:cubicBezTo>
                    <a:pt x="608455" y="1659765"/>
                    <a:pt x="597389" y="1658419"/>
                    <a:pt x="587431" y="1658385"/>
                  </a:cubicBezTo>
                  <a:cubicBezTo>
                    <a:pt x="581545" y="1658385"/>
                    <a:pt x="574885" y="1657476"/>
                    <a:pt x="569167" y="1658755"/>
                  </a:cubicBezTo>
                  <a:cubicBezTo>
                    <a:pt x="563651" y="1659967"/>
                    <a:pt x="560218" y="1662525"/>
                    <a:pt x="554299" y="1662762"/>
                  </a:cubicBezTo>
                  <a:cubicBezTo>
                    <a:pt x="531157" y="1663738"/>
                    <a:pt x="520460" y="1676666"/>
                    <a:pt x="520292" y="1698887"/>
                  </a:cubicBezTo>
                  <a:cubicBezTo>
                    <a:pt x="520056" y="1728077"/>
                    <a:pt x="483390" y="1736998"/>
                    <a:pt x="459576" y="1739590"/>
                  </a:cubicBezTo>
                  <a:cubicBezTo>
                    <a:pt x="432968" y="1742453"/>
                    <a:pt x="405385" y="1738817"/>
                    <a:pt x="379720" y="1732992"/>
                  </a:cubicBezTo>
                  <a:cubicBezTo>
                    <a:pt x="353348" y="1726999"/>
                    <a:pt x="327446" y="1717068"/>
                    <a:pt x="299695" y="1723296"/>
                  </a:cubicBezTo>
                  <a:cubicBezTo>
                    <a:pt x="291555" y="1725114"/>
                    <a:pt x="280252" y="1728716"/>
                    <a:pt x="273258" y="1732824"/>
                  </a:cubicBezTo>
                  <a:cubicBezTo>
                    <a:pt x="269624" y="1734944"/>
                    <a:pt x="267369" y="1738446"/>
                    <a:pt x="264512" y="1741341"/>
                  </a:cubicBezTo>
                  <a:cubicBezTo>
                    <a:pt x="257178" y="1748714"/>
                    <a:pt x="248970" y="1753631"/>
                    <a:pt x="239721" y="1758747"/>
                  </a:cubicBezTo>
                  <a:cubicBezTo>
                    <a:pt x="229125" y="1764606"/>
                    <a:pt x="216880" y="1767569"/>
                    <a:pt x="205174" y="1769218"/>
                  </a:cubicBezTo>
                  <a:cubicBezTo>
                    <a:pt x="191416" y="1771171"/>
                    <a:pt x="178870" y="1779992"/>
                    <a:pt x="166693" y="1787399"/>
                  </a:cubicBezTo>
                  <a:cubicBezTo>
                    <a:pt x="158082" y="1792651"/>
                    <a:pt x="153910" y="1800529"/>
                    <a:pt x="145569" y="1806589"/>
                  </a:cubicBezTo>
                  <a:cubicBezTo>
                    <a:pt x="133088" y="1815679"/>
                    <a:pt x="121989" y="1820528"/>
                    <a:pt x="106314" y="1820426"/>
                  </a:cubicBezTo>
                  <a:cubicBezTo>
                    <a:pt x="89226" y="1820292"/>
                    <a:pt x="76107" y="1818406"/>
                    <a:pt x="60364" y="1811976"/>
                  </a:cubicBezTo>
                  <a:cubicBezTo>
                    <a:pt x="48994" y="1807330"/>
                    <a:pt x="45262" y="1796186"/>
                    <a:pt x="36279" y="1788375"/>
                  </a:cubicBezTo>
                  <a:cubicBezTo>
                    <a:pt x="27804" y="1781002"/>
                    <a:pt x="13238" y="1778747"/>
                    <a:pt x="5939" y="1769656"/>
                  </a:cubicBezTo>
                  <a:cubicBezTo>
                    <a:pt x="-115" y="1762047"/>
                    <a:pt x="-789" y="1744674"/>
                    <a:pt x="624" y="1735113"/>
                  </a:cubicBezTo>
                  <a:cubicBezTo>
                    <a:pt x="2911" y="1719491"/>
                    <a:pt x="17309" y="1717505"/>
                    <a:pt x="29048" y="1711310"/>
                  </a:cubicBezTo>
                  <a:cubicBezTo>
                    <a:pt x="43477" y="1703702"/>
                    <a:pt x="57539" y="1689864"/>
                    <a:pt x="60231" y="1673367"/>
                  </a:cubicBezTo>
                  <a:cubicBezTo>
                    <a:pt x="63257" y="1654917"/>
                    <a:pt x="51753" y="1636939"/>
                    <a:pt x="60130" y="1619634"/>
                  </a:cubicBezTo>
                  <a:cubicBezTo>
                    <a:pt x="67461" y="1604450"/>
                    <a:pt x="82061" y="1598625"/>
                    <a:pt x="90503" y="1585023"/>
                  </a:cubicBezTo>
                  <a:cubicBezTo>
                    <a:pt x="109106" y="1555025"/>
                    <a:pt x="65813" y="1519338"/>
                    <a:pt x="64468" y="1489676"/>
                  </a:cubicBezTo>
                  <a:cubicBezTo>
                    <a:pt x="61643" y="1426685"/>
                    <a:pt x="123839" y="1352414"/>
                    <a:pt x="66755" y="1298345"/>
                  </a:cubicBezTo>
                  <a:cubicBezTo>
                    <a:pt x="55420" y="1287571"/>
                    <a:pt x="52661" y="1276292"/>
                    <a:pt x="61339" y="1261882"/>
                  </a:cubicBezTo>
                  <a:cubicBezTo>
                    <a:pt x="64604" y="1256495"/>
                    <a:pt x="69143" y="1254779"/>
                    <a:pt x="69816" y="1247843"/>
                  </a:cubicBezTo>
                  <a:cubicBezTo>
                    <a:pt x="71397" y="1231784"/>
                    <a:pt x="50879" y="1214513"/>
                    <a:pt x="39609" y="1207173"/>
                  </a:cubicBezTo>
                  <a:cubicBezTo>
                    <a:pt x="24977" y="1197611"/>
                    <a:pt x="21547" y="1190507"/>
                    <a:pt x="21883" y="1172428"/>
                  </a:cubicBezTo>
                  <a:cubicBezTo>
                    <a:pt x="22185" y="1155055"/>
                    <a:pt x="29755" y="1144417"/>
                    <a:pt x="47717" y="1150106"/>
                  </a:cubicBezTo>
                  <a:cubicBezTo>
                    <a:pt x="59793" y="1153911"/>
                    <a:pt x="72003" y="1159635"/>
                    <a:pt x="84549" y="1153507"/>
                  </a:cubicBezTo>
                  <a:cubicBezTo>
                    <a:pt x="105404" y="1143305"/>
                    <a:pt x="81724" y="1107012"/>
                    <a:pt x="75132" y="1091862"/>
                  </a:cubicBezTo>
                  <a:cubicBezTo>
                    <a:pt x="68102" y="1075735"/>
                    <a:pt x="62752" y="1060618"/>
                    <a:pt x="64435" y="1042708"/>
                  </a:cubicBezTo>
                  <a:cubicBezTo>
                    <a:pt x="66217" y="1023988"/>
                    <a:pt x="74694" y="1012541"/>
                    <a:pt x="86771" y="999142"/>
                  </a:cubicBezTo>
                  <a:cubicBezTo>
                    <a:pt x="98644" y="985944"/>
                    <a:pt x="115093" y="976483"/>
                    <a:pt x="121888" y="959279"/>
                  </a:cubicBezTo>
                  <a:cubicBezTo>
                    <a:pt x="129725" y="939348"/>
                    <a:pt x="124208" y="920191"/>
                    <a:pt x="120474" y="900328"/>
                  </a:cubicBezTo>
                  <a:cubicBezTo>
                    <a:pt x="117413" y="884133"/>
                    <a:pt x="114017" y="868781"/>
                    <a:pt x="123972" y="853866"/>
                  </a:cubicBezTo>
                  <a:cubicBezTo>
                    <a:pt x="135915" y="835955"/>
                    <a:pt x="159897" y="848648"/>
                    <a:pt x="177625" y="843900"/>
                  </a:cubicBezTo>
                  <a:cubicBezTo>
                    <a:pt x="186472" y="841544"/>
                    <a:pt x="195957" y="835517"/>
                    <a:pt x="204402" y="831848"/>
                  </a:cubicBezTo>
                  <a:cubicBezTo>
                    <a:pt x="214223" y="827606"/>
                    <a:pt x="217350" y="822016"/>
                    <a:pt x="224382" y="815081"/>
                  </a:cubicBezTo>
                  <a:cubicBezTo>
                    <a:pt x="233732" y="805857"/>
                    <a:pt x="245338" y="796699"/>
                    <a:pt x="253647" y="786429"/>
                  </a:cubicBezTo>
                  <a:cubicBezTo>
                    <a:pt x="266932" y="769933"/>
                    <a:pt x="268111" y="746736"/>
                    <a:pt x="290547" y="737275"/>
                  </a:cubicBezTo>
                  <a:cubicBezTo>
                    <a:pt x="304372" y="731451"/>
                    <a:pt x="321560" y="733942"/>
                    <a:pt x="335788" y="736636"/>
                  </a:cubicBezTo>
                  <a:cubicBezTo>
                    <a:pt x="348068" y="738959"/>
                    <a:pt x="358898" y="746096"/>
                    <a:pt x="371411" y="746804"/>
                  </a:cubicBezTo>
                  <a:cubicBezTo>
                    <a:pt x="384193" y="747544"/>
                    <a:pt x="398052" y="746904"/>
                    <a:pt x="405318" y="735626"/>
                  </a:cubicBezTo>
                  <a:cubicBezTo>
                    <a:pt x="415343" y="720072"/>
                    <a:pt x="416587" y="708826"/>
                    <a:pt x="439191" y="710611"/>
                  </a:cubicBezTo>
                  <a:cubicBezTo>
                    <a:pt x="454226" y="711789"/>
                    <a:pt x="475586" y="716873"/>
                    <a:pt x="489884" y="709298"/>
                  </a:cubicBezTo>
                  <a:cubicBezTo>
                    <a:pt x="503606" y="702025"/>
                    <a:pt x="496107" y="686336"/>
                    <a:pt x="515447" y="686336"/>
                  </a:cubicBezTo>
                  <a:cubicBezTo>
                    <a:pt x="532401" y="686336"/>
                    <a:pt x="548715" y="691386"/>
                    <a:pt x="566006" y="691185"/>
                  </a:cubicBezTo>
                  <a:cubicBezTo>
                    <a:pt x="576433" y="691084"/>
                    <a:pt x="581410" y="689535"/>
                    <a:pt x="590493" y="684754"/>
                  </a:cubicBezTo>
                  <a:cubicBezTo>
                    <a:pt x="598331" y="680613"/>
                    <a:pt x="607884" y="679031"/>
                    <a:pt x="615283" y="674283"/>
                  </a:cubicBezTo>
                  <a:cubicBezTo>
                    <a:pt x="621642" y="670209"/>
                    <a:pt x="626116" y="663746"/>
                    <a:pt x="632540" y="659537"/>
                  </a:cubicBezTo>
                  <a:cubicBezTo>
                    <a:pt x="638225" y="655867"/>
                    <a:pt x="642899" y="653477"/>
                    <a:pt x="647946" y="648629"/>
                  </a:cubicBezTo>
                  <a:cubicBezTo>
                    <a:pt x="661502" y="635600"/>
                    <a:pt x="669811" y="625197"/>
                    <a:pt x="672973" y="606342"/>
                  </a:cubicBezTo>
                  <a:cubicBezTo>
                    <a:pt x="674250" y="598768"/>
                    <a:pt x="674486" y="589206"/>
                    <a:pt x="681415" y="584021"/>
                  </a:cubicBezTo>
                  <a:cubicBezTo>
                    <a:pt x="689018" y="578331"/>
                    <a:pt x="699108" y="581395"/>
                    <a:pt x="707754" y="579644"/>
                  </a:cubicBezTo>
                  <a:cubicBezTo>
                    <a:pt x="732477" y="574628"/>
                    <a:pt x="735976" y="538099"/>
                    <a:pt x="738564" y="517057"/>
                  </a:cubicBezTo>
                  <a:cubicBezTo>
                    <a:pt x="742769" y="482514"/>
                    <a:pt x="741457" y="435649"/>
                    <a:pt x="773413" y="413629"/>
                  </a:cubicBezTo>
                  <a:cubicBezTo>
                    <a:pt x="786701" y="404473"/>
                    <a:pt x="795178" y="404842"/>
                    <a:pt x="805673" y="418512"/>
                  </a:cubicBezTo>
                  <a:cubicBezTo>
                    <a:pt x="815259" y="431002"/>
                    <a:pt x="821045" y="447162"/>
                    <a:pt x="828580" y="460966"/>
                  </a:cubicBezTo>
                  <a:cubicBezTo>
                    <a:pt x="832548" y="468204"/>
                    <a:pt x="836215" y="478406"/>
                    <a:pt x="844423" y="481874"/>
                  </a:cubicBezTo>
                  <a:cubicBezTo>
                    <a:pt x="851016" y="484634"/>
                    <a:pt x="864605" y="482311"/>
                    <a:pt x="868372" y="475578"/>
                  </a:cubicBezTo>
                  <a:cubicBezTo>
                    <a:pt x="872881" y="467599"/>
                    <a:pt x="863899" y="451775"/>
                    <a:pt x="860805" y="444604"/>
                  </a:cubicBezTo>
                  <a:cubicBezTo>
                    <a:pt x="856668" y="435008"/>
                    <a:pt x="848090" y="422889"/>
                    <a:pt x="852564" y="411643"/>
                  </a:cubicBezTo>
                  <a:cubicBezTo>
                    <a:pt x="855758" y="403597"/>
                    <a:pt x="865748" y="399355"/>
                    <a:pt x="873720" y="397705"/>
                  </a:cubicBezTo>
                  <a:cubicBezTo>
                    <a:pt x="879674" y="396460"/>
                    <a:pt x="889564" y="399119"/>
                    <a:pt x="894779" y="395146"/>
                  </a:cubicBezTo>
                  <a:cubicBezTo>
                    <a:pt x="899823" y="391342"/>
                    <a:pt x="898715" y="390264"/>
                    <a:pt x="896797" y="384406"/>
                  </a:cubicBezTo>
                  <a:cubicBezTo>
                    <a:pt x="894105" y="376225"/>
                    <a:pt x="890808" y="373835"/>
                    <a:pt x="890574" y="365250"/>
                  </a:cubicBezTo>
                  <a:cubicBezTo>
                    <a:pt x="890205" y="352590"/>
                    <a:pt x="895181" y="338315"/>
                    <a:pt x="907358" y="331649"/>
                  </a:cubicBezTo>
                  <a:cubicBezTo>
                    <a:pt x="924782" y="322054"/>
                    <a:pt x="943318" y="332727"/>
                    <a:pt x="954889" y="310843"/>
                  </a:cubicBezTo>
                  <a:cubicBezTo>
                    <a:pt x="962491" y="296467"/>
                    <a:pt x="954484" y="282461"/>
                    <a:pt x="969353" y="271351"/>
                  </a:cubicBezTo>
                  <a:cubicBezTo>
                    <a:pt x="991319" y="254921"/>
                    <a:pt x="1020482" y="250409"/>
                    <a:pt x="1043894" y="237280"/>
                  </a:cubicBezTo>
                  <a:cubicBezTo>
                    <a:pt x="1050184" y="233744"/>
                    <a:pt x="1055802" y="227213"/>
                    <a:pt x="1062394" y="224486"/>
                  </a:cubicBezTo>
                  <a:cubicBezTo>
                    <a:pt x="1070904" y="220984"/>
                    <a:pt x="1081736" y="224990"/>
                    <a:pt x="1090583" y="227381"/>
                  </a:cubicBezTo>
                  <a:cubicBezTo>
                    <a:pt x="1102961" y="230714"/>
                    <a:pt x="1113086" y="238121"/>
                    <a:pt x="1124793" y="242936"/>
                  </a:cubicBezTo>
                  <a:cubicBezTo>
                    <a:pt x="1138448" y="248592"/>
                    <a:pt x="1156310" y="245157"/>
                    <a:pt x="1163812" y="260274"/>
                  </a:cubicBezTo>
                  <a:cubicBezTo>
                    <a:pt x="1168084" y="268893"/>
                    <a:pt x="1164048" y="277849"/>
                    <a:pt x="1166672" y="285625"/>
                  </a:cubicBezTo>
                  <a:cubicBezTo>
                    <a:pt x="1170102" y="295726"/>
                    <a:pt x="1182076" y="296096"/>
                    <a:pt x="1191697" y="299126"/>
                  </a:cubicBezTo>
                  <a:cubicBezTo>
                    <a:pt x="1205590" y="303503"/>
                    <a:pt x="1216488" y="307679"/>
                    <a:pt x="1231054" y="307779"/>
                  </a:cubicBezTo>
                  <a:cubicBezTo>
                    <a:pt x="1238049" y="307846"/>
                    <a:pt x="1249454" y="309765"/>
                    <a:pt x="1256079" y="307038"/>
                  </a:cubicBezTo>
                  <a:cubicBezTo>
                    <a:pt x="1273471" y="299901"/>
                    <a:pt x="1253759" y="282495"/>
                    <a:pt x="1250160" y="271385"/>
                  </a:cubicBezTo>
                  <a:cubicBezTo>
                    <a:pt x="1242590" y="248086"/>
                    <a:pt x="1266843" y="228728"/>
                    <a:pt x="1282182" y="213981"/>
                  </a:cubicBezTo>
                  <a:cubicBezTo>
                    <a:pt x="1288977" y="207450"/>
                    <a:pt x="1293888" y="203410"/>
                    <a:pt x="1295301" y="193780"/>
                  </a:cubicBezTo>
                  <a:cubicBezTo>
                    <a:pt x="1296477" y="185667"/>
                    <a:pt x="1295133" y="179540"/>
                    <a:pt x="1298832" y="171527"/>
                  </a:cubicBezTo>
                  <a:cubicBezTo>
                    <a:pt x="1309800" y="147993"/>
                    <a:pt x="1324633" y="123819"/>
                    <a:pt x="1347977" y="111430"/>
                  </a:cubicBezTo>
                  <a:cubicBezTo>
                    <a:pt x="1372534" y="98367"/>
                    <a:pt x="1395339" y="109612"/>
                    <a:pt x="1421374" y="107019"/>
                  </a:cubicBezTo>
                  <a:cubicBezTo>
                    <a:pt x="1429784" y="106178"/>
                    <a:pt x="1445358" y="105303"/>
                    <a:pt x="1452119" y="99209"/>
                  </a:cubicBezTo>
                  <a:cubicBezTo>
                    <a:pt x="1458510" y="93418"/>
                    <a:pt x="1457198" y="85236"/>
                    <a:pt x="1456929" y="77392"/>
                  </a:cubicBezTo>
                  <a:cubicBezTo>
                    <a:pt x="1456424" y="63319"/>
                    <a:pt x="1448452" y="50358"/>
                    <a:pt x="1460528" y="38877"/>
                  </a:cubicBezTo>
                  <a:cubicBezTo>
                    <a:pt x="1479433" y="20899"/>
                    <a:pt x="1503819" y="38708"/>
                    <a:pt x="1522153" y="48304"/>
                  </a:cubicBezTo>
                  <a:cubicBezTo>
                    <a:pt x="1556631" y="66383"/>
                    <a:pt x="1589225" y="81903"/>
                    <a:pt x="1629322" y="81903"/>
                  </a:cubicBezTo>
                  <a:cubicBezTo>
                    <a:pt x="1654213" y="81903"/>
                    <a:pt x="1678602" y="86079"/>
                    <a:pt x="1703627" y="86011"/>
                  </a:cubicBezTo>
                  <a:cubicBezTo>
                    <a:pt x="1716678" y="85977"/>
                    <a:pt x="1746380" y="80287"/>
                    <a:pt x="1750652" y="97492"/>
                  </a:cubicBezTo>
                  <a:cubicBezTo>
                    <a:pt x="1752974" y="106818"/>
                    <a:pt x="1743017" y="114999"/>
                    <a:pt x="1737367" y="120857"/>
                  </a:cubicBezTo>
                  <a:cubicBezTo>
                    <a:pt x="1723441" y="135300"/>
                    <a:pt x="1706017" y="147892"/>
                    <a:pt x="1694780" y="164624"/>
                  </a:cubicBezTo>
                  <a:cubicBezTo>
                    <a:pt x="1679376" y="187519"/>
                    <a:pt x="1678668" y="213847"/>
                    <a:pt x="1671504" y="239468"/>
                  </a:cubicBezTo>
                  <a:cubicBezTo>
                    <a:pt x="1668780" y="249198"/>
                    <a:pt x="1662522" y="258860"/>
                    <a:pt x="1661210" y="268792"/>
                  </a:cubicBezTo>
                  <a:cubicBezTo>
                    <a:pt x="1659260" y="283471"/>
                    <a:pt x="1667636" y="298925"/>
                    <a:pt x="1676380" y="309833"/>
                  </a:cubicBezTo>
                  <a:cubicBezTo>
                    <a:pt x="1687348" y="323535"/>
                    <a:pt x="1702046" y="333299"/>
                    <a:pt x="1716040" y="343635"/>
                  </a:cubicBezTo>
                  <a:cubicBezTo>
                    <a:pt x="1734339" y="357169"/>
                    <a:pt x="1749341" y="374070"/>
                    <a:pt x="1762897" y="392318"/>
                  </a:cubicBezTo>
                  <a:cubicBezTo>
                    <a:pt x="1790648" y="429756"/>
                    <a:pt x="1829096" y="447869"/>
                    <a:pt x="1869359" y="469787"/>
                  </a:cubicBezTo>
                  <a:cubicBezTo>
                    <a:pt x="1887256" y="479550"/>
                    <a:pt x="1912416" y="501569"/>
                    <a:pt x="1934415" y="493994"/>
                  </a:cubicBezTo>
                  <a:cubicBezTo>
                    <a:pt x="1949417" y="488809"/>
                    <a:pt x="1963378" y="474097"/>
                    <a:pt x="1972089" y="461235"/>
                  </a:cubicBezTo>
                  <a:cubicBezTo>
                    <a:pt x="1981911" y="446724"/>
                    <a:pt x="1982280" y="432517"/>
                    <a:pt x="1985814" y="415919"/>
                  </a:cubicBezTo>
                  <a:cubicBezTo>
                    <a:pt x="1988739" y="402150"/>
                    <a:pt x="1992876" y="391779"/>
                    <a:pt x="1993348" y="377639"/>
                  </a:cubicBezTo>
                  <a:cubicBezTo>
                    <a:pt x="1993650" y="368717"/>
                    <a:pt x="1995400" y="360704"/>
                    <a:pt x="1996812" y="351984"/>
                  </a:cubicBezTo>
                  <a:cubicBezTo>
                    <a:pt x="1999268" y="336801"/>
                    <a:pt x="2003977" y="330067"/>
                    <a:pt x="2013462" y="318351"/>
                  </a:cubicBezTo>
                  <a:cubicBezTo>
                    <a:pt x="2023151" y="306365"/>
                    <a:pt x="2032334" y="294985"/>
                    <a:pt x="2035463" y="279802"/>
                  </a:cubicBezTo>
                  <a:cubicBezTo>
                    <a:pt x="2039062" y="262429"/>
                    <a:pt x="2035765" y="243474"/>
                    <a:pt x="2038691" y="225597"/>
                  </a:cubicBezTo>
                  <a:cubicBezTo>
                    <a:pt x="2041417" y="209100"/>
                    <a:pt x="2045924" y="193007"/>
                    <a:pt x="2054501" y="178529"/>
                  </a:cubicBezTo>
                  <a:cubicBezTo>
                    <a:pt x="2064356" y="161898"/>
                    <a:pt x="2081378" y="148633"/>
                    <a:pt x="2088441" y="130756"/>
                  </a:cubicBezTo>
                  <a:cubicBezTo>
                    <a:pt x="2093824" y="117120"/>
                    <a:pt x="2091368" y="101397"/>
                    <a:pt x="2091132" y="86920"/>
                  </a:cubicBezTo>
                  <a:cubicBezTo>
                    <a:pt x="2090728" y="64329"/>
                    <a:pt x="2098062" y="42109"/>
                    <a:pt x="2109869" y="22851"/>
                  </a:cubicBezTo>
                  <a:cubicBezTo>
                    <a:pt x="2113367" y="17128"/>
                    <a:pt x="2119455" y="3358"/>
                    <a:pt x="2125948" y="832"/>
                  </a:cubicBezTo>
                  <a:cubicBezTo>
                    <a:pt x="2139638" y="-4521"/>
                    <a:pt x="2151680" y="17363"/>
                    <a:pt x="2157264" y="26015"/>
                  </a:cubicBezTo>
                  <a:cubicBezTo>
                    <a:pt x="2175596" y="54330"/>
                    <a:pt x="2169845" y="93755"/>
                    <a:pt x="2172839" y="126311"/>
                  </a:cubicBezTo>
                  <a:cubicBezTo>
                    <a:pt x="2174656" y="145973"/>
                    <a:pt x="2181416" y="164524"/>
                    <a:pt x="2184342" y="183950"/>
                  </a:cubicBezTo>
                  <a:cubicBezTo>
                    <a:pt x="2186999" y="201727"/>
                    <a:pt x="2178725" y="208897"/>
                    <a:pt x="2176739" y="224856"/>
                  </a:cubicBezTo>
                  <a:cubicBezTo>
                    <a:pt x="2174151" y="245528"/>
                    <a:pt x="2205501" y="250477"/>
                    <a:pt x="2221176" y="254349"/>
                  </a:cubicBezTo>
                  <a:cubicBezTo>
                    <a:pt x="2244318" y="260039"/>
                    <a:pt x="2250069" y="278051"/>
                    <a:pt x="2263155" y="296602"/>
                  </a:cubicBezTo>
                  <a:cubicBezTo>
                    <a:pt x="2277350" y="316701"/>
                    <a:pt x="2290166" y="330201"/>
                    <a:pt x="2286230" y="356462"/>
                  </a:cubicBezTo>
                  <a:cubicBezTo>
                    <a:pt x="2284312" y="369357"/>
                    <a:pt x="2281588" y="380736"/>
                    <a:pt x="2283674" y="393833"/>
                  </a:cubicBezTo>
                  <a:cubicBezTo>
                    <a:pt x="2286768" y="413225"/>
                    <a:pt x="2288451" y="432888"/>
                    <a:pt x="2290369" y="452515"/>
                  </a:cubicBezTo>
                  <a:cubicBezTo>
                    <a:pt x="2293194" y="481335"/>
                    <a:pt x="2289459" y="505441"/>
                    <a:pt x="2284581" y="533419"/>
                  </a:cubicBezTo>
                  <a:cubicBezTo>
                    <a:pt x="2282294" y="546582"/>
                    <a:pt x="2285355" y="555471"/>
                    <a:pt x="2289090" y="568096"/>
                  </a:cubicBezTo>
                  <a:cubicBezTo>
                    <a:pt x="2293800" y="584088"/>
                    <a:pt x="2294674" y="598363"/>
                    <a:pt x="2307859" y="609877"/>
                  </a:cubicBezTo>
                  <a:cubicBezTo>
                    <a:pt x="2327337" y="626914"/>
                    <a:pt x="2353877" y="637519"/>
                    <a:pt x="2376582" y="649404"/>
                  </a:cubicBezTo>
                  <a:cubicBezTo>
                    <a:pt x="2388490" y="655632"/>
                    <a:pt x="2400093" y="663106"/>
                    <a:pt x="2408133" y="674115"/>
                  </a:cubicBezTo>
                  <a:cubicBezTo>
                    <a:pt x="2416138" y="685091"/>
                    <a:pt x="2414995" y="695056"/>
                    <a:pt x="2414693" y="707951"/>
                  </a:cubicBezTo>
                  <a:cubicBezTo>
                    <a:pt x="2414424" y="717749"/>
                    <a:pt x="2413818" y="728792"/>
                    <a:pt x="2418124" y="737915"/>
                  </a:cubicBezTo>
                  <a:cubicBezTo>
                    <a:pt x="2424447" y="751281"/>
                    <a:pt x="2438743" y="761314"/>
                    <a:pt x="2448330" y="772256"/>
                  </a:cubicBezTo>
                  <a:cubicBezTo>
                    <a:pt x="2460070" y="785690"/>
                    <a:pt x="2464780" y="797035"/>
                    <a:pt x="2463737" y="814577"/>
                  </a:cubicBezTo>
                  <a:cubicBezTo>
                    <a:pt x="2462928" y="828312"/>
                    <a:pt x="2455327" y="844203"/>
                    <a:pt x="2460844" y="857671"/>
                  </a:cubicBezTo>
                  <a:cubicBezTo>
                    <a:pt x="2470261" y="880766"/>
                    <a:pt x="2498855" y="877770"/>
                    <a:pt x="2510863" y="897971"/>
                  </a:cubicBezTo>
                  <a:cubicBezTo>
                    <a:pt x="2516985" y="908239"/>
                    <a:pt x="2520517" y="918744"/>
                    <a:pt x="2521155" y="930493"/>
                  </a:cubicBezTo>
                  <a:cubicBezTo>
                    <a:pt x="2522130" y="948573"/>
                    <a:pt x="2529599" y="958437"/>
                    <a:pt x="2537504" y="974160"/>
                  </a:cubicBezTo>
                  <a:cubicBezTo>
                    <a:pt x="2550151" y="999310"/>
                    <a:pt x="2553280" y="1025604"/>
                    <a:pt x="2572250" y="1048330"/>
                  </a:cubicBezTo>
                  <a:cubicBezTo>
                    <a:pt x="2582275" y="1060349"/>
                    <a:pt x="2595292" y="1070382"/>
                    <a:pt x="2602020" y="1084859"/>
                  </a:cubicBezTo>
                  <a:cubicBezTo>
                    <a:pt x="2610733" y="1103646"/>
                    <a:pt x="2602389" y="1120042"/>
                    <a:pt x="2594620" y="1138020"/>
                  </a:cubicBezTo>
                  <a:cubicBezTo>
                    <a:pt x="2588498" y="1152160"/>
                    <a:pt x="2581971" y="1164415"/>
                    <a:pt x="2581300" y="1179902"/>
                  </a:cubicBezTo>
                  <a:cubicBezTo>
                    <a:pt x="2580526" y="1197477"/>
                    <a:pt x="2584057" y="1216296"/>
                    <a:pt x="2589709" y="1232827"/>
                  </a:cubicBezTo>
                  <a:cubicBezTo>
                    <a:pt x="2594585" y="1247036"/>
                    <a:pt x="2604274" y="1261007"/>
                    <a:pt x="2602054" y="1276696"/>
                  </a:cubicBezTo>
                  <a:cubicBezTo>
                    <a:pt x="2599496" y="1294944"/>
                    <a:pt x="2585505" y="1314640"/>
                    <a:pt x="2576052" y="1329924"/>
                  </a:cubicBezTo>
                  <a:cubicBezTo>
                    <a:pt x="2564514" y="1348543"/>
                    <a:pt x="2554860" y="1365141"/>
                    <a:pt x="2545710" y="1385274"/>
                  </a:cubicBezTo>
                  <a:cubicBezTo>
                    <a:pt x="2536898" y="1404633"/>
                    <a:pt x="2530339" y="1425372"/>
                    <a:pt x="2520617" y="1444226"/>
                  </a:cubicBezTo>
                  <a:cubicBezTo>
                    <a:pt x="2500938" y="1482337"/>
                    <a:pt x="2473626" y="1514489"/>
                    <a:pt x="2443553" y="1544622"/>
                  </a:cubicBezTo>
                  <a:cubicBezTo>
                    <a:pt x="2423540" y="1564689"/>
                    <a:pt x="2403424" y="1583171"/>
                    <a:pt x="2385192" y="1604988"/>
                  </a:cubicBezTo>
                  <a:cubicBezTo>
                    <a:pt x="2360233" y="1634817"/>
                    <a:pt x="2331675" y="1664007"/>
                    <a:pt x="2299618" y="1686093"/>
                  </a:cubicBezTo>
                  <a:cubicBezTo>
                    <a:pt x="2262517" y="1711714"/>
                    <a:pt x="2226490" y="1738008"/>
                    <a:pt x="2198200" y="1773898"/>
                  </a:cubicBezTo>
                  <a:cubicBezTo>
                    <a:pt x="2182997" y="1793189"/>
                    <a:pt x="2177750" y="1813525"/>
                    <a:pt x="2171157" y="1836621"/>
                  </a:cubicBezTo>
                  <a:cubicBezTo>
                    <a:pt x="2163050" y="1865002"/>
                    <a:pt x="2149091" y="1886516"/>
                    <a:pt x="2125343" y="1904124"/>
                  </a:cubicBezTo>
                  <a:cubicBezTo>
                    <a:pt x="2111887" y="1914090"/>
                    <a:pt x="2096784" y="1919073"/>
                    <a:pt x="2082522" y="1927253"/>
                  </a:cubicBezTo>
                  <a:cubicBezTo>
                    <a:pt x="2064256" y="1937724"/>
                    <a:pt x="2053863" y="1957083"/>
                    <a:pt x="2042224" y="1973883"/>
                  </a:cubicBezTo>
                  <a:cubicBezTo>
                    <a:pt x="2026280" y="1996845"/>
                    <a:pt x="1999235" y="2033878"/>
                    <a:pt x="1969533" y="2037683"/>
                  </a:cubicBezTo>
                  <a:cubicBezTo>
                    <a:pt x="1958298" y="2039096"/>
                    <a:pt x="1946828" y="2036773"/>
                    <a:pt x="1935526" y="2037784"/>
                  </a:cubicBezTo>
                  <a:cubicBezTo>
                    <a:pt x="1919210" y="2039265"/>
                    <a:pt x="1902796" y="2045796"/>
                    <a:pt x="1888465" y="2053574"/>
                  </a:cubicBezTo>
                  <a:cubicBezTo>
                    <a:pt x="1866939" y="2065256"/>
                    <a:pt x="1849245" y="2084515"/>
                    <a:pt x="1826136" y="2093639"/>
                  </a:cubicBezTo>
                  <a:cubicBezTo>
                    <a:pt x="1804406" y="2102223"/>
                    <a:pt x="1766059" y="2090507"/>
                    <a:pt x="1751663" y="2071956"/>
                  </a:cubicBezTo>
                  <a:cubicBezTo>
                    <a:pt x="1740024" y="2056907"/>
                    <a:pt x="1733364" y="2052025"/>
                    <a:pt x="1714054" y="2047884"/>
                  </a:cubicBezTo>
                  <a:cubicBezTo>
                    <a:pt x="1694343" y="2043642"/>
                    <a:pt x="1673387" y="2037044"/>
                    <a:pt x="1654819" y="2047346"/>
                  </a:cubicBezTo>
                  <a:cubicBezTo>
                    <a:pt x="1638538" y="2056368"/>
                    <a:pt x="1624748" y="2072563"/>
                    <a:pt x="1606886" y="2078185"/>
                  </a:cubicBezTo>
                  <a:cubicBezTo>
                    <a:pt x="1586267" y="2084682"/>
                    <a:pt x="1562854" y="2075525"/>
                    <a:pt x="1542639" y="2070577"/>
                  </a:cubicBezTo>
                  <a:cubicBezTo>
                    <a:pt x="1525652" y="2066401"/>
                    <a:pt x="1510278" y="2066368"/>
                    <a:pt x="1495983" y="2055291"/>
                  </a:cubicBezTo>
                  <a:cubicBezTo>
                    <a:pt x="1483437" y="2045561"/>
                    <a:pt x="1472368" y="2032094"/>
                    <a:pt x="1464901" y="2018122"/>
                  </a:cubicBezTo>
                  <a:cubicBezTo>
                    <a:pt x="1451717" y="1993410"/>
                    <a:pt x="1453531" y="1962638"/>
                    <a:pt x="1449799" y="1935469"/>
                  </a:cubicBezTo>
                  <a:cubicBezTo>
                    <a:pt x="1447040" y="1915537"/>
                    <a:pt x="1440312" y="1903080"/>
                    <a:pt x="1425647" y="1889614"/>
                  </a:cubicBezTo>
                  <a:cubicBezTo>
                    <a:pt x="1414377" y="1879278"/>
                    <a:pt x="1410509" y="1875607"/>
                    <a:pt x="1412495" y="1859414"/>
                  </a:cubicBezTo>
                  <a:cubicBezTo>
                    <a:pt x="1414546" y="1842613"/>
                    <a:pt x="1423493" y="1829112"/>
                    <a:pt x="1429010" y="1813625"/>
                  </a:cubicBezTo>
                  <a:cubicBezTo>
                    <a:pt x="1433450" y="1801203"/>
                    <a:pt x="1429515" y="1788476"/>
                    <a:pt x="1414815" y="1785850"/>
                  </a:cubicBezTo>
                  <a:cubicBezTo>
                    <a:pt x="1394532" y="1782214"/>
                    <a:pt x="1358236" y="1827194"/>
                    <a:pt x="1342292" y="1812178"/>
                  </a:cubicBezTo>
                  <a:cubicBezTo>
                    <a:pt x="1346195" y="1770194"/>
                    <a:pt x="1404724" y="1765684"/>
                    <a:pt x="1428170" y="1738277"/>
                  </a:cubicBezTo>
                  <a:cubicBezTo>
                    <a:pt x="1436006" y="1729120"/>
                    <a:pt x="1438866" y="1719693"/>
                    <a:pt x="1441053" y="1708246"/>
                  </a:cubicBezTo>
                  <a:cubicBezTo>
                    <a:pt x="1442634" y="1700065"/>
                    <a:pt x="1448824" y="1688416"/>
                    <a:pt x="1447814" y="1680202"/>
                  </a:cubicBezTo>
                  <a:cubicBezTo>
                    <a:pt x="1446535" y="1680100"/>
                    <a:pt x="1445258" y="1679932"/>
                    <a:pt x="1461033" y="165845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5" name="Freeform 1150">
              <a:extLst>
                <a:ext uri="{FF2B5EF4-FFF2-40B4-BE49-F238E27FC236}">
                  <a16:creationId xmlns:a16="http://schemas.microsoft.com/office/drawing/2014/main" id="{B9B5BB74-6EC7-D74B-C8A3-2EA61BEADB36}"/>
                </a:ext>
              </a:extLst>
            </p:cNvPr>
            <p:cNvSpPr>
              <a:spLocks/>
            </p:cNvSpPr>
            <p:nvPr/>
          </p:nvSpPr>
          <p:spPr>
            <a:xfrm>
              <a:off x="19923436" y="10983351"/>
              <a:ext cx="254238" cy="223153"/>
            </a:xfrm>
            <a:custGeom>
              <a:avLst/>
              <a:gdLst>
                <a:gd name="connsiteX0" fmla="*/ 34434 w 261694"/>
                <a:gd name="connsiteY0" fmla="*/ 33365 h 229825"/>
                <a:gd name="connsiteX1" fmla="*/ 77858 w 261694"/>
                <a:gd name="connsiteY1" fmla="*/ 2054 h 229825"/>
                <a:gd name="connsiteX2" fmla="*/ 123841 w 261694"/>
                <a:gd name="connsiteY2" fmla="*/ 24813 h 229825"/>
                <a:gd name="connsiteX3" fmla="*/ 158959 w 261694"/>
                <a:gd name="connsiteY3" fmla="*/ 24712 h 229825"/>
                <a:gd name="connsiteX4" fmla="*/ 174702 w 261694"/>
                <a:gd name="connsiteY4" fmla="*/ 19493 h 229825"/>
                <a:gd name="connsiteX5" fmla="*/ 196230 w 261694"/>
                <a:gd name="connsiteY5" fmla="*/ 8720 h 229825"/>
                <a:gd name="connsiteX6" fmla="*/ 213351 w 261694"/>
                <a:gd name="connsiteY6" fmla="*/ 3400 h 229825"/>
                <a:gd name="connsiteX7" fmla="*/ 225797 w 261694"/>
                <a:gd name="connsiteY7" fmla="*/ 0 h 229825"/>
                <a:gd name="connsiteX8" fmla="*/ 234543 w 261694"/>
                <a:gd name="connsiteY8" fmla="*/ 3771 h 229825"/>
                <a:gd name="connsiteX9" fmla="*/ 243289 w 261694"/>
                <a:gd name="connsiteY9" fmla="*/ 3299 h 229825"/>
                <a:gd name="connsiteX10" fmla="*/ 259469 w 261694"/>
                <a:gd name="connsiteY10" fmla="*/ 16194 h 229825"/>
                <a:gd name="connsiteX11" fmla="*/ 229227 w 261694"/>
                <a:gd name="connsiteY11" fmla="*/ 79287 h 229825"/>
                <a:gd name="connsiteX12" fmla="*/ 210189 w 261694"/>
                <a:gd name="connsiteY12" fmla="*/ 114066 h 229825"/>
                <a:gd name="connsiteX13" fmla="*/ 178974 w 261694"/>
                <a:gd name="connsiteY13" fmla="*/ 161132 h 229825"/>
                <a:gd name="connsiteX14" fmla="*/ 122901 w 261694"/>
                <a:gd name="connsiteY14" fmla="*/ 207089 h 229825"/>
                <a:gd name="connsiteX15" fmla="*/ 89700 w 261694"/>
                <a:gd name="connsiteY15" fmla="*/ 219883 h 229825"/>
                <a:gd name="connsiteX16" fmla="*/ 57878 w 261694"/>
                <a:gd name="connsiteY16" fmla="*/ 229511 h 229825"/>
                <a:gd name="connsiteX17" fmla="*/ 223 w 261694"/>
                <a:gd name="connsiteY17" fmla="*/ 197258 h 229825"/>
                <a:gd name="connsiteX18" fmla="*/ 7859 w 261694"/>
                <a:gd name="connsiteY18" fmla="*/ 182343 h 229825"/>
                <a:gd name="connsiteX19" fmla="*/ 16371 w 261694"/>
                <a:gd name="connsiteY19" fmla="*/ 165308 h 229825"/>
                <a:gd name="connsiteX20" fmla="*/ 21684 w 261694"/>
                <a:gd name="connsiteY20" fmla="*/ 129183 h 229825"/>
                <a:gd name="connsiteX21" fmla="*/ 17412 w 261694"/>
                <a:gd name="connsiteY21" fmla="*/ 88714 h 229825"/>
                <a:gd name="connsiteX22" fmla="*/ 34434 w 261694"/>
                <a:gd name="connsiteY22" fmla="*/ 33365 h 22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1694" h="229825">
                  <a:moveTo>
                    <a:pt x="34434" y="33365"/>
                  </a:moveTo>
                  <a:cubicBezTo>
                    <a:pt x="45366" y="21513"/>
                    <a:pt x="58350" y="-1515"/>
                    <a:pt x="77858" y="2054"/>
                  </a:cubicBezTo>
                  <a:cubicBezTo>
                    <a:pt x="94644" y="5151"/>
                    <a:pt x="108201" y="19055"/>
                    <a:pt x="123841" y="24813"/>
                  </a:cubicBezTo>
                  <a:cubicBezTo>
                    <a:pt x="138676" y="30301"/>
                    <a:pt x="144327" y="27237"/>
                    <a:pt x="158959" y="24712"/>
                  </a:cubicBezTo>
                  <a:cubicBezTo>
                    <a:pt x="168311" y="23096"/>
                    <a:pt x="167268" y="23938"/>
                    <a:pt x="174702" y="19493"/>
                  </a:cubicBezTo>
                  <a:cubicBezTo>
                    <a:pt x="181229" y="15622"/>
                    <a:pt x="189166" y="11313"/>
                    <a:pt x="196230" y="8720"/>
                  </a:cubicBezTo>
                  <a:cubicBezTo>
                    <a:pt x="201848" y="6666"/>
                    <a:pt x="207734" y="5420"/>
                    <a:pt x="213351" y="3400"/>
                  </a:cubicBezTo>
                  <a:cubicBezTo>
                    <a:pt x="215907" y="2492"/>
                    <a:pt x="223477" y="-34"/>
                    <a:pt x="225797" y="0"/>
                  </a:cubicBezTo>
                  <a:cubicBezTo>
                    <a:pt x="227345" y="0"/>
                    <a:pt x="232155" y="3367"/>
                    <a:pt x="234543" y="3771"/>
                  </a:cubicBezTo>
                  <a:cubicBezTo>
                    <a:pt x="237167" y="4209"/>
                    <a:pt x="240665" y="2659"/>
                    <a:pt x="243289" y="3299"/>
                  </a:cubicBezTo>
                  <a:cubicBezTo>
                    <a:pt x="248099" y="4512"/>
                    <a:pt x="257552" y="11750"/>
                    <a:pt x="259469" y="16194"/>
                  </a:cubicBezTo>
                  <a:cubicBezTo>
                    <a:pt x="270030" y="40670"/>
                    <a:pt x="240160" y="61848"/>
                    <a:pt x="229227" y="79287"/>
                  </a:cubicBezTo>
                  <a:cubicBezTo>
                    <a:pt x="222501" y="90061"/>
                    <a:pt x="215673" y="102181"/>
                    <a:pt x="210189" y="114066"/>
                  </a:cubicBezTo>
                  <a:cubicBezTo>
                    <a:pt x="201646" y="132516"/>
                    <a:pt x="191521" y="145545"/>
                    <a:pt x="178974" y="161132"/>
                  </a:cubicBezTo>
                  <a:cubicBezTo>
                    <a:pt x="163870" y="179919"/>
                    <a:pt x="145133" y="196147"/>
                    <a:pt x="122901" y="207089"/>
                  </a:cubicBezTo>
                  <a:cubicBezTo>
                    <a:pt x="112473" y="212206"/>
                    <a:pt x="100465" y="215068"/>
                    <a:pt x="89700" y="219883"/>
                  </a:cubicBezTo>
                  <a:cubicBezTo>
                    <a:pt x="80012" y="224192"/>
                    <a:pt x="68574" y="228064"/>
                    <a:pt x="57878" y="229511"/>
                  </a:cubicBezTo>
                  <a:cubicBezTo>
                    <a:pt x="40556" y="231834"/>
                    <a:pt x="-3509" y="221297"/>
                    <a:pt x="223" y="197258"/>
                  </a:cubicBezTo>
                  <a:cubicBezTo>
                    <a:pt x="1098" y="191703"/>
                    <a:pt x="4832" y="187292"/>
                    <a:pt x="7859" y="182343"/>
                  </a:cubicBezTo>
                  <a:cubicBezTo>
                    <a:pt x="11493" y="176384"/>
                    <a:pt x="13679" y="172007"/>
                    <a:pt x="16371" y="165308"/>
                  </a:cubicBezTo>
                  <a:cubicBezTo>
                    <a:pt x="21382" y="152783"/>
                    <a:pt x="21651" y="143256"/>
                    <a:pt x="21684" y="129183"/>
                  </a:cubicBezTo>
                  <a:cubicBezTo>
                    <a:pt x="21719" y="114739"/>
                    <a:pt x="17311" y="103057"/>
                    <a:pt x="17412" y="88714"/>
                  </a:cubicBezTo>
                  <a:cubicBezTo>
                    <a:pt x="17479" y="78411"/>
                    <a:pt x="12737" y="52993"/>
                    <a:pt x="34434" y="3336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6" name="Freeform 1151">
              <a:extLst>
                <a:ext uri="{FF2B5EF4-FFF2-40B4-BE49-F238E27FC236}">
                  <a16:creationId xmlns:a16="http://schemas.microsoft.com/office/drawing/2014/main" id="{6894567B-FE71-5B8E-D9A9-11AA5E333963}"/>
                </a:ext>
              </a:extLst>
            </p:cNvPr>
            <p:cNvSpPr>
              <a:spLocks/>
            </p:cNvSpPr>
            <p:nvPr/>
          </p:nvSpPr>
          <p:spPr>
            <a:xfrm>
              <a:off x="10559423" y="5376443"/>
              <a:ext cx="745721" cy="610430"/>
            </a:xfrm>
            <a:custGeom>
              <a:avLst/>
              <a:gdLst>
                <a:gd name="connsiteX0" fmla="*/ 466582 w 767590"/>
                <a:gd name="connsiteY0" fmla="*/ 72342 h 628680"/>
                <a:gd name="connsiteX1" fmla="*/ 490330 w 767590"/>
                <a:gd name="connsiteY1" fmla="*/ 33456 h 628680"/>
                <a:gd name="connsiteX2" fmla="*/ 502204 w 767590"/>
                <a:gd name="connsiteY2" fmla="*/ 967 h 628680"/>
                <a:gd name="connsiteX3" fmla="*/ 568067 w 767590"/>
                <a:gd name="connsiteY3" fmla="*/ 54498 h 628680"/>
                <a:gd name="connsiteX4" fmla="*/ 638740 w 767590"/>
                <a:gd name="connsiteY4" fmla="*/ 52411 h 628680"/>
                <a:gd name="connsiteX5" fmla="*/ 712675 w 767590"/>
                <a:gd name="connsiteY5" fmla="*/ 72342 h 628680"/>
                <a:gd name="connsiteX6" fmla="*/ 740257 w 767590"/>
                <a:gd name="connsiteY6" fmla="*/ 157689 h 628680"/>
                <a:gd name="connsiteX7" fmla="*/ 753679 w 767590"/>
                <a:gd name="connsiteY7" fmla="*/ 199807 h 628680"/>
                <a:gd name="connsiteX8" fmla="*/ 763132 w 767590"/>
                <a:gd name="connsiteY8" fmla="*/ 242027 h 628680"/>
                <a:gd name="connsiteX9" fmla="*/ 714828 w 767590"/>
                <a:gd name="connsiteY9" fmla="*/ 284077 h 628680"/>
                <a:gd name="connsiteX10" fmla="*/ 649974 w 767590"/>
                <a:gd name="connsiteY10" fmla="*/ 315994 h 628680"/>
                <a:gd name="connsiteX11" fmla="*/ 610652 w 767590"/>
                <a:gd name="connsiteY11" fmla="*/ 316398 h 628680"/>
                <a:gd name="connsiteX12" fmla="*/ 607995 w 767590"/>
                <a:gd name="connsiteY12" fmla="*/ 356429 h 628680"/>
                <a:gd name="connsiteX13" fmla="*/ 520941 w 767590"/>
                <a:gd name="connsiteY13" fmla="*/ 402385 h 628680"/>
                <a:gd name="connsiteX14" fmla="*/ 504357 w 767590"/>
                <a:gd name="connsiteY14" fmla="*/ 451303 h 628680"/>
                <a:gd name="connsiteX15" fmla="*/ 459519 w 767590"/>
                <a:gd name="connsiteY15" fmla="*/ 460697 h 628680"/>
                <a:gd name="connsiteX16" fmla="*/ 419524 w 767590"/>
                <a:gd name="connsiteY16" fmla="*/ 454670 h 628680"/>
                <a:gd name="connsiteX17" fmla="*/ 407212 w 767590"/>
                <a:gd name="connsiteY17" fmla="*/ 470999 h 628680"/>
                <a:gd name="connsiteX18" fmla="*/ 381277 w 767590"/>
                <a:gd name="connsiteY18" fmla="*/ 472952 h 628680"/>
                <a:gd name="connsiteX19" fmla="*/ 339802 w 767590"/>
                <a:gd name="connsiteY19" fmla="*/ 506653 h 628680"/>
                <a:gd name="connsiteX20" fmla="*/ 297654 w 767590"/>
                <a:gd name="connsiteY20" fmla="*/ 536786 h 628680"/>
                <a:gd name="connsiteX21" fmla="*/ 243733 w 767590"/>
                <a:gd name="connsiteY21" fmla="*/ 620550 h 628680"/>
                <a:gd name="connsiteX22" fmla="*/ 108712 w 767590"/>
                <a:gd name="connsiteY22" fmla="*/ 614558 h 628680"/>
                <a:gd name="connsiteX23" fmla="*/ 2922 w 767590"/>
                <a:gd name="connsiteY23" fmla="*/ 621089 h 628680"/>
                <a:gd name="connsiteX24" fmla="*/ 75377 w 767590"/>
                <a:gd name="connsiteY24" fmla="*/ 583987 h 628680"/>
                <a:gd name="connsiteX25" fmla="*/ 106525 w 767590"/>
                <a:gd name="connsiteY25" fmla="*/ 558400 h 628680"/>
                <a:gd name="connsiteX26" fmla="*/ 152609 w 767590"/>
                <a:gd name="connsiteY26" fmla="*/ 529176 h 628680"/>
                <a:gd name="connsiteX27" fmla="*/ 203301 w 767590"/>
                <a:gd name="connsiteY27" fmla="*/ 461168 h 628680"/>
                <a:gd name="connsiteX28" fmla="*/ 220489 w 767590"/>
                <a:gd name="connsiteY28" fmla="*/ 385383 h 628680"/>
                <a:gd name="connsiteX29" fmla="*/ 257357 w 767590"/>
                <a:gd name="connsiteY29" fmla="*/ 305725 h 628680"/>
                <a:gd name="connsiteX30" fmla="*/ 298226 w 767590"/>
                <a:gd name="connsiteY30" fmla="*/ 233879 h 628680"/>
                <a:gd name="connsiteX31" fmla="*/ 370984 w 767590"/>
                <a:gd name="connsiteY31" fmla="*/ 169338 h 628680"/>
                <a:gd name="connsiteX32" fmla="*/ 439673 w 767590"/>
                <a:gd name="connsiteY32" fmla="*/ 123012 h 628680"/>
                <a:gd name="connsiteX33" fmla="*/ 466582 w 767590"/>
                <a:gd name="connsiteY33" fmla="*/ 72342 h 6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7590" h="628680">
                  <a:moveTo>
                    <a:pt x="466582" y="72342"/>
                  </a:moveTo>
                  <a:cubicBezTo>
                    <a:pt x="481147" y="60592"/>
                    <a:pt x="487943" y="51031"/>
                    <a:pt x="490330" y="33456"/>
                  </a:cubicBezTo>
                  <a:cubicBezTo>
                    <a:pt x="492147" y="20023"/>
                    <a:pt x="482661" y="6522"/>
                    <a:pt x="502204" y="967"/>
                  </a:cubicBezTo>
                  <a:cubicBezTo>
                    <a:pt x="532512" y="-7618"/>
                    <a:pt x="546640" y="43489"/>
                    <a:pt x="568067" y="54498"/>
                  </a:cubicBezTo>
                  <a:cubicBezTo>
                    <a:pt x="594741" y="68201"/>
                    <a:pt x="613309" y="61400"/>
                    <a:pt x="638740" y="52411"/>
                  </a:cubicBezTo>
                  <a:cubicBezTo>
                    <a:pt x="675270" y="39516"/>
                    <a:pt x="683309" y="60323"/>
                    <a:pt x="712675" y="72342"/>
                  </a:cubicBezTo>
                  <a:cubicBezTo>
                    <a:pt x="747894" y="86752"/>
                    <a:pt x="732454" y="123853"/>
                    <a:pt x="740257" y="157689"/>
                  </a:cubicBezTo>
                  <a:cubicBezTo>
                    <a:pt x="743655" y="172503"/>
                    <a:pt x="751358" y="185094"/>
                    <a:pt x="753679" y="199807"/>
                  </a:cubicBezTo>
                  <a:cubicBezTo>
                    <a:pt x="756303" y="216439"/>
                    <a:pt x="756135" y="225395"/>
                    <a:pt x="763132" y="242027"/>
                  </a:cubicBezTo>
                  <a:cubicBezTo>
                    <a:pt x="780085" y="282293"/>
                    <a:pt x="745370" y="281080"/>
                    <a:pt x="714828" y="284077"/>
                  </a:cubicBezTo>
                  <a:cubicBezTo>
                    <a:pt x="682737" y="287242"/>
                    <a:pt x="681291" y="318822"/>
                    <a:pt x="649974" y="315994"/>
                  </a:cubicBezTo>
                  <a:cubicBezTo>
                    <a:pt x="635914" y="314715"/>
                    <a:pt x="622156" y="303503"/>
                    <a:pt x="610652" y="316398"/>
                  </a:cubicBezTo>
                  <a:cubicBezTo>
                    <a:pt x="600661" y="327576"/>
                    <a:pt x="611930" y="344409"/>
                    <a:pt x="607995" y="356429"/>
                  </a:cubicBezTo>
                  <a:cubicBezTo>
                    <a:pt x="594708" y="397099"/>
                    <a:pt x="536953" y="364374"/>
                    <a:pt x="520941" y="402385"/>
                  </a:cubicBezTo>
                  <a:cubicBezTo>
                    <a:pt x="513474" y="420094"/>
                    <a:pt x="522790" y="436625"/>
                    <a:pt x="504357" y="451303"/>
                  </a:cubicBezTo>
                  <a:cubicBezTo>
                    <a:pt x="492348" y="460865"/>
                    <a:pt x="474487" y="463087"/>
                    <a:pt x="459519" y="460697"/>
                  </a:cubicBezTo>
                  <a:cubicBezTo>
                    <a:pt x="443978" y="458239"/>
                    <a:pt x="433416" y="447432"/>
                    <a:pt x="419524" y="454670"/>
                  </a:cubicBezTo>
                  <a:cubicBezTo>
                    <a:pt x="414309" y="457364"/>
                    <a:pt x="414309" y="467497"/>
                    <a:pt x="407212" y="470999"/>
                  </a:cubicBezTo>
                  <a:cubicBezTo>
                    <a:pt x="399408" y="474870"/>
                    <a:pt x="389317" y="469653"/>
                    <a:pt x="381277" y="472952"/>
                  </a:cubicBezTo>
                  <a:cubicBezTo>
                    <a:pt x="367150" y="478743"/>
                    <a:pt x="353527" y="498067"/>
                    <a:pt x="339802" y="506653"/>
                  </a:cubicBezTo>
                  <a:cubicBezTo>
                    <a:pt x="324867" y="516047"/>
                    <a:pt x="308182" y="521938"/>
                    <a:pt x="297654" y="536786"/>
                  </a:cubicBezTo>
                  <a:cubicBezTo>
                    <a:pt x="273604" y="570722"/>
                    <a:pt x="299168" y="610181"/>
                    <a:pt x="243733" y="620550"/>
                  </a:cubicBezTo>
                  <a:cubicBezTo>
                    <a:pt x="200106" y="628697"/>
                    <a:pt x="152710" y="612403"/>
                    <a:pt x="108712" y="614558"/>
                  </a:cubicBezTo>
                  <a:cubicBezTo>
                    <a:pt x="87419" y="615601"/>
                    <a:pt x="14897" y="640987"/>
                    <a:pt x="2922" y="621089"/>
                  </a:cubicBezTo>
                  <a:cubicBezTo>
                    <a:pt x="-15881" y="589845"/>
                    <a:pt x="61687" y="588465"/>
                    <a:pt x="75377" y="583987"/>
                  </a:cubicBezTo>
                  <a:cubicBezTo>
                    <a:pt x="90178" y="579173"/>
                    <a:pt x="96501" y="568837"/>
                    <a:pt x="106525" y="558400"/>
                  </a:cubicBezTo>
                  <a:cubicBezTo>
                    <a:pt x="121460" y="542812"/>
                    <a:pt x="134176" y="538704"/>
                    <a:pt x="152609" y="529176"/>
                  </a:cubicBezTo>
                  <a:cubicBezTo>
                    <a:pt x="182344" y="513824"/>
                    <a:pt x="175886" y="481807"/>
                    <a:pt x="203301" y="461168"/>
                  </a:cubicBezTo>
                  <a:cubicBezTo>
                    <a:pt x="234652" y="437533"/>
                    <a:pt x="219615" y="421710"/>
                    <a:pt x="220489" y="385383"/>
                  </a:cubicBezTo>
                  <a:cubicBezTo>
                    <a:pt x="221297" y="350874"/>
                    <a:pt x="247366" y="334881"/>
                    <a:pt x="257357" y="305725"/>
                  </a:cubicBezTo>
                  <a:cubicBezTo>
                    <a:pt x="271047" y="265829"/>
                    <a:pt x="253791" y="253439"/>
                    <a:pt x="298226" y="233879"/>
                  </a:cubicBezTo>
                  <a:cubicBezTo>
                    <a:pt x="331460" y="219234"/>
                    <a:pt x="340542" y="186812"/>
                    <a:pt x="370984" y="169338"/>
                  </a:cubicBezTo>
                  <a:cubicBezTo>
                    <a:pt x="397895" y="153885"/>
                    <a:pt x="422080" y="151528"/>
                    <a:pt x="439673" y="123012"/>
                  </a:cubicBezTo>
                  <a:cubicBezTo>
                    <a:pt x="448687" y="108434"/>
                    <a:pt x="452387" y="92812"/>
                    <a:pt x="466582" y="7234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7" name="Freeform 1152">
              <a:extLst>
                <a:ext uri="{FF2B5EF4-FFF2-40B4-BE49-F238E27FC236}">
                  <a16:creationId xmlns:a16="http://schemas.microsoft.com/office/drawing/2014/main" id="{3521776C-2716-0ACF-61BB-F0025ABF7633}"/>
                </a:ext>
              </a:extLst>
            </p:cNvPr>
            <p:cNvSpPr>
              <a:spLocks/>
            </p:cNvSpPr>
            <p:nvPr/>
          </p:nvSpPr>
          <p:spPr>
            <a:xfrm>
              <a:off x="10269668" y="5967178"/>
              <a:ext cx="568653" cy="482157"/>
            </a:xfrm>
            <a:custGeom>
              <a:avLst/>
              <a:gdLst>
                <a:gd name="connsiteX0" fmla="*/ 542020 w 585329"/>
                <a:gd name="connsiteY0" fmla="*/ 12188 h 496572"/>
                <a:gd name="connsiteX1" fmla="*/ 406998 w 585329"/>
                <a:gd name="connsiteY1" fmla="*/ 6195 h 496572"/>
                <a:gd name="connsiteX2" fmla="*/ 301209 w 585329"/>
                <a:gd name="connsiteY2" fmla="*/ 12726 h 496572"/>
                <a:gd name="connsiteX3" fmla="*/ 298618 w 585329"/>
                <a:gd name="connsiteY3" fmla="*/ 5320 h 496572"/>
                <a:gd name="connsiteX4" fmla="*/ 261381 w 585329"/>
                <a:gd name="connsiteY4" fmla="*/ 42926 h 496572"/>
                <a:gd name="connsiteX5" fmla="*/ 255427 w 585329"/>
                <a:gd name="connsiteY5" fmla="*/ 96491 h 496572"/>
                <a:gd name="connsiteX6" fmla="*/ 179642 w 585329"/>
                <a:gd name="connsiteY6" fmla="*/ 168304 h 496572"/>
                <a:gd name="connsiteX7" fmla="*/ 175639 w 585329"/>
                <a:gd name="connsiteY7" fmla="*/ 236245 h 496572"/>
                <a:gd name="connsiteX8" fmla="*/ 135611 w 585329"/>
                <a:gd name="connsiteY8" fmla="*/ 286208 h 496572"/>
                <a:gd name="connsiteX9" fmla="*/ 91108 w 585329"/>
                <a:gd name="connsiteY9" fmla="*/ 326911 h 496572"/>
                <a:gd name="connsiteX10" fmla="*/ 70892 w 585329"/>
                <a:gd name="connsiteY10" fmla="*/ 385359 h 496572"/>
                <a:gd name="connsiteX11" fmla="*/ 3179 w 585329"/>
                <a:gd name="connsiteY11" fmla="*/ 488010 h 496572"/>
                <a:gd name="connsiteX12" fmla="*/ 104664 w 585329"/>
                <a:gd name="connsiteY12" fmla="*/ 487472 h 496572"/>
                <a:gd name="connsiteX13" fmla="*/ 257581 w 585329"/>
                <a:gd name="connsiteY13" fmla="*/ 488010 h 496572"/>
                <a:gd name="connsiteX14" fmla="*/ 279041 w 585329"/>
                <a:gd name="connsiteY14" fmla="*/ 418824 h 496572"/>
                <a:gd name="connsiteX15" fmla="*/ 311905 w 585329"/>
                <a:gd name="connsiteY15" fmla="*/ 349806 h 496572"/>
                <a:gd name="connsiteX16" fmla="*/ 354927 w 585329"/>
                <a:gd name="connsiteY16" fmla="*/ 311155 h 496572"/>
                <a:gd name="connsiteX17" fmla="*/ 356912 w 585329"/>
                <a:gd name="connsiteY17" fmla="*/ 227155 h 496572"/>
                <a:gd name="connsiteX18" fmla="*/ 355701 w 585329"/>
                <a:gd name="connsiteY18" fmla="*/ 151235 h 496572"/>
                <a:gd name="connsiteX19" fmla="*/ 428089 w 585329"/>
                <a:gd name="connsiteY19" fmla="*/ 134132 h 496572"/>
                <a:gd name="connsiteX20" fmla="*/ 540909 w 585329"/>
                <a:gd name="connsiteY20" fmla="*/ 127129 h 496572"/>
                <a:gd name="connsiteX21" fmla="*/ 583361 w 585329"/>
                <a:gd name="connsiteY21" fmla="*/ 101137 h 496572"/>
                <a:gd name="connsiteX22" fmla="*/ 569770 w 585329"/>
                <a:gd name="connsiteY22" fmla="*/ 0 h 496572"/>
                <a:gd name="connsiteX23" fmla="*/ 542020 w 585329"/>
                <a:gd name="connsiteY23" fmla="*/ 12188 h 4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85329" h="496572">
                  <a:moveTo>
                    <a:pt x="542020" y="12188"/>
                  </a:moveTo>
                  <a:cubicBezTo>
                    <a:pt x="498392" y="20335"/>
                    <a:pt x="450997" y="4040"/>
                    <a:pt x="406998" y="6195"/>
                  </a:cubicBezTo>
                  <a:cubicBezTo>
                    <a:pt x="385706" y="7238"/>
                    <a:pt x="313183" y="32624"/>
                    <a:pt x="301209" y="12726"/>
                  </a:cubicBezTo>
                  <a:cubicBezTo>
                    <a:pt x="299594" y="9999"/>
                    <a:pt x="298888" y="7609"/>
                    <a:pt x="298618" y="5320"/>
                  </a:cubicBezTo>
                  <a:cubicBezTo>
                    <a:pt x="280320" y="10437"/>
                    <a:pt x="264813" y="19426"/>
                    <a:pt x="261381" y="42926"/>
                  </a:cubicBezTo>
                  <a:cubicBezTo>
                    <a:pt x="258421" y="63227"/>
                    <a:pt x="275206" y="78412"/>
                    <a:pt x="255427" y="96491"/>
                  </a:cubicBezTo>
                  <a:cubicBezTo>
                    <a:pt x="222664" y="126422"/>
                    <a:pt x="192054" y="118308"/>
                    <a:pt x="179642" y="168304"/>
                  </a:cubicBezTo>
                  <a:cubicBezTo>
                    <a:pt x="173822" y="191669"/>
                    <a:pt x="178936" y="213991"/>
                    <a:pt x="175639" y="236245"/>
                  </a:cubicBezTo>
                  <a:cubicBezTo>
                    <a:pt x="172444" y="257927"/>
                    <a:pt x="151723" y="273818"/>
                    <a:pt x="135611" y="286208"/>
                  </a:cubicBezTo>
                  <a:cubicBezTo>
                    <a:pt x="118623" y="299237"/>
                    <a:pt x="100627" y="307284"/>
                    <a:pt x="91108" y="326911"/>
                  </a:cubicBezTo>
                  <a:cubicBezTo>
                    <a:pt x="81151" y="347483"/>
                    <a:pt x="86735" y="366640"/>
                    <a:pt x="70892" y="385359"/>
                  </a:cubicBezTo>
                  <a:cubicBezTo>
                    <a:pt x="56225" y="402663"/>
                    <a:pt x="-15860" y="460201"/>
                    <a:pt x="3179" y="488010"/>
                  </a:cubicBezTo>
                  <a:cubicBezTo>
                    <a:pt x="16298" y="507134"/>
                    <a:pt x="84818" y="488381"/>
                    <a:pt x="104664" y="487472"/>
                  </a:cubicBezTo>
                  <a:cubicBezTo>
                    <a:pt x="154347" y="485183"/>
                    <a:pt x="208873" y="493128"/>
                    <a:pt x="257581" y="488010"/>
                  </a:cubicBezTo>
                  <a:cubicBezTo>
                    <a:pt x="290747" y="484509"/>
                    <a:pt x="281766" y="445994"/>
                    <a:pt x="279041" y="418824"/>
                  </a:cubicBezTo>
                  <a:cubicBezTo>
                    <a:pt x="275375" y="381992"/>
                    <a:pt x="276418" y="364417"/>
                    <a:pt x="311905" y="349806"/>
                  </a:cubicBezTo>
                  <a:cubicBezTo>
                    <a:pt x="334375" y="340548"/>
                    <a:pt x="348570" y="334824"/>
                    <a:pt x="354927" y="311155"/>
                  </a:cubicBezTo>
                  <a:cubicBezTo>
                    <a:pt x="362059" y="284625"/>
                    <a:pt x="362933" y="253719"/>
                    <a:pt x="356912" y="227155"/>
                  </a:cubicBezTo>
                  <a:cubicBezTo>
                    <a:pt x="351732" y="204294"/>
                    <a:pt x="339354" y="173118"/>
                    <a:pt x="355701" y="151235"/>
                  </a:cubicBezTo>
                  <a:cubicBezTo>
                    <a:pt x="371140" y="130596"/>
                    <a:pt x="404778" y="135208"/>
                    <a:pt x="428089" y="134132"/>
                  </a:cubicBezTo>
                  <a:cubicBezTo>
                    <a:pt x="465796" y="132381"/>
                    <a:pt x="503269" y="130158"/>
                    <a:pt x="540909" y="127129"/>
                  </a:cubicBezTo>
                  <a:cubicBezTo>
                    <a:pt x="563010" y="125344"/>
                    <a:pt x="578247" y="127634"/>
                    <a:pt x="583361" y="101137"/>
                  </a:cubicBezTo>
                  <a:cubicBezTo>
                    <a:pt x="588541" y="74270"/>
                    <a:pt x="583327" y="30975"/>
                    <a:pt x="569770" y="0"/>
                  </a:cubicBezTo>
                  <a:cubicBezTo>
                    <a:pt x="564086" y="5421"/>
                    <a:pt x="555441" y="9663"/>
                    <a:pt x="542020" y="1218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8" name="Freeform 1153">
              <a:extLst>
                <a:ext uri="{FF2B5EF4-FFF2-40B4-BE49-F238E27FC236}">
                  <a16:creationId xmlns:a16="http://schemas.microsoft.com/office/drawing/2014/main" id="{1BC74EBC-8B38-6F7D-5D8E-5F569988F0D3}"/>
                </a:ext>
              </a:extLst>
            </p:cNvPr>
            <p:cNvSpPr>
              <a:spLocks/>
            </p:cNvSpPr>
            <p:nvPr/>
          </p:nvSpPr>
          <p:spPr>
            <a:xfrm>
              <a:off x="10827654" y="5275054"/>
              <a:ext cx="1299419" cy="1336157"/>
            </a:xfrm>
            <a:custGeom>
              <a:avLst/>
              <a:gdLst>
                <a:gd name="connsiteX0" fmla="*/ 1311664 w 1337526"/>
                <a:gd name="connsiteY0" fmla="*/ 991853 h 1376104"/>
                <a:gd name="connsiteX1" fmla="*/ 1289497 w 1337526"/>
                <a:gd name="connsiteY1" fmla="*/ 964516 h 1376104"/>
                <a:gd name="connsiteX2" fmla="*/ 1248795 w 1337526"/>
                <a:gd name="connsiteY2" fmla="*/ 958422 h 1376104"/>
                <a:gd name="connsiteX3" fmla="*/ 1229118 w 1337526"/>
                <a:gd name="connsiteY3" fmla="*/ 910681 h 1376104"/>
                <a:gd name="connsiteX4" fmla="*/ 1186364 w 1337526"/>
                <a:gd name="connsiteY4" fmla="*/ 854524 h 1376104"/>
                <a:gd name="connsiteX5" fmla="*/ 1201803 w 1337526"/>
                <a:gd name="connsiteY5" fmla="*/ 808197 h 1376104"/>
                <a:gd name="connsiteX6" fmla="*/ 1203284 w 1337526"/>
                <a:gd name="connsiteY6" fmla="*/ 744364 h 1376104"/>
                <a:gd name="connsiteX7" fmla="*/ 1215797 w 1337526"/>
                <a:gd name="connsiteY7" fmla="*/ 709956 h 1376104"/>
                <a:gd name="connsiteX8" fmla="*/ 1197902 w 1337526"/>
                <a:gd name="connsiteY8" fmla="*/ 672887 h 1376104"/>
                <a:gd name="connsiteX9" fmla="*/ 1210818 w 1337526"/>
                <a:gd name="connsiteY9" fmla="*/ 607337 h 1376104"/>
                <a:gd name="connsiteX10" fmla="*/ 1174725 w 1337526"/>
                <a:gd name="connsiteY10" fmla="*/ 528588 h 1376104"/>
                <a:gd name="connsiteX11" fmla="*/ 1161943 w 1337526"/>
                <a:gd name="connsiteY11" fmla="*/ 420112 h 1376104"/>
                <a:gd name="connsiteX12" fmla="*/ 1105095 w 1337526"/>
                <a:gd name="connsiteY12" fmla="*/ 340656 h 1376104"/>
                <a:gd name="connsiteX13" fmla="*/ 1078085 w 1337526"/>
                <a:gd name="connsiteY13" fmla="*/ 311097 h 1376104"/>
                <a:gd name="connsiteX14" fmla="*/ 1064125 w 1337526"/>
                <a:gd name="connsiteY14" fmla="*/ 279618 h 1376104"/>
                <a:gd name="connsiteX15" fmla="*/ 1054000 w 1337526"/>
                <a:gd name="connsiteY15" fmla="*/ 233964 h 1376104"/>
                <a:gd name="connsiteX16" fmla="*/ 1092347 w 1337526"/>
                <a:gd name="connsiteY16" fmla="*/ 207266 h 1376104"/>
                <a:gd name="connsiteX17" fmla="*/ 1108190 w 1337526"/>
                <a:gd name="connsiteY17" fmla="*/ 120370 h 1376104"/>
                <a:gd name="connsiteX18" fmla="*/ 1115658 w 1337526"/>
                <a:gd name="connsiteY18" fmla="*/ 48052 h 1376104"/>
                <a:gd name="connsiteX19" fmla="*/ 1140718 w 1337526"/>
                <a:gd name="connsiteY19" fmla="*/ 15226 h 1376104"/>
                <a:gd name="connsiteX20" fmla="*/ 985817 w 1337526"/>
                <a:gd name="connsiteY20" fmla="*/ 19872 h 1376104"/>
                <a:gd name="connsiteX21" fmla="*/ 948075 w 1337526"/>
                <a:gd name="connsiteY21" fmla="*/ 49231 h 1376104"/>
                <a:gd name="connsiteX22" fmla="*/ 888907 w 1337526"/>
                <a:gd name="connsiteY22" fmla="*/ 26977 h 1376104"/>
                <a:gd name="connsiteX23" fmla="*/ 738480 w 1337526"/>
                <a:gd name="connsiteY23" fmla="*/ 66401 h 1376104"/>
                <a:gd name="connsiteX24" fmla="*/ 606250 w 1337526"/>
                <a:gd name="connsiteY24" fmla="*/ 73639 h 1376104"/>
                <a:gd name="connsiteX25" fmla="*/ 575002 w 1337526"/>
                <a:gd name="connsiteY25" fmla="*/ 100540 h 1376104"/>
                <a:gd name="connsiteX26" fmla="*/ 560201 w 1337526"/>
                <a:gd name="connsiteY26" fmla="*/ 116061 h 1376104"/>
                <a:gd name="connsiteX27" fmla="*/ 524175 w 1337526"/>
                <a:gd name="connsiteY27" fmla="*/ 120740 h 1376104"/>
                <a:gd name="connsiteX28" fmla="*/ 507289 w 1337526"/>
                <a:gd name="connsiteY28" fmla="*/ 147169 h 1376104"/>
                <a:gd name="connsiteX29" fmla="*/ 456597 w 1337526"/>
                <a:gd name="connsiteY29" fmla="*/ 174070 h 1376104"/>
                <a:gd name="connsiteX30" fmla="*/ 444151 w 1337526"/>
                <a:gd name="connsiteY30" fmla="*/ 178413 h 1376104"/>
                <a:gd name="connsiteX31" fmla="*/ 468707 w 1337526"/>
                <a:gd name="connsiteY31" fmla="*/ 261976 h 1376104"/>
                <a:gd name="connsiteX32" fmla="*/ 482128 w 1337526"/>
                <a:gd name="connsiteY32" fmla="*/ 304093 h 1376104"/>
                <a:gd name="connsiteX33" fmla="*/ 491580 w 1337526"/>
                <a:gd name="connsiteY33" fmla="*/ 346312 h 1376104"/>
                <a:gd name="connsiteX34" fmla="*/ 443276 w 1337526"/>
                <a:gd name="connsiteY34" fmla="*/ 388363 h 1376104"/>
                <a:gd name="connsiteX35" fmla="*/ 378423 w 1337526"/>
                <a:gd name="connsiteY35" fmla="*/ 420280 h 1376104"/>
                <a:gd name="connsiteX36" fmla="*/ 339101 w 1337526"/>
                <a:gd name="connsiteY36" fmla="*/ 420684 h 1376104"/>
                <a:gd name="connsiteX37" fmla="*/ 336477 w 1337526"/>
                <a:gd name="connsiteY37" fmla="*/ 460715 h 1376104"/>
                <a:gd name="connsiteX38" fmla="*/ 249423 w 1337526"/>
                <a:gd name="connsiteY38" fmla="*/ 506671 h 1376104"/>
                <a:gd name="connsiteX39" fmla="*/ 232839 w 1337526"/>
                <a:gd name="connsiteY39" fmla="*/ 555590 h 1376104"/>
                <a:gd name="connsiteX40" fmla="*/ 188001 w 1337526"/>
                <a:gd name="connsiteY40" fmla="*/ 564983 h 1376104"/>
                <a:gd name="connsiteX41" fmla="*/ 148006 w 1337526"/>
                <a:gd name="connsiteY41" fmla="*/ 558957 h 1376104"/>
                <a:gd name="connsiteX42" fmla="*/ 135694 w 1337526"/>
                <a:gd name="connsiteY42" fmla="*/ 575285 h 1376104"/>
                <a:gd name="connsiteX43" fmla="*/ 109759 w 1337526"/>
                <a:gd name="connsiteY43" fmla="*/ 577238 h 1376104"/>
                <a:gd name="connsiteX44" fmla="*/ 68284 w 1337526"/>
                <a:gd name="connsiteY44" fmla="*/ 610939 h 1376104"/>
                <a:gd name="connsiteX45" fmla="*/ 26137 w 1337526"/>
                <a:gd name="connsiteY45" fmla="*/ 641072 h 1376104"/>
                <a:gd name="connsiteX46" fmla="*/ 0 w 1337526"/>
                <a:gd name="connsiteY46" fmla="*/ 712682 h 1376104"/>
                <a:gd name="connsiteX47" fmla="*/ 34 w 1337526"/>
                <a:gd name="connsiteY47" fmla="*/ 712648 h 1376104"/>
                <a:gd name="connsiteX48" fmla="*/ 11976 w 1337526"/>
                <a:gd name="connsiteY48" fmla="*/ 755036 h 1376104"/>
                <a:gd name="connsiteX49" fmla="*/ 161730 w 1337526"/>
                <a:gd name="connsiteY49" fmla="*/ 847689 h 1376104"/>
                <a:gd name="connsiteX50" fmla="*/ 370754 w 1337526"/>
                <a:gd name="connsiteY50" fmla="*/ 1004815 h 1376104"/>
                <a:gd name="connsiteX51" fmla="*/ 597101 w 1337526"/>
                <a:gd name="connsiteY51" fmla="*/ 1175611 h 1376104"/>
                <a:gd name="connsiteX52" fmla="*/ 629393 w 1337526"/>
                <a:gd name="connsiteY52" fmla="*/ 1211231 h 1376104"/>
                <a:gd name="connsiteX53" fmla="*/ 652771 w 1337526"/>
                <a:gd name="connsiteY53" fmla="*/ 1255840 h 1376104"/>
                <a:gd name="connsiteX54" fmla="*/ 670431 w 1337526"/>
                <a:gd name="connsiteY54" fmla="*/ 1266176 h 1376104"/>
                <a:gd name="connsiteX55" fmla="*/ 688091 w 1337526"/>
                <a:gd name="connsiteY55" fmla="*/ 1287690 h 1376104"/>
                <a:gd name="connsiteX56" fmla="*/ 738951 w 1337526"/>
                <a:gd name="connsiteY56" fmla="*/ 1301729 h 1376104"/>
                <a:gd name="connsiteX57" fmla="*/ 791661 w 1337526"/>
                <a:gd name="connsiteY57" fmla="*/ 1373340 h 1376104"/>
                <a:gd name="connsiteX58" fmla="*/ 842588 w 1337526"/>
                <a:gd name="connsiteY58" fmla="*/ 1363543 h 1376104"/>
                <a:gd name="connsiteX59" fmla="*/ 904683 w 1337526"/>
                <a:gd name="connsiteY59" fmla="*/ 1353678 h 1376104"/>
                <a:gd name="connsiteX60" fmla="*/ 997556 w 1337526"/>
                <a:gd name="connsiteY60" fmla="*/ 1275435 h 1376104"/>
                <a:gd name="connsiteX61" fmla="*/ 1140045 w 1337526"/>
                <a:gd name="connsiteY61" fmla="*/ 1176992 h 1376104"/>
                <a:gd name="connsiteX62" fmla="*/ 1260097 w 1337526"/>
                <a:gd name="connsiteY62" fmla="*/ 1096526 h 1376104"/>
                <a:gd name="connsiteX63" fmla="*/ 1328382 w 1337526"/>
                <a:gd name="connsiteY63" fmla="*/ 1035453 h 1376104"/>
                <a:gd name="connsiteX64" fmla="*/ 1311664 w 1337526"/>
                <a:gd name="connsiteY64" fmla="*/ 991853 h 137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337526" h="1376104">
                  <a:moveTo>
                    <a:pt x="1311664" y="991853"/>
                  </a:moveTo>
                  <a:cubicBezTo>
                    <a:pt x="1302851" y="983201"/>
                    <a:pt x="1300732" y="971081"/>
                    <a:pt x="1289497" y="964516"/>
                  </a:cubicBezTo>
                  <a:cubicBezTo>
                    <a:pt x="1276715" y="957075"/>
                    <a:pt x="1259660" y="965357"/>
                    <a:pt x="1248795" y="958422"/>
                  </a:cubicBezTo>
                  <a:cubicBezTo>
                    <a:pt x="1230867" y="946975"/>
                    <a:pt x="1236013" y="926943"/>
                    <a:pt x="1229118" y="910681"/>
                  </a:cubicBezTo>
                  <a:cubicBezTo>
                    <a:pt x="1219665" y="888360"/>
                    <a:pt x="1194471" y="877452"/>
                    <a:pt x="1186364" y="854524"/>
                  </a:cubicBezTo>
                  <a:cubicBezTo>
                    <a:pt x="1177450" y="829306"/>
                    <a:pt x="1194539" y="829643"/>
                    <a:pt x="1201803" y="808197"/>
                  </a:cubicBezTo>
                  <a:cubicBezTo>
                    <a:pt x="1209877" y="784428"/>
                    <a:pt x="1191376" y="769412"/>
                    <a:pt x="1203284" y="744364"/>
                  </a:cubicBezTo>
                  <a:cubicBezTo>
                    <a:pt x="1211357" y="727362"/>
                    <a:pt x="1220640" y="733859"/>
                    <a:pt x="1215797" y="709956"/>
                  </a:cubicBezTo>
                  <a:cubicBezTo>
                    <a:pt x="1213005" y="696118"/>
                    <a:pt x="1200896" y="686422"/>
                    <a:pt x="1197902" y="672887"/>
                  </a:cubicBezTo>
                  <a:cubicBezTo>
                    <a:pt x="1192419" y="648108"/>
                    <a:pt x="1211828" y="631712"/>
                    <a:pt x="1210818" y="607337"/>
                  </a:cubicBezTo>
                  <a:cubicBezTo>
                    <a:pt x="1209675" y="579157"/>
                    <a:pt x="1181151" y="557879"/>
                    <a:pt x="1174725" y="528588"/>
                  </a:cubicBezTo>
                  <a:cubicBezTo>
                    <a:pt x="1166989" y="493406"/>
                    <a:pt x="1164937" y="455934"/>
                    <a:pt x="1161943" y="420112"/>
                  </a:cubicBezTo>
                  <a:cubicBezTo>
                    <a:pt x="1158781" y="382404"/>
                    <a:pt x="1123226" y="371530"/>
                    <a:pt x="1105095" y="340656"/>
                  </a:cubicBezTo>
                  <a:cubicBezTo>
                    <a:pt x="1097057" y="326954"/>
                    <a:pt x="1088782" y="322106"/>
                    <a:pt x="1078085" y="311097"/>
                  </a:cubicBezTo>
                  <a:cubicBezTo>
                    <a:pt x="1065100" y="297730"/>
                    <a:pt x="1069104" y="297932"/>
                    <a:pt x="1064125" y="279618"/>
                  </a:cubicBezTo>
                  <a:cubicBezTo>
                    <a:pt x="1060324" y="265612"/>
                    <a:pt x="1045894" y="249013"/>
                    <a:pt x="1054000" y="233964"/>
                  </a:cubicBezTo>
                  <a:cubicBezTo>
                    <a:pt x="1059820" y="223190"/>
                    <a:pt x="1083635" y="217972"/>
                    <a:pt x="1092347" y="207266"/>
                  </a:cubicBezTo>
                  <a:cubicBezTo>
                    <a:pt x="1108897" y="186931"/>
                    <a:pt x="1106912" y="145722"/>
                    <a:pt x="1108190" y="120370"/>
                  </a:cubicBezTo>
                  <a:cubicBezTo>
                    <a:pt x="1109570" y="93402"/>
                    <a:pt x="1102573" y="73505"/>
                    <a:pt x="1115658" y="48052"/>
                  </a:cubicBezTo>
                  <a:cubicBezTo>
                    <a:pt x="1122319" y="35090"/>
                    <a:pt x="1132275" y="25327"/>
                    <a:pt x="1140718" y="15226"/>
                  </a:cubicBezTo>
                  <a:cubicBezTo>
                    <a:pt x="1115826" y="-12314"/>
                    <a:pt x="1015115" y="2635"/>
                    <a:pt x="985817" y="19872"/>
                  </a:cubicBezTo>
                  <a:cubicBezTo>
                    <a:pt x="972429" y="27751"/>
                    <a:pt x="963347" y="45662"/>
                    <a:pt x="948075" y="49231"/>
                  </a:cubicBezTo>
                  <a:cubicBezTo>
                    <a:pt x="924664" y="54718"/>
                    <a:pt x="908282" y="30680"/>
                    <a:pt x="888907" y="26977"/>
                  </a:cubicBezTo>
                  <a:cubicBezTo>
                    <a:pt x="843362" y="18223"/>
                    <a:pt x="780493" y="56099"/>
                    <a:pt x="738480" y="66401"/>
                  </a:cubicBezTo>
                  <a:cubicBezTo>
                    <a:pt x="694717" y="77141"/>
                    <a:pt x="647188" y="54786"/>
                    <a:pt x="606250" y="73639"/>
                  </a:cubicBezTo>
                  <a:cubicBezTo>
                    <a:pt x="591685" y="80373"/>
                    <a:pt x="585833" y="90338"/>
                    <a:pt x="575002" y="100540"/>
                  </a:cubicBezTo>
                  <a:cubicBezTo>
                    <a:pt x="568677" y="106499"/>
                    <a:pt x="569114" y="111313"/>
                    <a:pt x="560201" y="116061"/>
                  </a:cubicBezTo>
                  <a:cubicBezTo>
                    <a:pt x="548731" y="122188"/>
                    <a:pt x="534098" y="115185"/>
                    <a:pt x="524175" y="120740"/>
                  </a:cubicBezTo>
                  <a:cubicBezTo>
                    <a:pt x="512233" y="127440"/>
                    <a:pt x="514891" y="137103"/>
                    <a:pt x="507289" y="147169"/>
                  </a:cubicBezTo>
                  <a:cubicBezTo>
                    <a:pt x="493968" y="164811"/>
                    <a:pt x="477856" y="167673"/>
                    <a:pt x="456597" y="174070"/>
                  </a:cubicBezTo>
                  <a:cubicBezTo>
                    <a:pt x="452291" y="175349"/>
                    <a:pt x="448288" y="176965"/>
                    <a:pt x="444151" y="178413"/>
                  </a:cubicBezTo>
                  <a:cubicBezTo>
                    <a:pt x="474896" y="193799"/>
                    <a:pt x="461172" y="229318"/>
                    <a:pt x="468707" y="261976"/>
                  </a:cubicBezTo>
                  <a:cubicBezTo>
                    <a:pt x="472104" y="276789"/>
                    <a:pt x="479807" y="289381"/>
                    <a:pt x="482128" y="304093"/>
                  </a:cubicBezTo>
                  <a:cubicBezTo>
                    <a:pt x="484752" y="320725"/>
                    <a:pt x="484583" y="329681"/>
                    <a:pt x="491580" y="346312"/>
                  </a:cubicBezTo>
                  <a:cubicBezTo>
                    <a:pt x="508533" y="386579"/>
                    <a:pt x="473819" y="385367"/>
                    <a:pt x="443276" y="388363"/>
                  </a:cubicBezTo>
                  <a:cubicBezTo>
                    <a:pt x="411186" y="391528"/>
                    <a:pt x="409739" y="423108"/>
                    <a:pt x="378423" y="420280"/>
                  </a:cubicBezTo>
                  <a:cubicBezTo>
                    <a:pt x="364362" y="419001"/>
                    <a:pt x="350605" y="407789"/>
                    <a:pt x="339101" y="420684"/>
                  </a:cubicBezTo>
                  <a:cubicBezTo>
                    <a:pt x="329110" y="431862"/>
                    <a:pt x="340379" y="448695"/>
                    <a:pt x="336477" y="460715"/>
                  </a:cubicBezTo>
                  <a:cubicBezTo>
                    <a:pt x="323190" y="501385"/>
                    <a:pt x="265435" y="468660"/>
                    <a:pt x="249423" y="506671"/>
                  </a:cubicBezTo>
                  <a:cubicBezTo>
                    <a:pt x="241956" y="524380"/>
                    <a:pt x="251273" y="540911"/>
                    <a:pt x="232839" y="555590"/>
                  </a:cubicBezTo>
                  <a:cubicBezTo>
                    <a:pt x="220831" y="565151"/>
                    <a:pt x="202969" y="567340"/>
                    <a:pt x="188001" y="564983"/>
                  </a:cubicBezTo>
                  <a:cubicBezTo>
                    <a:pt x="172460" y="562526"/>
                    <a:pt x="161898" y="551718"/>
                    <a:pt x="148006" y="558957"/>
                  </a:cubicBezTo>
                  <a:cubicBezTo>
                    <a:pt x="142791" y="561650"/>
                    <a:pt x="142791" y="571784"/>
                    <a:pt x="135694" y="575285"/>
                  </a:cubicBezTo>
                  <a:cubicBezTo>
                    <a:pt x="127890" y="579157"/>
                    <a:pt x="117799" y="573939"/>
                    <a:pt x="109759" y="577238"/>
                  </a:cubicBezTo>
                  <a:cubicBezTo>
                    <a:pt x="95632" y="583029"/>
                    <a:pt x="81975" y="602354"/>
                    <a:pt x="68284" y="610939"/>
                  </a:cubicBezTo>
                  <a:cubicBezTo>
                    <a:pt x="53349" y="620332"/>
                    <a:pt x="36665" y="626224"/>
                    <a:pt x="26137" y="641072"/>
                  </a:cubicBezTo>
                  <a:cubicBezTo>
                    <a:pt x="7905" y="666793"/>
                    <a:pt x="18097" y="695680"/>
                    <a:pt x="0" y="712682"/>
                  </a:cubicBezTo>
                  <a:lnTo>
                    <a:pt x="34" y="712648"/>
                  </a:lnTo>
                  <a:cubicBezTo>
                    <a:pt x="5618" y="725342"/>
                    <a:pt x="9352" y="740155"/>
                    <a:pt x="11976" y="755036"/>
                  </a:cubicBezTo>
                  <a:cubicBezTo>
                    <a:pt x="65459" y="780523"/>
                    <a:pt x="112518" y="814796"/>
                    <a:pt x="161730" y="847689"/>
                  </a:cubicBezTo>
                  <a:cubicBezTo>
                    <a:pt x="233176" y="895430"/>
                    <a:pt x="301662" y="952160"/>
                    <a:pt x="370754" y="1004815"/>
                  </a:cubicBezTo>
                  <a:cubicBezTo>
                    <a:pt x="447078" y="1062959"/>
                    <a:pt x="515429" y="1124537"/>
                    <a:pt x="597101" y="1175611"/>
                  </a:cubicBezTo>
                  <a:cubicBezTo>
                    <a:pt x="617519" y="1188371"/>
                    <a:pt x="621589" y="1191232"/>
                    <a:pt x="629393" y="1211231"/>
                  </a:cubicBezTo>
                  <a:cubicBezTo>
                    <a:pt x="635986" y="1228166"/>
                    <a:pt x="637601" y="1242643"/>
                    <a:pt x="652771" y="1255840"/>
                  </a:cubicBezTo>
                  <a:cubicBezTo>
                    <a:pt x="658119" y="1260486"/>
                    <a:pt x="665150" y="1261799"/>
                    <a:pt x="670431" y="1266176"/>
                  </a:cubicBezTo>
                  <a:cubicBezTo>
                    <a:pt x="677461" y="1272001"/>
                    <a:pt x="682709" y="1283414"/>
                    <a:pt x="688091" y="1287690"/>
                  </a:cubicBezTo>
                  <a:cubicBezTo>
                    <a:pt x="702622" y="1299204"/>
                    <a:pt x="720618" y="1296242"/>
                    <a:pt x="738951" y="1301729"/>
                  </a:cubicBezTo>
                  <a:cubicBezTo>
                    <a:pt x="782713" y="1314826"/>
                    <a:pt x="754626" y="1356607"/>
                    <a:pt x="791661" y="1373340"/>
                  </a:cubicBezTo>
                  <a:cubicBezTo>
                    <a:pt x="809960" y="1381589"/>
                    <a:pt x="826139" y="1369299"/>
                    <a:pt x="842588" y="1363543"/>
                  </a:cubicBezTo>
                  <a:cubicBezTo>
                    <a:pt x="863409" y="1356236"/>
                    <a:pt x="882954" y="1356641"/>
                    <a:pt x="904683" y="1353678"/>
                  </a:cubicBezTo>
                  <a:cubicBezTo>
                    <a:pt x="953020" y="1347113"/>
                    <a:pt x="968729" y="1310146"/>
                    <a:pt x="997556" y="1275435"/>
                  </a:cubicBezTo>
                  <a:cubicBezTo>
                    <a:pt x="1036879" y="1228098"/>
                    <a:pt x="1084812" y="1204834"/>
                    <a:pt x="1140045" y="1176992"/>
                  </a:cubicBezTo>
                  <a:cubicBezTo>
                    <a:pt x="1182462" y="1155612"/>
                    <a:pt x="1225855" y="1130092"/>
                    <a:pt x="1260097" y="1096526"/>
                  </a:cubicBezTo>
                  <a:cubicBezTo>
                    <a:pt x="1281255" y="1075787"/>
                    <a:pt x="1308906" y="1056394"/>
                    <a:pt x="1328382" y="1035453"/>
                  </a:cubicBezTo>
                  <a:cubicBezTo>
                    <a:pt x="1350011" y="1012357"/>
                    <a:pt x="1328684" y="1008586"/>
                    <a:pt x="1311664" y="99185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19" name="Freeform 1154">
              <a:extLst>
                <a:ext uri="{FF2B5EF4-FFF2-40B4-BE49-F238E27FC236}">
                  <a16:creationId xmlns:a16="http://schemas.microsoft.com/office/drawing/2014/main" id="{D617BE34-6CB4-8CF6-64BA-66715EB11996}"/>
                </a:ext>
              </a:extLst>
            </p:cNvPr>
            <p:cNvSpPr>
              <a:spLocks/>
            </p:cNvSpPr>
            <p:nvPr/>
          </p:nvSpPr>
          <p:spPr>
            <a:xfrm>
              <a:off x="11844813" y="5281440"/>
              <a:ext cx="245873" cy="497901"/>
            </a:xfrm>
            <a:custGeom>
              <a:avLst/>
              <a:gdLst>
                <a:gd name="connsiteX0" fmla="*/ 72601 w 253083"/>
                <a:gd name="connsiteY0" fmla="*/ 28985 h 512787"/>
                <a:gd name="connsiteX1" fmla="*/ 64091 w 253083"/>
                <a:gd name="connsiteY1" fmla="*/ 41510 h 512787"/>
                <a:gd name="connsiteX2" fmla="*/ 56623 w 253083"/>
                <a:gd name="connsiteY2" fmla="*/ 113827 h 512787"/>
                <a:gd name="connsiteX3" fmla="*/ 40780 w 253083"/>
                <a:gd name="connsiteY3" fmla="*/ 200723 h 512787"/>
                <a:gd name="connsiteX4" fmla="*/ 2433 w 253083"/>
                <a:gd name="connsiteY4" fmla="*/ 227421 h 512787"/>
                <a:gd name="connsiteX5" fmla="*/ 12558 w 253083"/>
                <a:gd name="connsiteY5" fmla="*/ 273075 h 512787"/>
                <a:gd name="connsiteX6" fmla="*/ 26518 w 253083"/>
                <a:gd name="connsiteY6" fmla="*/ 304554 h 512787"/>
                <a:gd name="connsiteX7" fmla="*/ 53528 w 253083"/>
                <a:gd name="connsiteY7" fmla="*/ 334114 h 512787"/>
                <a:gd name="connsiteX8" fmla="*/ 110376 w 253083"/>
                <a:gd name="connsiteY8" fmla="*/ 413569 h 512787"/>
                <a:gd name="connsiteX9" fmla="*/ 121477 w 253083"/>
                <a:gd name="connsiteY9" fmla="*/ 512787 h 512787"/>
                <a:gd name="connsiteX10" fmla="*/ 149497 w 253083"/>
                <a:gd name="connsiteY10" fmla="*/ 504774 h 512787"/>
                <a:gd name="connsiteX11" fmla="*/ 166551 w 253083"/>
                <a:gd name="connsiteY11" fmla="*/ 446698 h 512787"/>
                <a:gd name="connsiteX12" fmla="*/ 239477 w 253083"/>
                <a:gd name="connsiteY12" fmla="*/ 372529 h 512787"/>
                <a:gd name="connsiteX13" fmla="*/ 236954 w 253083"/>
                <a:gd name="connsiteY13" fmla="*/ 295430 h 512787"/>
                <a:gd name="connsiteX14" fmla="*/ 164162 w 253083"/>
                <a:gd name="connsiteY14" fmla="*/ 228734 h 512787"/>
                <a:gd name="connsiteX15" fmla="*/ 216199 w 253083"/>
                <a:gd name="connsiteY15" fmla="*/ 150962 h 512787"/>
                <a:gd name="connsiteX16" fmla="*/ 211188 w 253083"/>
                <a:gd name="connsiteY16" fmla="*/ 108811 h 512787"/>
                <a:gd name="connsiteX17" fmla="*/ 210751 w 253083"/>
                <a:gd name="connsiteY17" fmla="*/ 67770 h 512787"/>
                <a:gd name="connsiteX18" fmla="*/ 217478 w 253083"/>
                <a:gd name="connsiteY18" fmla="*/ 31005 h 512787"/>
                <a:gd name="connsiteX19" fmla="*/ 181318 w 253083"/>
                <a:gd name="connsiteY19" fmla="*/ 34203 h 512787"/>
                <a:gd name="connsiteX20" fmla="*/ 110376 w 253083"/>
                <a:gd name="connsiteY20" fmla="*/ 7269 h 512787"/>
                <a:gd name="connsiteX21" fmla="*/ 76133 w 253083"/>
                <a:gd name="connsiteY21" fmla="*/ 28009 h 512787"/>
                <a:gd name="connsiteX22" fmla="*/ 72601 w 253083"/>
                <a:gd name="connsiteY22" fmla="*/ 28985 h 512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3083" h="512787">
                  <a:moveTo>
                    <a:pt x="72601" y="28985"/>
                  </a:moveTo>
                  <a:cubicBezTo>
                    <a:pt x="69608" y="32958"/>
                    <a:pt x="66479" y="36864"/>
                    <a:pt x="64091" y="41510"/>
                  </a:cubicBezTo>
                  <a:cubicBezTo>
                    <a:pt x="51006" y="66962"/>
                    <a:pt x="58003" y="86860"/>
                    <a:pt x="56623" y="113827"/>
                  </a:cubicBezTo>
                  <a:cubicBezTo>
                    <a:pt x="55345" y="139179"/>
                    <a:pt x="57295" y="180388"/>
                    <a:pt x="40780" y="200723"/>
                  </a:cubicBezTo>
                  <a:cubicBezTo>
                    <a:pt x="32067" y="211430"/>
                    <a:pt x="8253" y="216648"/>
                    <a:pt x="2433" y="227421"/>
                  </a:cubicBezTo>
                  <a:cubicBezTo>
                    <a:pt x="-5673" y="242471"/>
                    <a:pt x="8757" y="259069"/>
                    <a:pt x="12558" y="273075"/>
                  </a:cubicBezTo>
                  <a:cubicBezTo>
                    <a:pt x="17537" y="291390"/>
                    <a:pt x="13533" y="291154"/>
                    <a:pt x="26518" y="304554"/>
                  </a:cubicBezTo>
                  <a:cubicBezTo>
                    <a:pt x="37214" y="315563"/>
                    <a:pt x="45455" y="320411"/>
                    <a:pt x="53528" y="334114"/>
                  </a:cubicBezTo>
                  <a:cubicBezTo>
                    <a:pt x="71659" y="364987"/>
                    <a:pt x="107214" y="375862"/>
                    <a:pt x="110376" y="413569"/>
                  </a:cubicBezTo>
                  <a:cubicBezTo>
                    <a:pt x="113134" y="446294"/>
                    <a:pt x="115287" y="480332"/>
                    <a:pt x="121477" y="512787"/>
                  </a:cubicBezTo>
                  <a:cubicBezTo>
                    <a:pt x="130827" y="512821"/>
                    <a:pt x="140145" y="510734"/>
                    <a:pt x="149497" y="504774"/>
                  </a:cubicBezTo>
                  <a:cubicBezTo>
                    <a:pt x="177416" y="487065"/>
                    <a:pt x="171630" y="473194"/>
                    <a:pt x="166551" y="446698"/>
                  </a:cubicBezTo>
                  <a:cubicBezTo>
                    <a:pt x="156561" y="394514"/>
                    <a:pt x="210381" y="398419"/>
                    <a:pt x="239477" y="372529"/>
                  </a:cubicBezTo>
                  <a:cubicBezTo>
                    <a:pt x="258920" y="355223"/>
                    <a:pt x="257036" y="312264"/>
                    <a:pt x="236954" y="295430"/>
                  </a:cubicBezTo>
                  <a:cubicBezTo>
                    <a:pt x="208766" y="271795"/>
                    <a:pt x="164062" y="278125"/>
                    <a:pt x="164162" y="228734"/>
                  </a:cubicBezTo>
                  <a:cubicBezTo>
                    <a:pt x="164230" y="190522"/>
                    <a:pt x="198036" y="178603"/>
                    <a:pt x="216199" y="150962"/>
                  </a:cubicBezTo>
                  <a:cubicBezTo>
                    <a:pt x="230496" y="129179"/>
                    <a:pt x="222120" y="128574"/>
                    <a:pt x="211188" y="108811"/>
                  </a:cubicBezTo>
                  <a:cubicBezTo>
                    <a:pt x="200054" y="88745"/>
                    <a:pt x="200592" y="86927"/>
                    <a:pt x="210751" y="67770"/>
                  </a:cubicBezTo>
                  <a:cubicBezTo>
                    <a:pt x="216301" y="57300"/>
                    <a:pt x="233254" y="43967"/>
                    <a:pt x="217478" y="31005"/>
                  </a:cubicBezTo>
                  <a:cubicBezTo>
                    <a:pt x="205739" y="21376"/>
                    <a:pt x="191846" y="35954"/>
                    <a:pt x="181318" y="34203"/>
                  </a:cubicBezTo>
                  <a:cubicBezTo>
                    <a:pt x="150842" y="29187"/>
                    <a:pt x="152254" y="-17678"/>
                    <a:pt x="110376" y="7269"/>
                  </a:cubicBezTo>
                  <a:cubicBezTo>
                    <a:pt x="95811" y="15956"/>
                    <a:pt x="93961" y="22757"/>
                    <a:pt x="76133" y="28009"/>
                  </a:cubicBezTo>
                  <a:cubicBezTo>
                    <a:pt x="74956" y="28379"/>
                    <a:pt x="73812" y="28649"/>
                    <a:pt x="72601" y="2898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0" name="Freeform 1155">
              <a:extLst>
                <a:ext uri="{FF2B5EF4-FFF2-40B4-BE49-F238E27FC236}">
                  <a16:creationId xmlns:a16="http://schemas.microsoft.com/office/drawing/2014/main" id="{31A87E40-81BC-063F-53FA-18D3483B9269}"/>
                </a:ext>
              </a:extLst>
            </p:cNvPr>
            <p:cNvSpPr>
              <a:spLocks/>
            </p:cNvSpPr>
            <p:nvPr/>
          </p:nvSpPr>
          <p:spPr>
            <a:xfrm>
              <a:off x="12917184" y="5682182"/>
              <a:ext cx="695515" cy="741989"/>
            </a:xfrm>
            <a:custGeom>
              <a:avLst/>
              <a:gdLst>
                <a:gd name="connsiteX0" fmla="*/ 685375 w 715912"/>
                <a:gd name="connsiteY0" fmla="*/ 562217 h 764173"/>
                <a:gd name="connsiteX1" fmla="*/ 650090 w 715912"/>
                <a:gd name="connsiteY1" fmla="*/ 478352 h 764173"/>
                <a:gd name="connsiteX2" fmla="*/ 603602 w 715912"/>
                <a:gd name="connsiteY2" fmla="*/ 402600 h 764173"/>
                <a:gd name="connsiteX3" fmla="*/ 564415 w 715912"/>
                <a:gd name="connsiteY3" fmla="*/ 333547 h 764173"/>
                <a:gd name="connsiteX4" fmla="*/ 540128 w 715912"/>
                <a:gd name="connsiteY4" fmla="*/ 244127 h 764173"/>
                <a:gd name="connsiteX5" fmla="*/ 492026 w 715912"/>
                <a:gd name="connsiteY5" fmla="*/ 165816 h 764173"/>
                <a:gd name="connsiteX6" fmla="*/ 564347 w 715912"/>
                <a:gd name="connsiteY6" fmla="*/ 242005 h 764173"/>
                <a:gd name="connsiteX7" fmla="*/ 637811 w 715912"/>
                <a:gd name="connsiteY7" fmla="*/ 281733 h 764173"/>
                <a:gd name="connsiteX8" fmla="*/ 632934 w 715912"/>
                <a:gd name="connsiteY8" fmla="*/ 232578 h 764173"/>
                <a:gd name="connsiteX9" fmla="*/ 647028 w 715912"/>
                <a:gd name="connsiteY9" fmla="*/ 180563 h 764173"/>
                <a:gd name="connsiteX10" fmla="*/ 595160 w 715912"/>
                <a:gd name="connsiteY10" fmla="*/ 83499 h 764173"/>
                <a:gd name="connsiteX11" fmla="*/ 556712 w 715912"/>
                <a:gd name="connsiteY11" fmla="*/ 37408 h 764173"/>
                <a:gd name="connsiteX12" fmla="*/ 459297 w 715912"/>
                <a:gd name="connsiteY12" fmla="*/ 52188 h 764173"/>
                <a:gd name="connsiteX13" fmla="*/ 373655 w 715912"/>
                <a:gd name="connsiteY13" fmla="*/ 22056 h 764173"/>
                <a:gd name="connsiteX14" fmla="*/ 318187 w 715912"/>
                <a:gd name="connsiteY14" fmla="*/ 57507 h 764173"/>
                <a:gd name="connsiteX15" fmla="*/ 238466 w 715912"/>
                <a:gd name="connsiteY15" fmla="*/ 46262 h 764173"/>
                <a:gd name="connsiteX16" fmla="*/ 137452 w 715912"/>
                <a:gd name="connsiteY16" fmla="*/ 24379 h 764173"/>
                <a:gd name="connsiteX17" fmla="*/ 55276 w 715912"/>
                <a:gd name="connsiteY17" fmla="*/ 3101 h 764173"/>
                <a:gd name="connsiteX18" fmla="*/ 12085 w 715912"/>
                <a:gd name="connsiteY18" fmla="*/ 946 h 764173"/>
                <a:gd name="connsiteX19" fmla="*/ 16627 w 715912"/>
                <a:gd name="connsiteY19" fmla="*/ 16164 h 764173"/>
                <a:gd name="connsiteX20" fmla="*/ 1792 w 715912"/>
                <a:gd name="connsiteY20" fmla="*/ 51110 h 764173"/>
                <a:gd name="connsiteX21" fmla="*/ 16693 w 715912"/>
                <a:gd name="connsiteY21" fmla="*/ 79122 h 764173"/>
                <a:gd name="connsiteX22" fmla="*/ 1321 w 715912"/>
                <a:gd name="connsiteY22" fmla="*/ 109658 h 764173"/>
                <a:gd name="connsiteX23" fmla="*/ 19048 w 715912"/>
                <a:gd name="connsiteY23" fmla="*/ 169687 h 764173"/>
                <a:gd name="connsiteX24" fmla="*/ 34757 w 715912"/>
                <a:gd name="connsiteY24" fmla="*/ 246551 h 764173"/>
                <a:gd name="connsiteX25" fmla="*/ 50331 w 715912"/>
                <a:gd name="connsiteY25" fmla="*/ 402801 h 764173"/>
                <a:gd name="connsiteX26" fmla="*/ 43536 w 715912"/>
                <a:gd name="connsiteY26" fmla="*/ 611406 h 764173"/>
                <a:gd name="connsiteX27" fmla="*/ 41317 w 715912"/>
                <a:gd name="connsiteY27" fmla="*/ 736042 h 764173"/>
                <a:gd name="connsiteX28" fmla="*/ 61600 w 715912"/>
                <a:gd name="connsiteY28" fmla="*/ 735874 h 764173"/>
                <a:gd name="connsiteX29" fmla="*/ 215391 w 715912"/>
                <a:gd name="connsiteY29" fmla="*/ 732372 h 764173"/>
                <a:gd name="connsiteX30" fmla="*/ 332113 w 715912"/>
                <a:gd name="connsiteY30" fmla="*/ 737826 h 764173"/>
                <a:gd name="connsiteX31" fmla="*/ 403997 w 715912"/>
                <a:gd name="connsiteY31" fmla="*/ 731262 h 764173"/>
                <a:gd name="connsiteX32" fmla="*/ 449205 w 715912"/>
                <a:gd name="connsiteY32" fmla="*/ 714428 h 764173"/>
                <a:gd name="connsiteX33" fmla="*/ 499461 w 715912"/>
                <a:gd name="connsiteY33" fmla="*/ 736042 h 764173"/>
                <a:gd name="connsiteX34" fmla="*/ 564549 w 715912"/>
                <a:gd name="connsiteY34" fmla="*/ 733517 h 764173"/>
                <a:gd name="connsiteX35" fmla="*/ 631858 w 715912"/>
                <a:gd name="connsiteY35" fmla="*/ 755637 h 764173"/>
                <a:gd name="connsiteX36" fmla="*/ 637542 w 715912"/>
                <a:gd name="connsiteY36" fmla="*/ 733450 h 764173"/>
                <a:gd name="connsiteX37" fmla="*/ 654429 w 715912"/>
                <a:gd name="connsiteY37" fmla="*/ 719377 h 764173"/>
                <a:gd name="connsiteX38" fmla="*/ 671314 w 715912"/>
                <a:gd name="connsiteY38" fmla="*/ 695473 h 764173"/>
                <a:gd name="connsiteX39" fmla="*/ 695130 w 715912"/>
                <a:gd name="connsiteY39" fmla="*/ 660122 h 764173"/>
                <a:gd name="connsiteX40" fmla="*/ 713361 w 715912"/>
                <a:gd name="connsiteY40" fmla="*/ 645746 h 764173"/>
                <a:gd name="connsiteX41" fmla="*/ 685375 w 715912"/>
                <a:gd name="connsiteY41" fmla="*/ 562217 h 764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5912" h="764173">
                  <a:moveTo>
                    <a:pt x="685375" y="562217"/>
                  </a:moveTo>
                  <a:cubicBezTo>
                    <a:pt x="672828" y="535216"/>
                    <a:pt x="665563" y="503938"/>
                    <a:pt x="650090" y="478352"/>
                  </a:cubicBezTo>
                  <a:cubicBezTo>
                    <a:pt x="632699" y="449599"/>
                    <a:pt x="615039" y="435862"/>
                    <a:pt x="603602" y="402600"/>
                  </a:cubicBezTo>
                  <a:cubicBezTo>
                    <a:pt x="594453" y="376002"/>
                    <a:pt x="575043" y="358697"/>
                    <a:pt x="564415" y="333547"/>
                  </a:cubicBezTo>
                  <a:cubicBezTo>
                    <a:pt x="552170" y="304660"/>
                    <a:pt x="556745" y="271970"/>
                    <a:pt x="540128" y="244127"/>
                  </a:cubicBezTo>
                  <a:cubicBezTo>
                    <a:pt x="530138" y="227394"/>
                    <a:pt x="483852" y="188104"/>
                    <a:pt x="492026" y="165816"/>
                  </a:cubicBezTo>
                  <a:cubicBezTo>
                    <a:pt x="503698" y="133933"/>
                    <a:pt x="554626" y="229144"/>
                    <a:pt x="564347" y="242005"/>
                  </a:cubicBezTo>
                  <a:cubicBezTo>
                    <a:pt x="579383" y="261903"/>
                    <a:pt x="611104" y="286480"/>
                    <a:pt x="637811" y="281733"/>
                  </a:cubicBezTo>
                  <a:cubicBezTo>
                    <a:pt x="639022" y="264091"/>
                    <a:pt x="634448" y="249412"/>
                    <a:pt x="632934" y="232578"/>
                  </a:cubicBezTo>
                  <a:cubicBezTo>
                    <a:pt x="630916" y="210324"/>
                    <a:pt x="641310" y="201200"/>
                    <a:pt x="647028" y="180563"/>
                  </a:cubicBezTo>
                  <a:cubicBezTo>
                    <a:pt x="660282" y="132653"/>
                    <a:pt x="597379" y="126257"/>
                    <a:pt x="595160" y="83499"/>
                  </a:cubicBezTo>
                  <a:cubicBezTo>
                    <a:pt x="593477" y="50875"/>
                    <a:pt x="598658" y="34243"/>
                    <a:pt x="556712" y="37408"/>
                  </a:cubicBezTo>
                  <a:cubicBezTo>
                    <a:pt x="521863" y="40034"/>
                    <a:pt x="495457" y="60369"/>
                    <a:pt x="459297" y="52188"/>
                  </a:cubicBezTo>
                  <a:cubicBezTo>
                    <a:pt x="428418" y="45185"/>
                    <a:pt x="407192" y="21012"/>
                    <a:pt x="373655" y="22056"/>
                  </a:cubicBezTo>
                  <a:cubicBezTo>
                    <a:pt x="341027" y="23066"/>
                    <a:pt x="341566" y="43805"/>
                    <a:pt x="318187" y="57507"/>
                  </a:cubicBezTo>
                  <a:cubicBezTo>
                    <a:pt x="294271" y="71513"/>
                    <a:pt x="261071" y="54982"/>
                    <a:pt x="238466" y="46262"/>
                  </a:cubicBezTo>
                  <a:cubicBezTo>
                    <a:pt x="205333" y="33502"/>
                    <a:pt x="174084" y="24311"/>
                    <a:pt x="137452" y="24379"/>
                  </a:cubicBezTo>
                  <a:cubicBezTo>
                    <a:pt x="102873" y="24446"/>
                    <a:pt x="86088" y="11282"/>
                    <a:pt x="55276" y="3101"/>
                  </a:cubicBezTo>
                  <a:cubicBezTo>
                    <a:pt x="41921" y="-434"/>
                    <a:pt x="27054" y="-637"/>
                    <a:pt x="12085" y="946"/>
                  </a:cubicBezTo>
                  <a:cubicBezTo>
                    <a:pt x="14978" y="5087"/>
                    <a:pt x="16727" y="10070"/>
                    <a:pt x="16627" y="16164"/>
                  </a:cubicBezTo>
                  <a:cubicBezTo>
                    <a:pt x="16324" y="30708"/>
                    <a:pt x="1018" y="36667"/>
                    <a:pt x="1792" y="51110"/>
                  </a:cubicBezTo>
                  <a:cubicBezTo>
                    <a:pt x="2364" y="61615"/>
                    <a:pt x="16693" y="67103"/>
                    <a:pt x="16693" y="79122"/>
                  </a:cubicBezTo>
                  <a:cubicBezTo>
                    <a:pt x="16693" y="90299"/>
                    <a:pt x="4113" y="99053"/>
                    <a:pt x="1321" y="109658"/>
                  </a:cubicBezTo>
                  <a:cubicBezTo>
                    <a:pt x="-5305" y="134808"/>
                    <a:pt x="14944" y="147096"/>
                    <a:pt x="19048" y="169687"/>
                  </a:cubicBezTo>
                  <a:cubicBezTo>
                    <a:pt x="23959" y="196823"/>
                    <a:pt x="26651" y="219381"/>
                    <a:pt x="34757" y="246551"/>
                  </a:cubicBezTo>
                  <a:cubicBezTo>
                    <a:pt x="49692" y="296648"/>
                    <a:pt x="46665" y="350920"/>
                    <a:pt x="50331" y="402801"/>
                  </a:cubicBezTo>
                  <a:cubicBezTo>
                    <a:pt x="55276" y="473065"/>
                    <a:pt x="45084" y="541310"/>
                    <a:pt x="43536" y="611406"/>
                  </a:cubicBezTo>
                  <a:cubicBezTo>
                    <a:pt x="42629" y="652950"/>
                    <a:pt x="42023" y="694530"/>
                    <a:pt x="41317" y="736042"/>
                  </a:cubicBezTo>
                  <a:cubicBezTo>
                    <a:pt x="47909" y="736143"/>
                    <a:pt x="54637" y="736076"/>
                    <a:pt x="61600" y="735874"/>
                  </a:cubicBezTo>
                  <a:cubicBezTo>
                    <a:pt x="115084" y="734460"/>
                    <a:pt x="162311" y="748162"/>
                    <a:pt x="215391" y="732372"/>
                  </a:cubicBezTo>
                  <a:cubicBezTo>
                    <a:pt x="259524" y="719243"/>
                    <a:pt x="288754" y="732069"/>
                    <a:pt x="332113" y="737826"/>
                  </a:cubicBezTo>
                  <a:cubicBezTo>
                    <a:pt x="355795" y="740992"/>
                    <a:pt x="381426" y="738567"/>
                    <a:pt x="403997" y="731262"/>
                  </a:cubicBezTo>
                  <a:cubicBezTo>
                    <a:pt x="417419" y="726919"/>
                    <a:pt x="435044" y="714529"/>
                    <a:pt x="449205" y="714428"/>
                  </a:cubicBezTo>
                  <a:cubicBezTo>
                    <a:pt x="471238" y="714293"/>
                    <a:pt x="478437" y="734055"/>
                    <a:pt x="499461" y="736042"/>
                  </a:cubicBezTo>
                  <a:cubicBezTo>
                    <a:pt x="524386" y="738399"/>
                    <a:pt x="538379" y="719613"/>
                    <a:pt x="564549" y="733517"/>
                  </a:cubicBezTo>
                  <a:cubicBezTo>
                    <a:pt x="585370" y="744560"/>
                    <a:pt x="609590" y="780382"/>
                    <a:pt x="631858" y="755637"/>
                  </a:cubicBezTo>
                  <a:cubicBezTo>
                    <a:pt x="636567" y="750385"/>
                    <a:pt x="633775" y="739442"/>
                    <a:pt x="637542" y="733450"/>
                  </a:cubicBezTo>
                  <a:cubicBezTo>
                    <a:pt x="642453" y="725706"/>
                    <a:pt x="648575" y="725369"/>
                    <a:pt x="654429" y="719377"/>
                  </a:cubicBezTo>
                  <a:cubicBezTo>
                    <a:pt x="662704" y="710859"/>
                    <a:pt x="665831" y="705472"/>
                    <a:pt x="671314" y="695473"/>
                  </a:cubicBezTo>
                  <a:cubicBezTo>
                    <a:pt x="679320" y="680827"/>
                    <a:pt x="682550" y="671940"/>
                    <a:pt x="695130" y="660122"/>
                  </a:cubicBezTo>
                  <a:cubicBezTo>
                    <a:pt x="702261" y="653422"/>
                    <a:pt x="708989" y="655644"/>
                    <a:pt x="713361" y="645746"/>
                  </a:cubicBezTo>
                  <a:cubicBezTo>
                    <a:pt x="724697" y="619822"/>
                    <a:pt x="695164" y="583292"/>
                    <a:pt x="685375" y="56221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1" name="Freeform 1156">
              <a:extLst>
                <a:ext uri="{FF2B5EF4-FFF2-40B4-BE49-F238E27FC236}">
                  <a16:creationId xmlns:a16="http://schemas.microsoft.com/office/drawing/2014/main" id="{8F212D3D-224A-2706-5691-E2FC94D08341}"/>
                </a:ext>
              </a:extLst>
            </p:cNvPr>
            <p:cNvSpPr>
              <a:spLocks/>
            </p:cNvSpPr>
            <p:nvPr/>
          </p:nvSpPr>
          <p:spPr>
            <a:xfrm>
              <a:off x="12779702" y="6318564"/>
              <a:ext cx="1042642" cy="1414746"/>
            </a:xfrm>
            <a:custGeom>
              <a:avLst/>
              <a:gdLst>
                <a:gd name="connsiteX0" fmla="*/ 1066152 w 1073218"/>
                <a:gd name="connsiteY0" fmla="*/ 382968 h 1457044"/>
                <a:gd name="connsiteX1" fmla="*/ 1038603 w 1073218"/>
                <a:gd name="connsiteY1" fmla="*/ 368390 h 1457044"/>
                <a:gd name="connsiteX2" fmla="*/ 1010853 w 1073218"/>
                <a:gd name="connsiteY2" fmla="*/ 340345 h 1457044"/>
                <a:gd name="connsiteX3" fmla="*/ 992688 w 1073218"/>
                <a:gd name="connsiteY3" fmla="*/ 300652 h 1457044"/>
                <a:gd name="connsiteX4" fmla="*/ 990670 w 1073218"/>
                <a:gd name="connsiteY4" fmla="*/ 176856 h 1457044"/>
                <a:gd name="connsiteX5" fmla="*/ 865000 w 1073218"/>
                <a:gd name="connsiteY5" fmla="*/ 6768 h 1457044"/>
                <a:gd name="connsiteX6" fmla="*/ 844043 w 1073218"/>
                <a:gd name="connsiteY6" fmla="*/ 0 h 1457044"/>
                <a:gd name="connsiteX7" fmla="*/ 836509 w 1073218"/>
                <a:gd name="connsiteY7" fmla="*/ 4748 h 1457044"/>
                <a:gd name="connsiteX8" fmla="*/ 812693 w 1073218"/>
                <a:gd name="connsiteY8" fmla="*/ 40098 h 1457044"/>
                <a:gd name="connsiteX9" fmla="*/ 795807 w 1073218"/>
                <a:gd name="connsiteY9" fmla="*/ 64002 h 1457044"/>
                <a:gd name="connsiteX10" fmla="*/ 778921 w 1073218"/>
                <a:gd name="connsiteY10" fmla="*/ 78075 h 1457044"/>
                <a:gd name="connsiteX11" fmla="*/ 773236 w 1073218"/>
                <a:gd name="connsiteY11" fmla="*/ 100263 h 1457044"/>
                <a:gd name="connsiteX12" fmla="*/ 705928 w 1073218"/>
                <a:gd name="connsiteY12" fmla="*/ 78143 h 1457044"/>
                <a:gd name="connsiteX13" fmla="*/ 640839 w 1073218"/>
                <a:gd name="connsiteY13" fmla="*/ 80668 h 1457044"/>
                <a:gd name="connsiteX14" fmla="*/ 590584 w 1073218"/>
                <a:gd name="connsiteY14" fmla="*/ 59053 h 1457044"/>
                <a:gd name="connsiteX15" fmla="*/ 545375 w 1073218"/>
                <a:gd name="connsiteY15" fmla="*/ 75886 h 1457044"/>
                <a:gd name="connsiteX16" fmla="*/ 473492 w 1073218"/>
                <a:gd name="connsiteY16" fmla="*/ 82452 h 1457044"/>
                <a:gd name="connsiteX17" fmla="*/ 356770 w 1073218"/>
                <a:gd name="connsiteY17" fmla="*/ 76998 h 1457044"/>
                <a:gd name="connsiteX18" fmla="*/ 202979 w 1073218"/>
                <a:gd name="connsiteY18" fmla="*/ 80500 h 1457044"/>
                <a:gd name="connsiteX19" fmla="*/ 182694 w 1073218"/>
                <a:gd name="connsiteY19" fmla="*/ 80668 h 1457044"/>
                <a:gd name="connsiteX20" fmla="*/ 182694 w 1073218"/>
                <a:gd name="connsiteY20" fmla="*/ 80668 h 1457044"/>
                <a:gd name="connsiteX21" fmla="*/ 180206 w 1073218"/>
                <a:gd name="connsiteY21" fmla="*/ 183623 h 1457044"/>
                <a:gd name="connsiteX22" fmla="*/ 177212 w 1073218"/>
                <a:gd name="connsiteY22" fmla="*/ 220051 h 1457044"/>
                <a:gd name="connsiteX23" fmla="*/ 138899 w 1073218"/>
                <a:gd name="connsiteY23" fmla="*/ 230219 h 1457044"/>
                <a:gd name="connsiteX24" fmla="*/ 120163 w 1073218"/>
                <a:gd name="connsiteY24" fmla="*/ 255873 h 1457044"/>
                <a:gd name="connsiteX25" fmla="*/ 108927 w 1073218"/>
                <a:gd name="connsiteY25" fmla="*/ 437577 h 1457044"/>
                <a:gd name="connsiteX26" fmla="*/ 85247 w 1073218"/>
                <a:gd name="connsiteY26" fmla="*/ 548747 h 1457044"/>
                <a:gd name="connsiteX27" fmla="*/ 63988 w 1073218"/>
                <a:gd name="connsiteY27" fmla="*/ 567735 h 1457044"/>
                <a:gd name="connsiteX28" fmla="*/ 58371 w 1073218"/>
                <a:gd name="connsiteY28" fmla="*/ 601774 h 1457044"/>
                <a:gd name="connsiteX29" fmla="*/ 23791 w 1073218"/>
                <a:gd name="connsiteY29" fmla="*/ 640895 h 1457044"/>
                <a:gd name="connsiteX30" fmla="*/ 28568 w 1073218"/>
                <a:gd name="connsiteY30" fmla="*/ 664529 h 1457044"/>
                <a:gd name="connsiteX31" fmla="*/ 7208 w 1073218"/>
                <a:gd name="connsiteY31" fmla="*/ 678131 h 1457044"/>
                <a:gd name="connsiteX32" fmla="*/ 13800 w 1073218"/>
                <a:gd name="connsiteY32" fmla="*/ 721731 h 1457044"/>
                <a:gd name="connsiteX33" fmla="*/ 1892 w 1073218"/>
                <a:gd name="connsiteY33" fmla="*/ 770953 h 1457044"/>
                <a:gd name="connsiteX34" fmla="*/ 20966 w 1073218"/>
                <a:gd name="connsiteY34" fmla="*/ 823440 h 1457044"/>
                <a:gd name="connsiteX35" fmla="*/ 47606 w 1073218"/>
                <a:gd name="connsiteY35" fmla="*/ 879194 h 1457044"/>
                <a:gd name="connsiteX36" fmla="*/ 67857 w 1073218"/>
                <a:gd name="connsiteY36" fmla="*/ 941210 h 1457044"/>
                <a:gd name="connsiteX37" fmla="*/ 97087 w 1073218"/>
                <a:gd name="connsiteY37" fmla="*/ 990633 h 1457044"/>
                <a:gd name="connsiteX38" fmla="*/ 104050 w 1073218"/>
                <a:gd name="connsiteY38" fmla="*/ 1078404 h 1457044"/>
                <a:gd name="connsiteX39" fmla="*/ 130187 w 1073218"/>
                <a:gd name="connsiteY39" fmla="*/ 1089481 h 1457044"/>
                <a:gd name="connsiteX40" fmla="*/ 153699 w 1073218"/>
                <a:gd name="connsiteY40" fmla="*/ 1109076 h 1457044"/>
                <a:gd name="connsiteX41" fmla="*/ 193425 w 1073218"/>
                <a:gd name="connsiteY41" fmla="*/ 1127929 h 1457044"/>
                <a:gd name="connsiteX42" fmla="*/ 226256 w 1073218"/>
                <a:gd name="connsiteY42" fmla="*/ 1181831 h 1457044"/>
                <a:gd name="connsiteX43" fmla="*/ 290907 w 1073218"/>
                <a:gd name="connsiteY43" fmla="*/ 1222467 h 1457044"/>
                <a:gd name="connsiteX44" fmla="*/ 307087 w 1073218"/>
                <a:gd name="connsiteY44" fmla="*/ 1266908 h 1457044"/>
                <a:gd name="connsiteX45" fmla="*/ 345131 w 1073218"/>
                <a:gd name="connsiteY45" fmla="*/ 1323066 h 1457044"/>
                <a:gd name="connsiteX46" fmla="*/ 427375 w 1073218"/>
                <a:gd name="connsiteY46" fmla="*/ 1408885 h 1457044"/>
                <a:gd name="connsiteX47" fmla="*/ 502891 w 1073218"/>
                <a:gd name="connsiteY47" fmla="*/ 1385486 h 1457044"/>
                <a:gd name="connsiteX48" fmla="*/ 617259 w 1073218"/>
                <a:gd name="connsiteY48" fmla="*/ 1451306 h 1457044"/>
                <a:gd name="connsiteX49" fmla="*/ 642454 w 1073218"/>
                <a:gd name="connsiteY49" fmla="*/ 1446895 h 1457044"/>
                <a:gd name="connsiteX50" fmla="*/ 668018 w 1073218"/>
                <a:gd name="connsiteY50" fmla="*/ 1456692 h 1457044"/>
                <a:gd name="connsiteX51" fmla="*/ 720257 w 1073218"/>
                <a:gd name="connsiteY51" fmla="*/ 1440195 h 1457044"/>
                <a:gd name="connsiteX52" fmla="*/ 774952 w 1073218"/>
                <a:gd name="connsiteY52" fmla="*/ 1435348 h 1457044"/>
                <a:gd name="connsiteX53" fmla="*/ 807850 w 1073218"/>
                <a:gd name="connsiteY53" fmla="*/ 1397438 h 1457044"/>
                <a:gd name="connsiteX54" fmla="*/ 883534 w 1073218"/>
                <a:gd name="connsiteY54" fmla="*/ 1378516 h 1457044"/>
                <a:gd name="connsiteX55" fmla="*/ 912530 w 1073218"/>
                <a:gd name="connsiteY55" fmla="*/ 1335894 h 1457044"/>
                <a:gd name="connsiteX56" fmla="*/ 873577 w 1073218"/>
                <a:gd name="connsiteY56" fmla="*/ 1286402 h 1457044"/>
                <a:gd name="connsiteX57" fmla="*/ 830488 w 1073218"/>
                <a:gd name="connsiteY57" fmla="*/ 1215196 h 1457044"/>
                <a:gd name="connsiteX58" fmla="*/ 768864 w 1073218"/>
                <a:gd name="connsiteY58" fmla="*/ 1164223 h 1457044"/>
                <a:gd name="connsiteX59" fmla="*/ 727052 w 1073218"/>
                <a:gd name="connsiteY59" fmla="*/ 1125506 h 1457044"/>
                <a:gd name="connsiteX60" fmla="*/ 757057 w 1073218"/>
                <a:gd name="connsiteY60" fmla="*/ 1108570 h 1457044"/>
                <a:gd name="connsiteX61" fmla="*/ 775087 w 1073218"/>
                <a:gd name="connsiteY61" fmla="*/ 1044771 h 1457044"/>
                <a:gd name="connsiteX62" fmla="*/ 809330 w 1073218"/>
                <a:gd name="connsiteY62" fmla="*/ 998747 h 1457044"/>
                <a:gd name="connsiteX63" fmla="*/ 812660 w 1073218"/>
                <a:gd name="connsiteY63" fmla="*/ 955686 h 1457044"/>
                <a:gd name="connsiteX64" fmla="*/ 838392 w 1073218"/>
                <a:gd name="connsiteY64" fmla="*/ 917407 h 1457044"/>
                <a:gd name="connsiteX65" fmla="*/ 858474 w 1073218"/>
                <a:gd name="connsiteY65" fmla="*/ 845964 h 1457044"/>
                <a:gd name="connsiteX66" fmla="*/ 911621 w 1073218"/>
                <a:gd name="connsiteY66" fmla="*/ 796170 h 1457044"/>
                <a:gd name="connsiteX67" fmla="*/ 925917 w 1073218"/>
                <a:gd name="connsiteY67" fmla="*/ 744423 h 1457044"/>
                <a:gd name="connsiteX68" fmla="*/ 949800 w 1073218"/>
                <a:gd name="connsiteY68" fmla="*/ 693551 h 1457044"/>
                <a:gd name="connsiteX69" fmla="*/ 942601 w 1073218"/>
                <a:gd name="connsiteY69" fmla="*/ 628741 h 1457044"/>
                <a:gd name="connsiteX70" fmla="*/ 957402 w 1073218"/>
                <a:gd name="connsiteY70" fmla="*/ 564672 h 1457044"/>
                <a:gd name="connsiteX71" fmla="*/ 966451 w 1073218"/>
                <a:gd name="connsiteY71" fmla="*/ 497404 h 1457044"/>
                <a:gd name="connsiteX72" fmla="*/ 1047080 w 1073218"/>
                <a:gd name="connsiteY72" fmla="*/ 427375 h 1457044"/>
                <a:gd name="connsiteX73" fmla="*/ 1066152 w 1073218"/>
                <a:gd name="connsiteY73" fmla="*/ 382968 h 1457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073218" h="1457044">
                  <a:moveTo>
                    <a:pt x="1066152" y="382968"/>
                  </a:moveTo>
                  <a:cubicBezTo>
                    <a:pt x="1060333" y="376167"/>
                    <a:pt x="1046138" y="374720"/>
                    <a:pt x="1038603" y="368390"/>
                  </a:cubicBezTo>
                  <a:cubicBezTo>
                    <a:pt x="1029184" y="360478"/>
                    <a:pt x="1020069" y="348796"/>
                    <a:pt x="1010853" y="340345"/>
                  </a:cubicBezTo>
                  <a:cubicBezTo>
                    <a:pt x="994875" y="325768"/>
                    <a:pt x="991039" y="328427"/>
                    <a:pt x="992688" y="300652"/>
                  </a:cubicBezTo>
                  <a:cubicBezTo>
                    <a:pt x="995177" y="258634"/>
                    <a:pt x="997262" y="219411"/>
                    <a:pt x="990670" y="176856"/>
                  </a:cubicBezTo>
                  <a:cubicBezTo>
                    <a:pt x="978762" y="100195"/>
                    <a:pt x="939742" y="32894"/>
                    <a:pt x="865000" y="6768"/>
                  </a:cubicBezTo>
                  <a:cubicBezTo>
                    <a:pt x="858070" y="4343"/>
                    <a:pt x="851040" y="2256"/>
                    <a:pt x="844043" y="0"/>
                  </a:cubicBezTo>
                  <a:cubicBezTo>
                    <a:pt x="841622" y="1112"/>
                    <a:pt x="839132" y="2290"/>
                    <a:pt x="836509" y="4748"/>
                  </a:cubicBezTo>
                  <a:cubicBezTo>
                    <a:pt x="823928" y="16565"/>
                    <a:pt x="820699" y="25487"/>
                    <a:pt x="812693" y="40098"/>
                  </a:cubicBezTo>
                  <a:cubicBezTo>
                    <a:pt x="807210" y="50131"/>
                    <a:pt x="804082" y="55484"/>
                    <a:pt x="795807" y="64002"/>
                  </a:cubicBezTo>
                  <a:cubicBezTo>
                    <a:pt x="789988" y="69995"/>
                    <a:pt x="783866" y="70332"/>
                    <a:pt x="778921" y="78075"/>
                  </a:cubicBezTo>
                  <a:cubicBezTo>
                    <a:pt x="775120" y="84068"/>
                    <a:pt x="777946" y="95010"/>
                    <a:pt x="773236" y="100263"/>
                  </a:cubicBezTo>
                  <a:cubicBezTo>
                    <a:pt x="750968" y="124974"/>
                    <a:pt x="726749" y="89186"/>
                    <a:pt x="705928" y="78143"/>
                  </a:cubicBezTo>
                  <a:cubicBezTo>
                    <a:pt x="679757" y="64272"/>
                    <a:pt x="665765" y="83058"/>
                    <a:pt x="640839" y="80668"/>
                  </a:cubicBezTo>
                  <a:cubicBezTo>
                    <a:pt x="619849" y="78681"/>
                    <a:pt x="612650" y="58885"/>
                    <a:pt x="590584" y="59053"/>
                  </a:cubicBezTo>
                  <a:cubicBezTo>
                    <a:pt x="576423" y="59154"/>
                    <a:pt x="558796" y="71543"/>
                    <a:pt x="545375" y="75886"/>
                  </a:cubicBezTo>
                  <a:cubicBezTo>
                    <a:pt x="522805" y="83193"/>
                    <a:pt x="497173" y="85616"/>
                    <a:pt x="473492" y="82452"/>
                  </a:cubicBezTo>
                  <a:cubicBezTo>
                    <a:pt x="430133" y="76661"/>
                    <a:pt x="400901" y="63834"/>
                    <a:pt x="356770" y="76998"/>
                  </a:cubicBezTo>
                  <a:cubicBezTo>
                    <a:pt x="303655" y="92822"/>
                    <a:pt x="256429" y="79119"/>
                    <a:pt x="202979" y="80500"/>
                  </a:cubicBezTo>
                  <a:cubicBezTo>
                    <a:pt x="195982" y="80701"/>
                    <a:pt x="189254" y="80735"/>
                    <a:pt x="182694" y="80668"/>
                  </a:cubicBezTo>
                  <a:lnTo>
                    <a:pt x="182694" y="80668"/>
                  </a:lnTo>
                  <a:cubicBezTo>
                    <a:pt x="182090" y="115043"/>
                    <a:pt x="181416" y="149417"/>
                    <a:pt x="180206" y="183623"/>
                  </a:cubicBezTo>
                  <a:cubicBezTo>
                    <a:pt x="179701" y="197427"/>
                    <a:pt x="183468" y="206382"/>
                    <a:pt x="177212" y="220051"/>
                  </a:cubicBezTo>
                  <a:cubicBezTo>
                    <a:pt x="164026" y="218738"/>
                    <a:pt x="149696" y="221903"/>
                    <a:pt x="138899" y="230219"/>
                  </a:cubicBezTo>
                  <a:cubicBezTo>
                    <a:pt x="130927" y="236380"/>
                    <a:pt x="126890" y="249645"/>
                    <a:pt x="120163" y="255873"/>
                  </a:cubicBezTo>
                  <a:cubicBezTo>
                    <a:pt x="120600" y="316542"/>
                    <a:pt x="109196" y="380443"/>
                    <a:pt x="108927" y="437577"/>
                  </a:cubicBezTo>
                  <a:cubicBezTo>
                    <a:pt x="108726" y="479392"/>
                    <a:pt x="118885" y="521073"/>
                    <a:pt x="85247" y="548747"/>
                  </a:cubicBezTo>
                  <a:cubicBezTo>
                    <a:pt x="76232" y="556154"/>
                    <a:pt x="69404" y="556053"/>
                    <a:pt x="63988" y="567735"/>
                  </a:cubicBezTo>
                  <a:cubicBezTo>
                    <a:pt x="59111" y="578274"/>
                    <a:pt x="64963" y="591337"/>
                    <a:pt x="58371" y="601774"/>
                  </a:cubicBezTo>
                  <a:cubicBezTo>
                    <a:pt x="47405" y="619112"/>
                    <a:pt x="26382" y="615644"/>
                    <a:pt x="23791" y="640895"/>
                  </a:cubicBezTo>
                  <a:cubicBezTo>
                    <a:pt x="22950" y="648908"/>
                    <a:pt x="31427" y="656484"/>
                    <a:pt x="28568" y="664529"/>
                  </a:cubicBezTo>
                  <a:cubicBezTo>
                    <a:pt x="23353" y="679040"/>
                    <a:pt x="16895" y="667627"/>
                    <a:pt x="7208" y="678131"/>
                  </a:cubicBezTo>
                  <a:cubicBezTo>
                    <a:pt x="-11091" y="697996"/>
                    <a:pt x="10875" y="704190"/>
                    <a:pt x="13800" y="721731"/>
                  </a:cubicBezTo>
                  <a:cubicBezTo>
                    <a:pt x="16828" y="739743"/>
                    <a:pt x="-6214" y="748328"/>
                    <a:pt x="1892" y="770953"/>
                  </a:cubicBezTo>
                  <a:cubicBezTo>
                    <a:pt x="9629" y="792601"/>
                    <a:pt x="22378" y="796439"/>
                    <a:pt x="20966" y="823440"/>
                  </a:cubicBezTo>
                  <a:cubicBezTo>
                    <a:pt x="19250" y="856098"/>
                    <a:pt x="27794" y="856469"/>
                    <a:pt x="47606" y="879194"/>
                  </a:cubicBezTo>
                  <a:cubicBezTo>
                    <a:pt x="64997" y="899125"/>
                    <a:pt x="51071" y="919056"/>
                    <a:pt x="67857" y="941210"/>
                  </a:cubicBezTo>
                  <a:cubicBezTo>
                    <a:pt x="81984" y="959861"/>
                    <a:pt x="95775" y="964238"/>
                    <a:pt x="97087" y="990633"/>
                  </a:cubicBezTo>
                  <a:cubicBezTo>
                    <a:pt x="98299" y="1015379"/>
                    <a:pt x="84002" y="1057430"/>
                    <a:pt x="104050" y="1078404"/>
                  </a:cubicBezTo>
                  <a:cubicBezTo>
                    <a:pt x="112089" y="1086821"/>
                    <a:pt x="121945" y="1084162"/>
                    <a:pt x="130187" y="1089481"/>
                  </a:cubicBezTo>
                  <a:cubicBezTo>
                    <a:pt x="138663" y="1094935"/>
                    <a:pt x="143406" y="1103958"/>
                    <a:pt x="153699" y="1109076"/>
                  </a:cubicBezTo>
                  <a:cubicBezTo>
                    <a:pt x="169274" y="1116820"/>
                    <a:pt x="179298" y="1111433"/>
                    <a:pt x="193425" y="1127929"/>
                  </a:cubicBezTo>
                  <a:cubicBezTo>
                    <a:pt x="206914" y="1143652"/>
                    <a:pt x="212532" y="1166041"/>
                    <a:pt x="226256" y="1181831"/>
                  </a:cubicBezTo>
                  <a:cubicBezTo>
                    <a:pt x="244050" y="1202300"/>
                    <a:pt x="274794" y="1201830"/>
                    <a:pt x="290907" y="1222467"/>
                  </a:cubicBezTo>
                  <a:cubicBezTo>
                    <a:pt x="300225" y="1234386"/>
                    <a:pt x="299148" y="1253879"/>
                    <a:pt x="307087" y="1266908"/>
                  </a:cubicBezTo>
                  <a:cubicBezTo>
                    <a:pt x="318860" y="1286234"/>
                    <a:pt x="333963" y="1302529"/>
                    <a:pt x="345131" y="1323066"/>
                  </a:cubicBezTo>
                  <a:cubicBezTo>
                    <a:pt x="358418" y="1347543"/>
                    <a:pt x="392897" y="1408212"/>
                    <a:pt x="427375" y="1408885"/>
                  </a:cubicBezTo>
                  <a:cubicBezTo>
                    <a:pt x="460507" y="1409525"/>
                    <a:pt x="459734" y="1363333"/>
                    <a:pt x="502891" y="1385486"/>
                  </a:cubicBezTo>
                  <a:cubicBezTo>
                    <a:pt x="544266" y="1406730"/>
                    <a:pt x="566870" y="1456221"/>
                    <a:pt x="617259" y="1451306"/>
                  </a:cubicBezTo>
                  <a:cubicBezTo>
                    <a:pt x="627720" y="1450296"/>
                    <a:pt x="630378" y="1445178"/>
                    <a:pt x="642454" y="1446895"/>
                  </a:cubicBezTo>
                  <a:cubicBezTo>
                    <a:pt x="651199" y="1448141"/>
                    <a:pt x="659037" y="1455547"/>
                    <a:pt x="668018" y="1456692"/>
                  </a:cubicBezTo>
                  <a:cubicBezTo>
                    <a:pt x="690555" y="1459554"/>
                    <a:pt x="699032" y="1444168"/>
                    <a:pt x="720257" y="1440195"/>
                  </a:cubicBezTo>
                  <a:cubicBezTo>
                    <a:pt x="738825" y="1436728"/>
                    <a:pt x="757460" y="1444976"/>
                    <a:pt x="774952" y="1435348"/>
                  </a:cubicBezTo>
                  <a:cubicBezTo>
                    <a:pt x="790391" y="1426863"/>
                    <a:pt x="796345" y="1408716"/>
                    <a:pt x="807850" y="1397438"/>
                  </a:cubicBezTo>
                  <a:cubicBezTo>
                    <a:pt x="830420" y="1375284"/>
                    <a:pt x="855245" y="1380974"/>
                    <a:pt x="883534" y="1378516"/>
                  </a:cubicBezTo>
                  <a:cubicBezTo>
                    <a:pt x="910343" y="1376193"/>
                    <a:pt x="935538" y="1365285"/>
                    <a:pt x="912530" y="1335894"/>
                  </a:cubicBezTo>
                  <a:cubicBezTo>
                    <a:pt x="897629" y="1316871"/>
                    <a:pt x="883332" y="1308892"/>
                    <a:pt x="873577" y="1286402"/>
                  </a:cubicBezTo>
                  <a:cubicBezTo>
                    <a:pt x="861871" y="1259435"/>
                    <a:pt x="853596" y="1235295"/>
                    <a:pt x="830488" y="1215196"/>
                  </a:cubicBezTo>
                  <a:cubicBezTo>
                    <a:pt x="809431" y="1196914"/>
                    <a:pt x="788575" y="1184221"/>
                    <a:pt x="768864" y="1164223"/>
                  </a:cubicBezTo>
                  <a:cubicBezTo>
                    <a:pt x="755812" y="1150958"/>
                    <a:pt x="729474" y="1144426"/>
                    <a:pt x="727052" y="1125506"/>
                  </a:cubicBezTo>
                  <a:cubicBezTo>
                    <a:pt x="723520" y="1098066"/>
                    <a:pt x="739229" y="1110489"/>
                    <a:pt x="757057" y="1108570"/>
                  </a:cubicBezTo>
                  <a:cubicBezTo>
                    <a:pt x="800785" y="1103891"/>
                    <a:pt x="769536" y="1072344"/>
                    <a:pt x="775087" y="1044771"/>
                  </a:cubicBezTo>
                  <a:cubicBezTo>
                    <a:pt x="779560" y="1022584"/>
                    <a:pt x="800819" y="1016456"/>
                    <a:pt x="809330" y="998747"/>
                  </a:cubicBezTo>
                  <a:cubicBezTo>
                    <a:pt x="815687" y="985515"/>
                    <a:pt x="811617" y="969793"/>
                    <a:pt x="812660" y="955686"/>
                  </a:cubicBezTo>
                  <a:cubicBezTo>
                    <a:pt x="814610" y="929089"/>
                    <a:pt x="819959" y="932220"/>
                    <a:pt x="838392" y="917407"/>
                  </a:cubicBezTo>
                  <a:cubicBezTo>
                    <a:pt x="863149" y="897509"/>
                    <a:pt x="842731" y="873268"/>
                    <a:pt x="858474" y="845964"/>
                  </a:cubicBezTo>
                  <a:cubicBezTo>
                    <a:pt x="871189" y="823912"/>
                    <a:pt x="895711" y="814249"/>
                    <a:pt x="911621" y="796170"/>
                  </a:cubicBezTo>
                  <a:cubicBezTo>
                    <a:pt x="927028" y="778629"/>
                    <a:pt x="921746" y="765196"/>
                    <a:pt x="925917" y="744423"/>
                  </a:cubicBezTo>
                  <a:cubicBezTo>
                    <a:pt x="929853" y="724795"/>
                    <a:pt x="946639" y="713415"/>
                    <a:pt x="949800" y="693551"/>
                  </a:cubicBezTo>
                  <a:cubicBezTo>
                    <a:pt x="953130" y="672711"/>
                    <a:pt x="942770" y="649918"/>
                    <a:pt x="942601" y="628741"/>
                  </a:cubicBezTo>
                  <a:cubicBezTo>
                    <a:pt x="942434" y="604332"/>
                    <a:pt x="951415" y="587263"/>
                    <a:pt x="957402" y="564672"/>
                  </a:cubicBezTo>
                  <a:cubicBezTo>
                    <a:pt x="963289" y="542485"/>
                    <a:pt x="958411" y="519120"/>
                    <a:pt x="966451" y="497404"/>
                  </a:cubicBezTo>
                  <a:cubicBezTo>
                    <a:pt x="980646" y="459125"/>
                    <a:pt x="1017344" y="449765"/>
                    <a:pt x="1047080" y="427375"/>
                  </a:cubicBezTo>
                  <a:cubicBezTo>
                    <a:pt x="1063899" y="414784"/>
                    <a:pt x="1084216" y="404010"/>
                    <a:pt x="1066152" y="38296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2" name="Freeform 1157">
              <a:extLst>
                <a:ext uri="{FF2B5EF4-FFF2-40B4-BE49-F238E27FC236}">
                  <a16:creationId xmlns:a16="http://schemas.microsoft.com/office/drawing/2014/main" id="{CD8E62C5-8D9E-E290-899D-1406A4905979}"/>
                </a:ext>
              </a:extLst>
            </p:cNvPr>
            <p:cNvSpPr>
              <a:spLocks/>
            </p:cNvSpPr>
            <p:nvPr/>
          </p:nvSpPr>
          <p:spPr>
            <a:xfrm>
              <a:off x="13695512" y="6696561"/>
              <a:ext cx="440228" cy="511496"/>
            </a:xfrm>
            <a:custGeom>
              <a:avLst/>
              <a:gdLst>
                <a:gd name="connsiteX0" fmla="*/ 450006 w 453138"/>
                <a:gd name="connsiteY0" fmla="*/ 449731 h 526789"/>
                <a:gd name="connsiteX1" fmla="*/ 433187 w 453138"/>
                <a:gd name="connsiteY1" fmla="*/ 390038 h 526789"/>
                <a:gd name="connsiteX2" fmla="*/ 389559 w 453138"/>
                <a:gd name="connsiteY2" fmla="*/ 332399 h 526789"/>
                <a:gd name="connsiteX3" fmla="*/ 327498 w 453138"/>
                <a:gd name="connsiteY3" fmla="*/ 261226 h 526789"/>
                <a:gd name="connsiteX4" fmla="*/ 281649 w 453138"/>
                <a:gd name="connsiteY4" fmla="*/ 229579 h 526789"/>
                <a:gd name="connsiteX5" fmla="*/ 254471 w 453138"/>
                <a:gd name="connsiteY5" fmla="*/ 214058 h 526789"/>
                <a:gd name="connsiteX6" fmla="*/ 222346 w 453138"/>
                <a:gd name="connsiteY6" fmla="*/ 212374 h 526789"/>
                <a:gd name="connsiteX7" fmla="*/ 183529 w 453138"/>
                <a:gd name="connsiteY7" fmla="*/ 175744 h 526789"/>
                <a:gd name="connsiteX8" fmla="*/ 169703 w 453138"/>
                <a:gd name="connsiteY8" fmla="*/ 120798 h 526789"/>
                <a:gd name="connsiteX9" fmla="*/ 151271 w 453138"/>
                <a:gd name="connsiteY9" fmla="*/ 71409 h 526789"/>
                <a:gd name="connsiteX10" fmla="*/ 146729 w 453138"/>
                <a:gd name="connsiteY10" fmla="*/ 13567 h 526789"/>
                <a:gd name="connsiteX11" fmla="*/ 127825 w 453138"/>
                <a:gd name="connsiteY11" fmla="*/ 0 h 526789"/>
                <a:gd name="connsiteX12" fmla="*/ 104480 w 453138"/>
                <a:gd name="connsiteY12" fmla="*/ 38077 h 526789"/>
                <a:gd name="connsiteX13" fmla="*/ 23851 w 453138"/>
                <a:gd name="connsiteY13" fmla="*/ 108106 h 526789"/>
                <a:gd name="connsiteX14" fmla="*/ 14803 w 453138"/>
                <a:gd name="connsiteY14" fmla="*/ 175374 h 526789"/>
                <a:gd name="connsiteX15" fmla="*/ 2 w 453138"/>
                <a:gd name="connsiteY15" fmla="*/ 239443 h 526789"/>
                <a:gd name="connsiteX16" fmla="*/ 3535 w 453138"/>
                <a:gd name="connsiteY16" fmla="*/ 265132 h 526789"/>
                <a:gd name="connsiteX17" fmla="*/ 10498 w 453138"/>
                <a:gd name="connsiteY17" fmla="*/ 264458 h 526789"/>
                <a:gd name="connsiteX18" fmla="*/ 63745 w 453138"/>
                <a:gd name="connsiteY18" fmla="*/ 276915 h 526789"/>
                <a:gd name="connsiteX19" fmla="*/ 112452 w 453138"/>
                <a:gd name="connsiteY19" fmla="*/ 232339 h 526789"/>
                <a:gd name="connsiteX20" fmla="*/ 149219 w 453138"/>
                <a:gd name="connsiteY20" fmla="*/ 251294 h 526789"/>
                <a:gd name="connsiteX21" fmla="*/ 177912 w 453138"/>
                <a:gd name="connsiteY21" fmla="*/ 233316 h 526789"/>
                <a:gd name="connsiteX22" fmla="*/ 223255 w 453138"/>
                <a:gd name="connsiteY22" fmla="*/ 263178 h 526789"/>
                <a:gd name="connsiteX23" fmla="*/ 268397 w 453138"/>
                <a:gd name="connsiteY23" fmla="*/ 272202 h 526789"/>
                <a:gd name="connsiteX24" fmla="*/ 347277 w 453138"/>
                <a:gd name="connsiteY24" fmla="*/ 350108 h 526789"/>
                <a:gd name="connsiteX25" fmla="*/ 387575 w 453138"/>
                <a:gd name="connsiteY25" fmla="*/ 442358 h 526789"/>
                <a:gd name="connsiteX26" fmla="*/ 355652 w 453138"/>
                <a:gd name="connsiteY26" fmla="*/ 485587 h 526789"/>
                <a:gd name="connsiteX27" fmla="*/ 376744 w 453138"/>
                <a:gd name="connsiteY27" fmla="*/ 507302 h 526789"/>
                <a:gd name="connsiteX28" fmla="*/ 394269 w 453138"/>
                <a:gd name="connsiteY28" fmla="*/ 525483 h 526789"/>
                <a:gd name="connsiteX29" fmla="*/ 432716 w 453138"/>
                <a:gd name="connsiteY29" fmla="*/ 518311 h 526789"/>
                <a:gd name="connsiteX30" fmla="*/ 450006 w 453138"/>
                <a:gd name="connsiteY30" fmla="*/ 449731 h 52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53138" h="526789">
                  <a:moveTo>
                    <a:pt x="450006" y="449731"/>
                  </a:moveTo>
                  <a:cubicBezTo>
                    <a:pt x="450880" y="415995"/>
                    <a:pt x="455825" y="413672"/>
                    <a:pt x="433187" y="390038"/>
                  </a:cubicBezTo>
                  <a:cubicBezTo>
                    <a:pt x="413644" y="369669"/>
                    <a:pt x="414181" y="347584"/>
                    <a:pt x="389559" y="332399"/>
                  </a:cubicBezTo>
                  <a:cubicBezTo>
                    <a:pt x="356830" y="312198"/>
                    <a:pt x="343173" y="296341"/>
                    <a:pt x="327498" y="261226"/>
                  </a:cubicBezTo>
                  <a:cubicBezTo>
                    <a:pt x="315321" y="233956"/>
                    <a:pt x="305936" y="241395"/>
                    <a:pt x="281649" y="229579"/>
                  </a:cubicBezTo>
                  <a:cubicBezTo>
                    <a:pt x="271794" y="224764"/>
                    <a:pt x="265605" y="217223"/>
                    <a:pt x="254471" y="214058"/>
                  </a:cubicBezTo>
                  <a:cubicBezTo>
                    <a:pt x="242563" y="210657"/>
                    <a:pt x="233682" y="214933"/>
                    <a:pt x="222346" y="212374"/>
                  </a:cubicBezTo>
                  <a:cubicBezTo>
                    <a:pt x="204687" y="208368"/>
                    <a:pt x="193553" y="189750"/>
                    <a:pt x="183529" y="175744"/>
                  </a:cubicBezTo>
                  <a:cubicBezTo>
                    <a:pt x="170377" y="157429"/>
                    <a:pt x="169973" y="140898"/>
                    <a:pt x="169703" y="120798"/>
                  </a:cubicBezTo>
                  <a:cubicBezTo>
                    <a:pt x="169402" y="96929"/>
                    <a:pt x="158267" y="91508"/>
                    <a:pt x="151271" y="71409"/>
                  </a:cubicBezTo>
                  <a:cubicBezTo>
                    <a:pt x="144475" y="51915"/>
                    <a:pt x="159344" y="31411"/>
                    <a:pt x="146729" y="13567"/>
                  </a:cubicBezTo>
                  <a:cubicBezTo>
                    <a:pt x="142087" y="7003"/>
                    <a:pt x="135393" y="2828"/>
                    <a:pt x="127825" y="0"/>
                  </a:cubicBezTo>
                  <a:cubicBezTo>
                    <a:pt x="137042" y="16968"/>
                    <a:pt x="119449" y="26799"/>
                    <a:pt x="104480" y="38077"/>
                  </a:cubicBezTo>
                  <a:cubicBezTo>
                    <a:pt x="74745" y="60467"/>
                    <a:pt x="38047" y="69827"/>
                    <a:pt x="23851" y="108106"/>
                  </a:cubicBezTo>
                  <a:cubicBezTo>
                    <a:pt x="15812" y="129821"/>
                    <a:pt x="20689" y="153187"/>
                    <a:pt x="14803" y="175374"/>
                  </a:cubicBezTo>
                  <a:cubicBezTo>
                    <a:pt x="8815" y="197965"/>
                    <a:pt x="-166" y="215034"/>
                    <a:pt x="2" y="239443"/>
                  </a:cubicBezTo>
                  <a:cubicBezTo>
                    <a:pt x="69" y="247826"/>
                    <a:pt x="1785" y="256478"/>
                    <a:pt x="3535" y="265132"/>
                  </a:cubicBezTo>
                  <a:cubicBezTo>
                    <a:pt x="5888" y="264895"/>
                    <a:pt x="8041" y="264660"/>
                    <a:pt x="10498" y="264458"/>
                  </a:cubicBezTo>
                  <a:cubicBezTo>
                    <a:pt x="30915" y="262842"/>
                    <a:pt x="44539" y="275737"/>
                    <a:pt x="63745" y="276915"/>
                  </a:cubicBezTo>
                  <a:cubicBezTo>
                    <a:pt x="106297" y="279542"/>
                    <a:pt x="80127" y="210388"/>
                    <a:pt x="112452" y="232339"/>
                  </a:cubicBezTo>
                  <a:cubicBezTo>
                    <a:pt x="126513" y="241867"/>
                    <a:pt x="129708" y="262438"/>
                    <a:pt x="149219" y="251294"/>
                  </a:cubicBezTo>
                  <a:cubicBezTo>
                    <a:pt x="162573" y="243686"/>
                    <a:pt x="155508" y="228198"/>
                    <a:pt x="177912" y="233316"/>
                  </a:cubicBezTo>
                  <a:cubicBezTo>
                    <a:pt x="195706" y="237389"/>
                    <a:pt x="204486" y="257792"/>
                    <a:pt x="223255" y="263178"/>
                  </a:cubicBezTo>
                  <a:cubicBezTo>
                    <a:pt x="239737" y="267892"/>
                    <a:pt x="253024" y="263919"/>
                    <a:pt x="268397" y="272202"/>
                  </a:cubicBezTo>
                  <a:cubicBezTo>
                    <a:pt x="299310" y="288867"/>
                    <a:pt x="321510" y="326507"/>
                    <a:pt x="347277" y="350108"/>
                  </a:cubicBezTo>
                  <a:cubicBezTo>
                    <a:pt x="370453" y="371353"/>
                    <a:pt x="400155" y="407882"/>
                    <a:pt x="387575" y="442358"/>
                  </a:cubicBezTo>
                  <a:cubicBezTo>
                    <a:pt x="382024" y="457608"/>
                    <a:pt x="357536" y="468753"/>
                    <a:pt x="355652" y="485587"/>
                  </a:cubicBezTo>
                  <a:cubicBezTo>
                    <a:pt x="353500" y="504911"/>
                    <a:pt x="364465" y="497841"/>
                    <a:pt x="376744" y="507302"/>
                  </a:cubicBezTo>
                  <a:cubicBezTo>
                    <a:pt x="385455" y="514002"/>
                    <a:pt x="383370" y="521341"/>
                    <a:pt x="394269" y="525483"/>
                  </a:cubicBezTo>
                  <a:cubicBezTo>
                    <a:pt x="404729" y="529455"/>
                    <a:pt x="422692" y="523597"/>
                    <a:pt x="432716" y="518311"/>
                  </a:cubicBezTo>
                  <a:cubicBezTo>
                    <a:pt x="464874" y="501376"/>
                    <a:pt x="449233" y="478987"/>
                    <a:pt x="450006" y="44973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3" name="Freeform 1158">
              <a:extLst>
                <a:ext uri="{FF2B5EF4-FFF2-40B4-BE49-F238E27FC236}">
                  <a16:creationId xmlns:a16="http://schemas.microsoft.com/office/drawing/2014/main" id="{2C6AD1FD-CCBD-469A-B5B0-AA92C03D70E9}"/>
                </a:ext>
              </a:extLst>
            </p:cNvPr>
            <p:cNvSpPr>
              <a:spLocks/>
            </p:cNvSpPr>
            <p:nvPr/>
          </p:nvSpPr>
          <p:spPr>
            <a:xfrm>
              <a:off x="13485523" y="6918002"/>
              <a:ext cx="947909" cy="830143"/>
            </a:xfrm>
            <a:custGeom>
              <a:avLst/>
              <a:gdLst>
                <a:gd name="connsiteX0" fmla="*/ 858494 w 975707"/>
                <a:gd name="connsiteY0" fmla="*/ 483467 h 854962"/>
                <a:gd name="connsiteX1" fmla="*/ 681022 w 975707"/>
                <a:gd name="connsiteY1" fmla="*/ 373576 h 854962"/>
                <a:gd name="connsiteX2" fmla="*/ 667096 w 975707"/>
                <a:gd name="connsiteY2" fmla="*/ 318900 h 854962"/>
                <a:gd name="connsiteX3" fmla="*/ 644558 w 975707"/>
                <a:gd name="connsiteY3" fmla="*/ 292202 h 854962"/>
                <a:gd name="connsiteX4" fmla="*/ 610349 w 975707"/>
                <a:gd name="connsiteY4" fmla="*/ 297454 h 854962"/>
                <a:gd name="connsiteX5" fmla="*/ 592824 w 975707"/>
                <a:gd name="connsiteY5" fmla="*/ 279273 h 854962"/>
                <a:gd name="connsiteX6" fmla="*/ 571733 w 975707"/>
                <a:gd name="connsiteY6" fmla="*/ 257557 h 854962"/>
                <a:gd name="connsiteX7" fmla="*/ 603655 w 975707"/>
                <a:gd name="connsiteY7" fmla="*/ 214328 h 854962"/>
                <a:gd name="connsiteX8" fmla="*/ 563357 w 975707"/>
                <a:gd name="connsiteY8" fmla="*/ 122080 h 854962"/>
                <a:gd name="connsiteX9" fmla="*/ 484477 w 975707"/>
                <a:gd name="connsiteY9" fmla="*/ 44173 h 854962"/>
                <a:gd name="connsiteX10" fmla="*/ 439336 w 975707"/>
                <a:gd name="connsiteY10" fmla="*/ 35150 h 854962"/>
                <a:gd name="connsiteX11" fmla="*/ 393992 w 975707"/>
                <a:gd name="connsiteY11" fmla="*/ 5287 h 854962"/>
                <a:gd name="connsiteX12" fmla="*/ 365299 w 975707"/>
                <a:gd name="connsiteY12" fmla="*/ 23266 h 854962"/>
                <a:gd name="connsiteX13" fmla="*/ 328534 w 975707"/>
                <a:gd name="connsiteY13" fmla="*/ 4311 h 854962"/>
                <a:gd name="connsiteX14" fmla="*/ 279826 w 975707"/>
                <a:gd name="connsiteY14" fmla="*/ 48886 h 854962"/>
                <a:gd name="connsiteX15" fmla="*/ 226578 w 975707"/>
                <a:gd name="connsiteY15" fmla="*/ 36429 h 854962"/>
                <a:gd name="connsiteX16" fmla="*/ 219615 w 975707"/>
                <a:gd name="connsiteY16" fmla="*/ 37103 h 854962"/>
                <a:gd name="connsiteX17" fmla="*/ 223248 w 975707"/>
                <a:gd name="connsiteY17" fmla="*/ 76191 h 854962"/>
                <a:gd name="connsiteX18" fmla="*/ 199365 w 975707"/>
                <a:gd name="connsiteY18" fmla="*/ 127063 h 854962"/>
                <a:gd name="connsiteX19" fmla="*/ 185069 w 975707"/>
                <a:gd name="connsiteY19" fmla="*/ 178809 h 854962"/>
                <a:gd name="connsiteX20" fmla="*/ 131922 w 975707"/>
                <a:gd name="connsiteY20" fmla="*/ 228604 h 854962"/>
                <a:gd name="connsiteX21" fmla="*/ 111840 w 975707"/>
                <a:gd name="connsiteY21" fmla="*/ 300046 h 854962"/>
                <a:gd name="connsiteX22" fmla="*/ 86107 w 975707"/>
                <a:gd name="connsiteY22" fmla="*/ 338326 h 854962"/>
                <a:gd name="connsiteX23" fmla="*/ 82777 w 975707"/>
                <a:gd name="connsiteY23" fmla="*/ 381387 h 854962"/>
                <a:gd name="connsiteX24" fmla="*/ 48534 w 975707"/>
                <a:gd name="connsiteY24" fmla="*/ 427410 h 854962"/>
                <a:gd name="connsiteX25" fmla="*/ 30504 w 975707"/>
                <a:gd name="connsiteY25" fmla="*/ 491210 h 854962"/>
                <a:gd name="connsiteX26" fmla="*/ 499 w 975707"/>
                <a:gd name="connsiteY26" fmla="*/ 508145 h 854962"/>
                <a:gd name="connsiteX27" fmla="*/ 42311 w 975707"/>
                <a:gd name="connsiteY27" fmla="*/ 546863 h 854962"/>
                <a:gd name="connsiteX28" fmla="*/ 103935 w 975707"/>
                <a:gd name="connsiteY28" fmla="*/ 597836 h 854962"/>
                <a:gd name="connsiteX29" fmla="*/ 147025 w 975707"/>
                <a:gd name="connsiteY29" fmla="*/ 669042 h 854962"/>
                <a:gd name="connsiteX30" fmla="*/ 185977 w 975707"/>
                <a:gd name="connsiteY30" fmla="*/ 718533 h 854962"/>
                <a:gd name="connsiteX31" fmla="*/ 183825 w 975707"/>
                <a:gd name="connsiteY31" fmla="*/ 754456 h 854962"/>
                <a:gd name="connsiteX32" fmla="*/ 213190 w 975707"/>
                <a:gd name="connsiteY32" fmla="*/ 775061 h 854962"/>
                <a:gd name="connsiteX33" fmla="*/ 285915 w 975707"/>
                <a:gd name="connsiteY33" fmla="*/ 784521 h 854962"/>
                <a:gd name="connsiteX34" fmla="*/ 357361 w 975707"/>
                <a:gd name="connsiteY34" fmla="*/ 845594 h 854962"/>
                <a:gd name="connsiteX35" fmla="*/ 446197 w 975707"/>
                <a:gd name="connsiteY35" fmla="*/ 840040 h 854962"/>
                <a:gd name="connsiteX36" fmla="*/ 523362 w 975707"/>
                <a:gd name="connsiteY36" fmla="*/ 803409 h 854962"/>
                <a:gd name="connsiteX37" fmla="*/ 605539 w 975707"/>
                <a:gd name="connsiteY37" fmla="*/ 814519 h 854962"/>
                <a:gd name="connsiteX38" fmla="*/ 628177 w 975707"/>
                <a:gd name="connsiteY38" fmla="*/ 792703 h 854962"/>
                <a:gd name="connsiteX39" fmla="*/ 677086 w 975707"/>
                <a:gd name="connsiteY39" fmla="*/ 790143 h 854962"/>
                <a:gd name="connsiteX40" fmla="*/ 702987 w 975707"/>
                <a:gd name="connsiteY40" fmla="*/ 761762 h 854962"/>
                <a:gd name="connsiteX41" fmla="*/ 744899 w 975707"/>
                <a:gd name="connsiteY41" fmla="*/ 743985 h 854962"/>
                <a:gd name="connsiteX42" fmla="*/ 830945 w 975707"/>
                <a:gd name="connsiteY42" fmla="*/ 705099 h 854962"/>
                <a:gd name="connsiteX43" fmla="*/ 908580 w 975707"/>
                <a:gd name="connsiteY43" fmla="*/ 612951 h 854962"/>
                <a:gd name="connsiteX44" fmla="*/ 975519 w 975707"/>
                <a:gd name="connsiteY44" fmla="*/ 529658 h 854962"/>
                <a:gd name="connsiteX45" fmla="*/ 858494 w 975707"/>
                <a:gd name="connsiteY45" fmla="*/ 483467 h 854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75707" h="854962">
                  <a:moveTo>
                    <a:pt x="858494" y="483467"/>
                  </a:moveTo>
                  <a:cubicBezTo>
                    <a:pt x="799729" y="469798"/>
                    <a:pt x="697269" y="437915"/>
                    <a:pt x="681022" y="373576"/>
                  </a:cubicBezTo>
                  <a:cubicBezTo>
                    <a:pt x="676548" y="355935"/>
                    <a:pt x="674900" y="335969"/>
                    <a:pt x="667096" y="318900"/>
                  </a:cubicBezTo>
                  <a:cubicBezTo>
                    <a:pt x="661646" y="306982"/>
                    <a:pt x="652564" y="300248"/>
                    <a:pt x="644558" y="292202"/>
                  </a:cubicBezTo>
                  <a:cubicBezTo>
                    <a:pt x="634265" y="296814"/>
                    <a:pt x="619566" y="300955"/>
                    <a:pt x="610349" y="297454"/>
                  </a:cubicBezTo>
                  <a:cubicBezTo>
                    <a:pt x="599450" y="293312"/>
                    <a:pt x="601536" y="286006"/>
                    <a:pt x="592824" y="279273"/>
                  </a:cubicBezTo>
                  <a:cubicBezTo>
                    <a:pt x="580546" y="269813"/>
                    <a:pt x="569580" y="276883"/>
                    <a:pt x="571733" y="257557"/>
                  </a:cubicBezTo>
                  <a:cubicBezTo>
                    <a:pt x="573616" y="240723"/>
                    <a:pt x="598072" y="229580"/>
                    <a:pt x="603655" y="214328"/>
                  </a:cubicBezTo>
                  <a:cubicBezTo>
                    <a:pt x="616235" y="179853"/>
                    <a:pt x="586533" y="143324"/>
                    <a:pt x="563357" y="122080"/>
                  </a:cubicBezTo>
                  <a:cubicBezTo>
                    <a:pt x="537591" y="98479"/>
                    <a:pt x="515390" y="60838"/>
                    <a:pt x="484477" y="44173"/>
                  </a:cubicBezTo>
                  <a:cubicBezTo>
                    <a:pt x="469138" y="35891"/>
                    <a:pt x="455818" y="39864"/>
                    <a:pt x="439336" y="35150"/>
                  </a:cubicBezTo>
                  <a:cubicBezTo>
                    <a:pt x="420600" y="29763"/>
                    <a:pt x="411820" y="9361"/>
                    <a:pt x="393992" y="5287"/>
                  </a:cubicBezTo>
                  <a:cubicBezTo>
                    <a:pt x="371623" y="169"/>
                    <a:pt x="378653" y="15656"/>
                    <a:pt x="365299" y="23266"/>
                  </a:cubicBezTo>
                  <a:cubicBezTo>
                    <a:pt x="345790" y="34409"/>
                    <a:pt x="342594" y="13839"/>
                    <a:pt x="328534" y="4311"/>
                  </a:cubicBezTo>
                  <a:cubicBezTo>
                    <a:pt x="296208" y="-17640"/>
                    <a:pt x="322377" y="51512"/>
                    <a:pt x="279826" y="48886"/>
                  </a:cubicBezTo>
                  <a:cubicBezTo>
                    <a:pt x="260653" y="47708"/>
                    <a:pt x="247030" y="34813"/>
                    <a:pt x="226578" y="36429"/>
                  </a:cubicBezTo>
                  <a:cubicBezTo>
                    <a:pt x="224122" y="36632"/>
                    <a:pt x="221970" y="36867"/>
                    <a:pt x="219615" y="37103"/>
                  </a:cubicBezTo>
                  <a:cubicBezTo>
                    <a:pt x="222339" y="50334"/>
                    <a:pt x="225266" y="63599"/>
                    <a:pt x="223248" y="76191"/>
                  </a:cubicBezTo>
                  <a:cubicBezTo>
                    <a:pt x="220086" y="96054"/>
                    <a:pt x="203301" y="107434"/>
                    <a:pt x="199365" y="127063"/>
                  </a:cubicBezTo>
                  <a:cubicBezTo>
                    <a:pt x="195194" y="147836"/>
                    <a:pt x="200475" y="161303"/>
                    <a:pt x="185069" y="178809"/>
                  </a:cubicBezTo>
                  <a:cubicBezTo>
                    <a:pt x="169158" y="196888"/>
                    <a:pt x="144637" y="206551"/>
                    <a:pt x="131922" y="228604"/>
                  </a:cubicBezTo>
                  <a:cubicBezTo>
                    <a:pt x="116179" y="255908"/>
                    <a:pt x="136598" y="280183"/>
                    <a:pt x="111840" y="300046"/>
                  </a:cubicBezTo>
                  <a:cubicBezTo>
                    <a:pt x="93406" y="314860"/>
                    <a:pt x="88058" y="311729"/>
                    <a:pt x="86107" y="338326"/>
                  </a:cubicBezTo>
                  <a:cubicBezTo>
                    <a:pt x="85065" y="352433"/>
                    <a:pt x="89135" y="368155"/>
                    <a:pt x="82777" y="381387"/>
                  </a:cubicBezTo>
                  <a:cubicBezTo>
                    <a:pt x="74266" y="399130"/>
                    <a:pt x="53008" y="405257"/>
                    <a:pt x="48534" y="427410"/>
                  </a:cubicBezTo>
                  <a:cubicBezTo>
                    <a:pt x="42950" y="454984"/>
                    <a:pt x="74234" y="486531"/>
                    <a:pt x="30504" y="491210"/>
                  </a:cubicBezTo>
                  <a:cubicBezTo>
                    <a:pt x="12710" y="493095"/>
                    <a:pt x="-3032" y="480672"/>
                    <a:pt x="499" y="508145"/>
                  </a:cubicBezTo>
                  <a:cubicBezTo>
                    <a:pt x="2955" y="527066"/>
                    <a:pt x="29260" y="533597"/>
                    <a:pt x="42311" y="546863"/>
                  </a:cubicBezTo>
                  <a:cubicBezTo>
                    <a:pt x="61989" y="566861"/>
                    <a:pt x="82878" y="579520"/>
                    <a:pt x="103935" y="597836"/>
                  </a:cubicBezTo>
                  <a:cubicBezTo>
                    <a:pt x="127044" y="617935"/>
                    <a:pt x="135319" y="642041"/>
                    <a:pt x="147025" y="669042"/>
                  </a:cubicBezTo>
                  <a:cubicBezTo>
                    <a:pt x="156779" y="691532"/>
                    <a:pt x="171076" y="699477"/>
                    <a:pt x="185977" y="718533"/>
                  </a:cubicBezTo>
                  <a:cubicBezTo>
                    <a:pt x="200441" y="736983"/>
                    <a:pt x="195833" y="748127"/>
                    <a:pt x="183825" y="754456"/>
                  </a:cubicBezTo>
                  <a:cubicBezTo>
                    <a:pt x="191359" y="761594"/>
                    <a:pt x="199735" y="769035"/>
                    <a:pt x="213190" y="775061"/>
                  </a:cubicBezTo>
                  <a:cubicBezTo>
                    <a:pt x="236299" y="785431"/>
                    <a:pt x="262805" y="771761"/>
                    <a:pt x="285915" y="784521"/>
                  </a:cubicBezTo>
                  <a:cubicBezTo>
                    <a:pt x="314371" y="800177"/>
                    <a:pt x="323286" y="832296"/>
                    <a:pt x="357361" y="845594"/>
                  </a:cubicBezTo>
                  <a:cubicBezTo>
                    <a:pt x="387265" y="857277"/>
                    <a:pt x="418783" y="860711"/>
                    <a:pt x="446197" y="840040"/>
                  </a:cubicBezTo>
                  <a:cubicBezTo>
                    <a:pt x="474285" y="818863"/>
                    <a:pt x="481349" y="790683"/>
                    <a:pt x="523362" y="803409"/>
                  </a:cubicBezTo>
                  <a:cubicBezTo>
                    <a:pt x="551012" y="811792"/>
                    <a:pt x="576980" y="833205"/>
                    <a:pt x="605539" y="814519"/>
                  </a:cubicBezTo>
                  <a:cubicBezTo>
                    <a:pt x="614856" y="808425"/>
                    <a:pt x="617278" y="796843"/>
                    <a:pt x="628177" y="792703"/>
                  </a:cubicBezTo>
                  <a:cubicBezTo>
                    <a:pt x="642641" y="787181"/>
                    <a:pt x="661714" y="796373"/>
                    <a:pt x="677086" y="790143"/>
                  </a:cubicBezTo>
                  <a:cubicBezTo>
                    <a:pt x="691920" y="784151"/>
                    <a:pt x="693568" y="771997"/>
                    <a:pt x="702987" y="761762"/>
                  </a:cubicBezTo>
                  <a:cubicBezTo>
                    <a:pt x="715635" y="748026"/>
                    <a:pt x="725625" y="745097"/>
                    <a:pt x="744899" y="743985"/>
                  </a:cubicBezTo>
                  <a:cubicBezTo>
                    <a:pt x="790007" y="741427"/>
                    <a:pt x="805952" y="744390"/>
                    <a:pt x="830945" y="705099"/>
                  </a:cubicBezTo>
                  <a:cubicBezTo>
                    <a:pt x="852405" y="671399"/>
                    <a:pt x="881636" y="642108"/>
                    <a:pt x="908580" y="612951"/>
                  </a:cubicBezTo>
                  <a:cubicBezTo>
                    <a:pt x="926845" y="593189"/>
                    <a:pt x="972491" y="557669"/>
                    <a:pt x="975519" y="529658"/>
                  </a:cubicBezTo>
                  <a:cubicBezTo>
                    <a:pt x="980430" y="484544"/>
                    <a:pt x="887993" y="490334"/>
                    <a:pt x="858494" y="48346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4" name="Freeform 1159">
              <a:extLst>
                <a:ext uri="{FF2B5EF4-FFF2-40B4-BE49-F238E27FC236}">
                  <a16:creationId xmlns:a16="http://schemas.microsoft.com/office/drawing/2014/main" id="{B8D62355-0524-3F0A-A1E0-5F62B961DDD6}"/>
                </a:ext>
              </a:extLst>
            </p:cNvPr>
            <p:cNvSpPr>
              <a:spLocks/>
            </p:cNvSpPr>
            <p:nvPr/>
          </p:nvSpPr>
          <p:spPr>
            <a:xfrm>
              <a:off x="14005104" y="7124377"/>
              <a:ext cx="638996" cy="999217"/>
            </a:xfrm>
            <a:custGeom>
              <a:avLst/>
              <a:gdLst>
                <a:gd name="connsiteX0" fmla="*/ 654600 w 657735"/>
                <a:gd name="connsiteY0" fmla="*/ 0 h 1029091"/>
                <a:gd name="connsiteX1" fmla="*/ 586215 w 657735"/>
                <a:gd name="connsiteY1" fmla="*/ 12895 h 1029091"/>
                <a:gd name="connsiteX2" fmla="*/ 536600 w 657735"/>
                <a:gd name="connsiteY2" fmla="*/ 59760 h 1029091"/>
                <a:gd name="connsiteX3" fmla="*/ 499329 w 657735"/>
                <a:gd name="connsiteY3" fmla="*/ 53397 h 1029091"/>
                <a:gd name="connsiteX4" fmla="*/ 464413 w 657735"/>
                <a:gd name="connsiteY4" fmla="*/ 62284 h 1029091"/>
                <a:gd name="connsiteX5" fmla="*/ 395860 w 657735"/>
                <a:gd name="connsiteY5" fmla="*/ 65853 h 1029091"/>
                <a:gd name="connsiteX6" fmla="*/ 362592 w 657735"/>
                <a:gd name="connsiteY6" fmla="*/ 112719 h 1029091"/>
                <a:gd name="connsiteX7" fmla="*/ 287211 w 657735"/>
                <a:gd name="connsiteY7" fmla="*/ 99352 h 1029091"/>
                <a:gd name="connsiteX8" fmla="*/ 219734 w 657735"/>
                <a:gd name="connsiteY8" fmla="*/ 118072 h 1029091"/>
                <a:gd name="connsiteX9" fmla="*/ 166317 w 657735"/>
                <a:gd name="connsiteY9" fmla="*/ 75919 h 1029091"/>
                <a:gd name="connsiteX10" fmla="*/ 133992 w 657735"/>
                <a:gd name="connsiteY10" fmla="*/ 51814 h 1029091"/>
                <a:gd name="connsiteX11" fmla="*/ 114011 w 657735"/>
                <a:gd name="connsiteY11" fmla="*/ 77738 h 1029091"/>
                <a:gd name="connsiteX12" fmla="*/ 109739 w 657735"/>
                <a:gd name="connsiteY12" fmla="*/ 79623 h 1029091"/>
                <a:gd name="connsiteX13" fmla="*/ 132276 w 657735"/>
                <a:gd name="connsiteY13" fmla="*/ 106322 h 1029091"/>
                <a:gd name="connsiteX14" fmla="*/ 146202 w 657735"/>
                <a:gd name="connsiteY14" fmla="*/ 160997 h 1029091"/>
                <a:gd name="connsiteX15" fmla="*/ 323674 w 657735"/>
                <a:gd name="connsiteY15" fmla="*/ 270888 h 1029091"/>
                <a:gd name="connsiteX16" fmla="*/ 440800 w 657735"/>
                <a:gd name="connsiteY16" fmla="*/ 317047 h 1029091"/>
                <a:gd name="connsiteX17" fmla="*/ 373861 w 657735"/>
                <a:gd name="connsiteY17" fmla="*/ 400340 h 1029091"/>
                <a:gd name="connsiteX18" fmla="*/ 296226 w 657735"/>
                <a:gd name="connsiteY18" fmla="*/ 492488 h 1029091"/>
                <a:gd name="connsiteX19" fmla="*/ 210180 w 657735"/>
                <a:gd name="connsiteY19" fmla="*/ 531374 h 1029091"/>
                <a:gd name="connsiteX20" fmla="*/ 168268 w 657735"/>
                <a:gd name="connsiteY20" fmla="*/ 549150 h 1029091"/>
                <a:gd name="connsiteX21" fmla="*/ 142367 w 657735"/>
                <a:gd name="connsiteY21" fmla="*/ 577532 h 1029091"/>
                <a:gd name="connsiteX22" fmla="*/ 93458 w 657735"/>
                <a:gd name="connsiteY22" fmla="*/ 580091 h 1029091"/>
                <a:gd name="connsiteX23" fmla="*/ 84881 w 657735"/>
                <a:gd name="connsiteY23" fmla="*/ 586421 h 1029091"/>
                <a:gd name="connsiteX24" fmla="*/ 84006 w 657735"/>
                <a:gd name="connsiteY24" fmla="*/ 591100 h 1029091"/>
                <a:gd name="connsiteX25" fmla="*/ 5462 w 657735"/>
                <a:gd name="connsiteY25" fmla="*/ 766103 h 1029091"/>
                <a:gd name="connsiteX26" fmla="*/ 7413 w 657735"/>
                <a:gd name="connsiteY26" fmla="*/ 883536 h 1029091"/>
                <a:gd name="connsiteX27" fmla="*/ 5361 w 657735"/>
                <a:gd name="connsiteY27" fmla="*/ 973764 h 1029091"/>
                <a:gd name="connsiteX28" fmla="*/ 48485 w 657735"/>
                <a:gd name="connsiteY28" fmla="*/ 1025882 h 1029091"/>
                <a:gd name="connsiteX29" fmla="*/ 97158 w 657735"/>
                <a:gd name="connsiteY29" fmla="*/ 957975 h 1029091"/>
                <a:gd name="connsiteX30" fmla="*/ 167798 w 657735"/>
                <a:gd name="connsiteY30" fmla="*/ 864110 h 1029091"/>
                <a:gd name="connsiteX31" fmla="*/ 225889 w 657735"/>
                <a:gd name="connsiteY31" fmla="*/ 784116 h 1029091"/>
                <a:gd name="connsiteX32" fmla="*/ 303760 w 657735"/>
                <a:gd name="connsiteY32" fmla="*/ 745061 h 1029091"/>
                <a:gd name="connsiteX33" fmla="*/ 401511 w 657735"/>
                <a:gd name="connsiteY33" fmla="*/ 668098 h 1029091"/>
                <a:gd name="connsiteX34" fmla="*/ 459738 w 657735"/>
                <a:gd name="connsiteY34" fmla="*/ 588810 h 1029091"/>
                <a:gd name="connsiteX35" fmla="*/ 487556 w 657735"/>
                <a:gd name="connsiteY35" fmla="*/ 513597 h 1029091"/>
                <a:gd name="connsiteX36" fmla="*/ 536566 w 657735"/>
                <a:gd name="connsiteY36" fmla="*/ 452020 h 1029091"/>
                <a:gd name="connsiteX37" fmla="*/ 576259 w 657735"/>
                <a:gd name="connsiteY37" fmla="*/ 333274 h 1029091"/>
                <a:gd name="connsiteX38" fmla="*/ 607945 w 657735"/>
                <a:gd name="connsiteY38" fmla="*/ 243112 h 1029091"/>
                <a:gd name="connsiteX39" fmla="*/ 646931 w 657735"/>
                <a:gd name="connsiteY39" fmla="*/ 169920 h 1029091"/>
                <a:gd name="connsiteX40" fmla="*/ 642054 w 657735"/>
                <a:gd name="connsiteY40" fmla="*/ 82687 h 1029091"/>
                <a:gd name="connsiteX41" fmla="*/ 654600 w 657735"/>
                <a:gd name="connsiteY41" fmla="*/ 0 h 1029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57735" h="1029091">
                  <a:moveTo>
                    <a:pt x="654600" y="0"/>
                  </a:moveTo>
                  <a:cubicBezTo>
                    <a:pt x="633913" y="27809"/>
                    <a:pt x="613159" y="-7845"/>
                    <a:pt x="586215" y="12895"/>
                  </a:cubicBezTo>
                  <a:cubicBezTo>
                    <a:pt x="566739" y="27877"/>
                    <a:pt x="562534" y="53700"/>
                    <a:pt x="536600" y="59760"/>
                  </a:cubicBezTo>
                  <a:cubicBezTo>
                    <a:pt x="522976" y="62924"/>
                    <a:pt x="511909" y="54104"/>
                    <a:pt x="499329" y="53397"/>
                  </a:cubicBezTo>
                  <a:cubicBezTo>
                    <a:pt x="478844" y="52218"/>
                    <a:pt x="478877" y="59659"/>
                    <a:pt x="464413" y="62284"/>
                  </a:cubicBezTo>
                  <a:cubicBezTo>
                    <a:pt x="444030" y="65954"/>
                    <a:pt x="408912" y="51578"/>
                    <a:pt x="395860" y="65853"/>
                  </a:cubicBezTo>
                  <a:cubicBezTo>
                    <a:pt x="378267" y="85111"/>
                    <a:pt x="401847" y="111002"/>
                    <a:pt x="362592" y="112719"/>
                  </a:cubicBezTo>
                  <a:cubicBezTo>
                    <a:pt x="331781" y="114066"/>
                    <a:pt x="318931" y="87165"/>
                    <a:pt x="287211" y="99352"/>
                  </a:cubicBezTo>
                  <a:cubicBezTo>
                    <a:pt x="261948" y="109048"/>
                    <a:pt x="250983" y="124435"/>
                    <a:pt x="219734" y="118072"/>
                  </a:cubicBezTo>
                  <a:cubicBezTo>
                    <a:pt x="189796" y="111978"/>
                    <a:pt x="185188" y="94403"/>
                    <a:pt x="166317" y="75919"/>
                  </a:cubicBezTo>
                  <a:cubicBezTo>
                    <a:pt x="156798" y="66627"/>
                    <a:pt x="145529" y="59086"/>
                    <a:pt x="133992" y="51814"/>
                  </a:cubicBezTo>
                  <a:cubicBezTo>
                    <a:pt x="132915" y="61577"/>
                    <a:pt x="128273" y="70230"/>
                    <a:pt x="114011" y="77738"/>
                  </a:cubicBezTo>
                  <a:cubicBezTo>
                    <a:pt x="112800" y="78378"/>
                    <a:pt x="111185" y="78983"/>
                    <a:pt x="109739" y="79623"/>
                  </a:cubicBezTo>
                  <a:cubicBezTo>
                    <a:pt x="117745" y="87669"/>
                    <a:pt x="126826" y="94403"/>
                    <a:pt x="132276" y="106322"/>
                  </a:cubicBezTo>
                  <a:cubicBezTo>
                    <a:pt x="140080" y="123425"/>
                    <a:pt x="141729" y="143356"/>
                    <a:pt x="146202" y="160997"/>
                  </a:cubicBezTo>
                  <a:cubicBezTo>
                    <a:pt x="162482" y="225336"/>
                    <a:pt x="264909" y="257219"/>
                    <a:pt x="323674" y="270888"/>
                  </a:cubicBezTo>
                  <a:cubicBezTo>
                    <a:pt x="353174" y="277757"/>
                    <a:pt x="445610" y="271999"/>
                    <a:pt x="440800" y="317047"/>
                  </a:cubicBezTo>
                  <a:cubicBezTo>
                    <a:pt x="437806" y="345058"/>
                    <a:pt x="392127" y="380577"/>
                    <a:pt x="373861" y="400340"/>
                  </a:cubicBezTo>
                  <a:cubicBezTo>
                    <a:pt x="346884" y="429496"/>
                    <a:pt x="317653" y="458787"/>
                    <a:pt x="296226" y="492488"/>
                  </a:cubicBezTo>
                  <a:cubicBezTo>
                    <a:pt x="271232" y="531778"/>
                    <a:pt x="255288" y="528816"/>
                    <a:pt x="210180" y="531374"/>
                  </a:cubicBezTo>
                  <a:cubicBezTo>
                    <a:pt x="190906" y="532452"/>
                    <a:pt x="180916" y="535414"/>
                    <a:pt x="168268" y="549150"/>
                  </a:cubicBezTo>
                  <a:cubicBezTo>
                    <a:pt x="158849" y="559385"/>
                    <a:pt x="157168" y="571539"/>
                    <a:pt x="142367" y="577532"/>
                  </a:cubicBezTo>
                  <a:cubicBezTo>
                    <a:pt x="126995" y="583761"/>
                    <a:pt x="107923" y="574569"/>
                    <a:pt x="93458" y="580091"/>
                  </a:cubicBezTo>
                  <a:cubicBezTo>
                    <a:pt x="89792" y="581505"/>
                    <a:pt x="87202" y="583861"/>
                    <a:pt x="84881" y="586421"/>
                  </a:cubicBezTo>
                  <a:cubicBezTo>
                    <a:pt x="84544" y="588003"/>
                    <a:pt x="84410" y="589484"/>
                    <a:pt x="84006" y="591100"/>
                  </a:cubicBezTo>
                  <a:cubicBezTo>
                    <a:pt x="66211" y="662711"/>
                    <a:pt x="2266" y="686245"/>
                    <a:pt x="5462" y="766103"/>
                  </a:cubicBezTo>
                  <a:cubicBezTo>
                    <a:pt x="7043" y="805697"/>
                    <a:pt x="16260" y="844347"/>
                    <a:pt x="7413" y="883536"/>
                  </a:cubicBezTo>
                  <a:cubicBezTo>
                    <a:pt x="-828" y="920166"/>
                    <a:pt x="-3149" y="937337"/>
                    <a:pt x="5361" y="973764"/>
                  </a:cubicBezTo>
                  <a:cubicBezTo>
                    <a:pt x="10003" y="993527"/>
                    <a:pt x="15991" y="1041942"/>
                    <a:pt x="48485" y="1025882"/>
                  </a:cubicBezTo>
                  <a:cubicBezTo>
                    <a:pt x="59720" y="1020327"/>
                    <a:pt x="88278" y="969994"/>
                    <a:pt x="97158" y="957975"/>
                  </a:cubicBezTo>
                  <a:cubicBezTo>
                    <a:pt x="120806" y="925957"/>
                    <a:pt x="142030" y="894175"/>
                    <a:pt x="167798" y="864110"/>
                  </a:cubicBezTo>
                  <a:cubicBezTo>
                    <a:pt x="189427" y="838893"/>
                    <a:pt x="203588" y="808424"/>
                    <a:pt x="225889" y="784116"/>
                  </a:cubicBezTo>
                  <a:cubicBezTo>
                    <a:pt x="249906" y="757957"/>
                    <a:pt x="273822" y="757889"/>
                    <a:pt x="303760" y="745061"/>
                  </a:cubicBezTo>
                  <a:cubicBezTo>
                    <a:pt x="339047" y="729945"/>
                    <a:pt x="373559" y="694089"/>
                    <a:pt x="401511" y="668098"/>
                  </a:cubicBezTo>
                  <a:cubicBezTo>
                    <a:pt x="425225" y="646046"/>
                    <a:pt x="449109" y="619818"/>
                    <a:pt x="459738" y="588810"/>
                  </a:cubicBezTo>
                  <a:cubicBezTo>
                    <a:pt x="468921" y="562011"/>
                    <a:pt x="470300" y="536929"/>
                    <a:pt x="487556" y="513597"/>
                  </a:cubicBezTo>
                  <a:cubicBezTo>
                    <a:pt x="503837" y="491613"/>
                    <a:pt x="523448" y="476361"/>
                    <a:pt x="536566" y="452020"/>
                  </a:cubicBezTo>
                  <a:cubicBezTo>
                    <a:pt x="555504" y="416803"/>
                    <a:pt x="565258" y="371823"/>
                    <a:pt x="576259" y="333274"/>
                  </a:cubicBezTo>
                  <a:cubicBezTo>
                    <a:pt x="585206" y="301829"/>
                    <a:pt x="592539" y="271831"/>
                    <a:pt x="607945" y="243112"/>
                  </a:cubicBezTo>
                  <a:cubicBezTo>
                    <a:pt x="620458" y="219781"/>
                    <a:pt x="639799" y="195810"/>
                    <a:pt x="646931" y="169920"/>
                  </a:cubicBezTo>
                  <a:cubicBezTo>
                    <a:pt x="655105" y="140192"/>
                    <a:pt x="640674" y="113358"/>
                    <a:pt x="642054" y="82687"/>
                  </a:cubicBezTo>
                  <a:cubicBezTo>
                    <a:pt x="643097" y="57806"/>
                    <a:pt x="665902" y="22254"/>
                    <a:pt x="654600"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5" name="Freeform 1160">
              <a:extLst>
                <a:ext uri="{FF2B5EF4-FFF2-40B4-BE49-F238E27FC236}">
                  <a16:creationId xmlns:a16="http://schemas.microsoft.com/office/drawing/2014/main" id="{2A38C17B-4E70-6AE2-BAA0-EADB67626B70}"/>
                </a:ext>
              </a:extLst>
            </p:cNvPr>
            <p:cNvSpPr>
              <a:spLocks/>
            </p:cNvSpPr>
            <p:nvPr/>
          </p:nvSpPr>
          <p:spPr>
            <a:xfrm>
              <a:off x="13548540" y="7650525"/>
              <a:ext cx="538994" cy="675280"/>
            </a:xfrm>
            <a:custGeom>
              <a:avLst/>
              <a:gdLst>
                <a:gd name="connsiteX0" fmla="*/ 475281 w 554801"/>
                <a:gd name="connsiteY0" fmla="*/ 431920 h 695469"/>
                <a:gd name="connsiteX1" fmla="*/ 477333 w 554801"/>
                <a:gd name="connsiteY1" fmla="*/ 341691 h 695469"/>
                <a:gd name="connsiteX2" fmla="*/ 475383 w 554801"/>
                <a:gd name="connsiteY2" fmla="*/ 224259 h 695469"/>
                <a:gd name="connsiteX3" fmla="*/ 553926 w 554801"/>
                <a:gd name="connsiteY3" fmla="*/ 49255 h 695469"/>
                <a:gd name="connsiteX4" fmla="*/ 554801 w 554801"/>
                <a:gd name="connsiteY4" fmla="*/ 44575 h 695469"/>
                <a:gd name="connsiteX5" fmla="*/ 540741 w 554801"/>
                <a:gd name="connsiteY5" fmla="*/ 60063 h 695469"/>
                <a:gd name="connsiteX6" fmla="*/ 458564 w 554801"/>
                <a:gd name="connsiteY6" fmla="*/ 48952 h 695469"/>
                <a:gd name="connsiteX7" fmla="*/ 381399 w 554801"/>
                <a:gd name="connsiteY7" fmla="*/ 85583 h 695469"/>
                <a:gd name="connsiteX8" fmla="*/ 292563 w 554801"/>
                <a:gd name="connsiteY8" fmla="*/ 91138 h 695469"/>
                <a:gd name="connsiteX9" fmla="*/ 221116 w 554801"/>
                <a:gd name="connsiteY9" fmla="*/ 30064 h 695469"/>
                <a:gd name="connsiteX10" fmla="*/ 148392 w 554801"/>
                <a:gd name="connsiteY10" fmla="*/ 20604 h 695469"/>
                <a:gd name="connsiteX11" fmla="*/ 119026 w 554801"/>
                <a:gd name="connsiteY11" fmla="*/ 0 h 695469"/>
                <a:gd name="connsiteX12" fmla="*/ 92184 w 554801"/>
                <a:gd name="connsiteY12" fmla="*/ 6666 h 695469"/>
                <a:gd name="connsiteX13" fmla="*/ 16499 w 554801"/>
                <a:gd name="connsiteY13" fmla="*/ 25587 h 695469"/>
                <a:gd name="connsiteX14" fmla="*/ 3178 w 554801"/>
                <a:gd name="connsiteY14" fmla="*/ 43161 h 695469"/>
                <a:gd name="connsiteX15" fmla="*/ 13505 w 554801"/>
                <a:gd name="connsiteY15" fmla="*/ 55517 h 695469"/>
                <a:gd name="connsiteX16" fmla="*/ 32510 w 554801"/>
                <a:gd name="connsiteY16" fmla="*/ 74909 h 695469"/>
                <a:gd name="connsiteX17" fmla="*/ 36345 w 554801"/>
                <a:gd name="connsiteY17" fmla="*/ 88781 h 695469"/>
                <a:gd name="connsiteX18" fmla="*/ 38329 w 554801"/>
                <a:gd name="connsiteY18" fmla="*/ 95043 h 695469"/>
                <a:gd name="connsiteX19" fmla="*/ 38161 w 554801"/>
                <a:gd name="connsiteY19" fmla="*/ 102416 h 695469"/>
                <a:gd name="connsiteX20" fmla="*/ 48286 w 554801"/>
                <a:gd name="connsiteY20" fmla="*/ 126185 h 695469"/>
                <a:gd name="connsiteX21" fmla="*/ 66181 w 554801"/>
                <a:gd name="connsiteY21" fmla="*/ 146689 h 695469"/>
                <a:gd name="connsiteX22" fmla="*/ 73851 w 554801"/>
                <a:gd name="connsiteY22" fmla="*/ 158271 h 695469"/>
                <a:gd name="connsiteX23" fmla="*/ 79871 w 554801"/>
                <a:gd name="connsiteY23" fmla="*/ 171940 h 695469"/>
                <a:gd name="connsiteX24" fmla="*/ 84648 w 554801"/>
                <a:gd name="connsiteY24" fmla="*/ 201500 h 695469"/>
                <a:gd name="connsiteX25" fmla="*/ 82664 w 554801"/>
                <a:gd name="connsiteY25" fmla="*/ 208873 h 695469"/>
                <a:gd name="connsiteX26" fmla="*/ 82563 w 554801"/>
                <a:gd name="connsiteY26" fmla="*/ 215203 h 695469"/>
                <a:gd name="connsiteX27" fmla="*/ 78527 w 554801"/>
                <a:gd name="connsiteY27" fmla="*/ 228029 h 695469"/>
                <a:gd name="connsiteX28" fmla="*/ 64836 w 554801"/>
                <a:gd name="connsiteY28" fmla="*/ 249105 h 695469"/>
                <a:gd name="connsiteX29" fmla="*/ 55888 w 554801"/>
                <a:gd name="connsiteY29" fmla="*/ 258398 h 695469"/>
                <a:gd name="connsiteX30" fmla="*/ 45427 w 554801"/>
                <a:gd name="connsiteY30" fmla="*/ 272134 h 695469"/>
                <a:gd name="connsiteX31" fmla="*/ 11655 w 554801"/>
                <a:gd name="connsiteY31" fmla="*/ 322737 h 695469"/>
                <a:gd name="connsiteX32" fmla="*/ 252 w 554801"/>
                <a:gd name="connsiteY32" fmla="*/ 345933 h 695469"/>
                <a:gd name="connsiteX33" fmla="*/ 2337 w 554801"/>
                <a:gd name="connsiteY33" fmla="*/ 358491 h 695469"/>
                <a:gd name="connsiteX34" fmla="*/ 16129 w 554801"/>
                <a:gd name="connsiteY34" fmla="*/ 359669 h 695469"/>
                <a:gd name="connsiteX35" fmla="*/ 40415 w 554801"/>
                <a:gd name="connsiteY35" fmla="*/ 360613 h 695469"/>
                <a:gd name="connsiteX36" fmla="*/ 43509 w 554801"/>
                <a:gd name="connsiteY36" fmla="*/ 385998 h 695469"/>
                <a:gd name="connsiteX37" fmla="*/ 25513 w 554801"/>
                <a:gd name="connsiteY37" fmla="*/ 417611 h 695469"/>
                <a:gd name="connsiteX38" fmla="*/ 24740 w 554801"/>
                <a:gd name="connsiteY38" fmla="*/ 444848 h 695469"/>
                <a:gd name="connsiteX39" fmla="*/ 51885 w 554801"/>
                <a:gd name="connsiteY39" fmla="*/ 461648 h 695469"/>
                <a:gd name="connsiteX40" fmla="*/ 90132 w 554801"/>
                <a:gd name="connsiteY40" fmla="*/ 478516 h 695469"/>
                <a:gd name="connsiteX41" fmla="*/ 116772 w 554801"/>
                <a:gd name="connsiteY41" fmla="*/ 490232 h 695469"/>
                <a:gd name="connsiteX42" fmla="*/ 150914 w 554801"/>
                <a:gd name="connsiteY42" fmla="*/ 511577 h 695469"/>
                <a:gd name="connsiteX43" fmla="*/ 199588 w 554801"/>
                <a:gd name="connsiteY43" fmla="*/ 542282 h 695469"/>
                <a:gd name="connsiteX44" fmla="*/ 235076 w 554801"/>
                <a:gd name="connsiteY44" fmla="*/ 562112 h 695469"/>
                <a:gd name="connsiteX45" fmla="*/ 253172 w 554801"/>
                <a:gd name="connsiteY45" fmla="*/ 586319 h 695469"/>
                <a:gd name="connsiteX46" fmla="*/ 253106 w 554801"/>
                <a:gd name="connsiteY46" fmla="*/ 597867 h 695469"/>
                <a:gd name="connsiteX47" fmla="*/ 257277 w 554801"/>
                <a:gd name="connsiteY47" fmla="*/ 615643 h 695469"/>
                <a:gd name="connsiteX48" fmla="*/ 294883 w 554801"/>
                <a:gd name="connsiteY48" fmla="*/ 648335 h 695469"/>
                <a:gd name="connsiteX49" fmla="*/ 316344 w 554801"/>
                <a:gd name="connsiteY49" fmla="*/ 663215 h 695469"/>
                <a:gd name="connsiteX50" fmla="*/ 334239 w 554801"/>
                <a:gd name="connsiteY50" fmla="*/ 681228 h 695469"/>
                <a:gd name="connsiteX51" fmla="*/ 364749 w 554801"/>
                <a:gd name="connsiteY51" fmla="*/ 693483 h 695469"/>
                <a:gd name="connsiteX52" fmla="*/ 378944 w 554801"/>
                <a:gd name="connsiteY52" fmla="*/ 678635 h 695469"/>
                <a:gd name="connsiteX53" fmla="*/ 389607 w 554801"/>
                <a:gd name="connsiteY53" fmla="*/ 654866 h 695469"/>
                <a:gd name="connsiteX54" fmla="*/ 403667 w 554801"/>
                <a:gd name="connsiteY54" fmla="*/ 614734 h 695469"/>
                <a:gd name="connsiteX55" fmla="*/ 417559 w 554801"/>
                <a:gd name="connsiteY55" fmla="*/ 599651 h 695469"/>
                <a:gd name="connsiteX56" fmla="*/ 425364 w 554801"/>
                <a:gd name="connsiteY56" fmla="*/ 571438 h 695469"/>
                <a:gd name="connsiteX57" fmla="*/ 435959 w 554801"/>
                <a:gd name="connsiteY57" fmla="*/ 553022 h 695469"/>
                <a:gd name="connsiteX58" fmla="*/ 453754 w 554801"/>
                <a:gd name="connsiteY58" fmla="*/ 535077 h 695469"/>
                <a:gd name="connsiteX59" fmla="*/ 489107 w 554801"/>
                <a:gd name="connsiteY59" fmla="*/ 495283 h 695469"/>
                <a:gd name="connsiteX60" fmla="*/ 493883 w 554801"/>
                <a:gd name="connsiteY60" fmla="*/ 481479 h 695469"/>
                <a:gd name="connsiteX61" fmla="*/ 475281 w 554801"/>
                <a:gd name="connsiteY61" fmla="*/ 431920 h 695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54801" h="695469">
                  <a:moveTo>
                    <a:pt x="475281" y="431920"/>
                  </a:moveTo>
                  <a:cubicBezTo>
                    <a:pt x="466771" y="395491"/>
                    <a:pt x="469092" y="378322"/>
                    <a:pt x="477333" y="341691"/>
                  </a:cubicBezTo>
                  <a:cubicBezTo>
                    <a:pt x="486146" y="302502"/>
                    <a:pt x="476964" y="263851"/>
                    <a:pt x="475383" y="224259"/>
                  </a:cubicBezTo>
                  <a:cubicBezTo>
                    <a:pt x="472187" y="144400"/>
                    <a:pt x="536165" y="120832"/>
                    <a:pt x="553926" y="49255"/>
                  </a:cubicBezTo>
                  <a:cubicBezTo>
                    <a:pt x="554330" y="47673"/>
                    <a:pt x="554464" y="46158"/>
                    <a:pt x="554801" y="44575"/>
                  </a:cubicBezTo>
                  <a:cubicBezTo>
                    <a:pt x="550193" y="49659"/>
                    <a:pt x="546930" y="56023"/>
                    <a:pt x="540741" y="60063"/>
                  </a:cubicBezTo>
                  <a:cubicBezTo>
                    <a:pt x="512216" y="78748"/>
                    <a:pt x="486248" y="57335"/>
                    <a:pt x="458564" y="48952"/>
                  </a:cubicBezTo>
                  <a:cubicBezTo>
                    <a:pt x="416550" y="36226"/>
                    <a:pt x="409486" y="64406"/>
                    <a:pt x="381399" y="85583"/>
                  </a:cubicBezTo>
                  <a:cubicBezTo>
                    <a:pt x="353985" y="106254"/>
                    <a:pt x="322466" y="102820"/>
                    <a:pt x="292563" y="91138"/>
                  </a:cubicBezTo>
                  <a:cubicBezTo>
                    <a:pt x="258521" y="77839"/>
                    <a:pt x="249573" y="45721"/>
                    <a:pt x="221116" y="30064"/>
                  </a:cubicBezTo>
                  <a:cubicBezTo>
                    <a:pt x="197974" y="17338"/>
                    <a:pt x="171500" y="30974"/>
                    <a:pt x="148392" y="20604"/>
                  </a:cubicBezTo>
                  <a:cubicBezTo>
                    <a:pt x="134937" y="14577"/>
                    <a:pt x="126560" y="7171"/>
                    <a:pt x="119026" y="0"/>
                  </a:cubicBezTo>
                  <a:cubicBezTo>
                    <a:pt x="111895" y="3737"/>
                    <a:pt x="102174" y="5824"/>
                    <a:pt x="92184" y="6666"/>
                  </a:cubicBezTo>
                  <a:cubicBezTo>
                    <a:pt x="63894" y="9124"/>
                    <a:pt x="39070" y="3434"/>
                    <a:pt x="16499" y="25587"/>
                  </a:cubicBezTo>
                  <a:cubicBezTo>
                    <a:pt x="11420" y="30570"/>
                    <a:pt x="7382" y="36933"/>
                    <a:pt x="3178" y="43161"/>
                  </a:cubicBezTo>
                  <a:cubicBezTo>
                    <a:pt x="6172" y="47504"/>
                    <a:pt x="9401" y="51713"/>
                    <a:pt x="13505" y="55517"/>
                  </a:cubicBezTo>
                  <a:cubicBezTo>
                    <a:pt x="20299" y="61846"/>
                    <a:pt x="27868" y="66796"/>
                    <a:pt x="32510" y="74909"/>
                  </a:cubicBezTo>
                  <a:cubicBezTo>
                    <a:pt x="35066" y="79354"/>
                    <a:pt x="35168" y="84101"/>
                    <a:pt x="36345" y="88781"/>
                  </a:cubicBezTo>
                  <a:cubicBezTo>
                    <a:pt x="36917" y="91036"/>
                    <a:pt x="38061" y="92652"/>
                    <a:pt x="38329" y="95043"/>
                  </a:cubicBezTo>
                  <a:cubicBezTo>
                    <a:pt x="38598" y="97433"/>
                    <a:pt x="37724" y="100059"/>
                    <a:pt x="38161" y="102416"/>
                  </a:cubicBezTo>
                  <a:cubicBezTo>
                    <a:pt x="39507" y="110058"/>
                    <a:pt x="43038" y="120058"/>
                    <a:pt x="48286" y="126185"/>
                  </a:cubicBezTo>
                  <a:cubicBezTo>
                    <a:pt x="54240" y="133121"/>
                    <a:pt x="61102" y="139114"/>
                    <a:pt x="66181" y="146689"/>
                  </a:cubicBezTo>
                  <a:cubicBezTo>
                    <a:pt x="68839" y="150695"/>
                    <a:pt x="72169" y="153793"/>
                    <a:pt x="73851" y="158271"/>
                  </a:cubicBezTo>
                  <a:cubicBezTo>
                    <a:pt x="75600" y="162983"/>
                    <a:pt x="77618" y="167360"/>
                    <a:pt x="79871" y="171940"/>
                  </a:cubicBezTo>
                  <a:cubicBezTo>
                    <a:pt x="84110" y="180626"/>
                    <a:pt x="85187" y="191770"/>
                    <a:pt x="84648" y="201500"/>
                  </a:cubicBezTo>
                  <a:cubicBezTo>
                    <a:pt x="84481" y="204496"/>
                    <a:pt x="83269" y="206079"/>
                    <a:pt x="82664" y="208873"/>
                  </a:cubicBezTo>
                  <a:cubicBezTo>
                    <a:pt x="82192" y="210994"/>
                    <a:pt x="82798" y="213047"/>
                    <a:pt x="82563" y="215203"/>
                  </a:cubicBezTo>
                  <a:cubicBezTo>
                    <a:pt x="82092" y="219680"/>
                    <a:pt x="79973" y="224158"/>
                    <a:pt x="78527" y="228029"/>
                  </a:cubicBezTo>
                  <a:cubicBezTo>
                    <a:pt x="75263" y="236749"/>
                    <a:pt x="70958" y="242506"/>
                    <a:pt x="64836" y="249105"/>
                  </a:cubicBezTo>
                  <a:cubicBezTo>
                    <a:pt x="61876" y="252304"/>
                    <a:pt x="58848" y="255165"/>
                    <a:pt x="55888" y="258398"/>
                  </a:cubicBezTo>
                  <a:cubicBezTo>
                    <a:pt x="52020" y="262606"/>
                    <a:pt x="48992" y="267589"/>
                    <a:pt x="45427" y="272134"/>
                  </a:cubicBezTo>
                  <a:cubicBezTo>
                    <a:pt x="32813" y="288160"/>
                    <a:pt x="22183" y="305229"/>
                    <a:pt x="11655" y="322737"/>
                  </a:cubicBezTo>
                  <a:cubicBezTo>
                    <a:pt x="7517" y="329604"/>
                    <a:pt x="1193" y="337517"/>
                    <a:pt x="252" y="345933"/>
                  </a:cubicBezTo>
                  <a:cubicBezTo>
                    <a:pt x="-118" y="349333"/>
                    <a:pt x="-488" y="355933"/>
                    <a:pt x="2337" y="358491"/>
                  </a:cubicBezTo>
                  <a:cubicBezTo>
                    <a:pt x="5129" y="361050"/>
                    <a:pt x="12227" y="359737"/>
                    <a:pt x="16129" y="359669"/>
                  </a:cubicBezTo>
                  <a:cubicBezTo>
                    <a:pt x="24437" y="359501"/>
                    <a:pt x="32847" y="354417"/>
                    <a:pt x="40415" y="360613"/>
                  </a:cubicBezTo>
                  <a:cubicBezTo>
                    <a:pt x="49060" y="367716"/>
                    <a:pt x="46201" y="377176"/>
                    <a:pt x="43509" y="385998"/>
                  </a:cubicBezTo>
                  <a:cubicBezTo>
                    <a:pt x="39810" y="398118"/>
                    <a:pt x="31904" y="407107"/>
                    <a:pt x="25513" y="417611"/>
                  </a:cubicBezTo>
                  <a:cubicBezTo>
                    <a:pt x="21073" y="424918"/>
                    <a:pt x="18080" y="437845"/>
                    <a:pt x="24740" y="444848"/>
                  </a:cubicBezTo>
                  <a:cubicBezTo>
                    <a:pt x="31872" y="452356"/>
                    <a:pt x="42197" y="457507"/>
                    <a:pt x="51885" y="461648"/>
                  </a:cubicBezTo>
                  <a:cubicBezTo>
                    <a:pt x="64667" y="467103"/>
                    <a:pt x="77753" y="472187"/>
                    <a:pt x="90132" y="478516"/>
                  </a:cubicBezTo>
                  <a:cubicBezTo>
                    <a:pt x="98676" y="482893"/>
                    <a:pt x="108430" y="485519"/>
                    <a:pt x="116772" y="490232"/>
                  </a:cubicBezTo>
                  <a:cubicBezTo>
                    <a:pt x="128209" y="496696"/>
                    <a:pt x="140117" y="504137"/>
                    <a:pt x="150914" y="511577"/>
                  </a:cubicBezTo>
                  <a:cubicBezTo>
                    <a:pt x="166791" y="522519"/>
                    <a:pt x="182567" y="533191"/>
                    <a:pt x="199588" y="542282"/>
                  </a:cubicBezTo>
                  <a:cubicBezTo>
                    <a:pt x="211394" y="548578"/>
                    <a:pt x="225152" y="552786"/>
                    <a:pt x="235076" y="562112"/>
                  </a:cubicBezTo>
                  <a:cubicBezTo>
                    <a:pt x="242711" y="569317"/>
                    <a:pt x="248497" y="576724"/>
                    <a:pt x="253172" y="586319"/>
                  </a:cubicBezTo>
                  <a:cubicBezTo>
                    <a:pt x="255796" y="591740"/>
                    <a:pt x="253778" y="592682"/>
                    <a:pt x="253106" y="597867"/>
                  </a:cubicBezTo>
                  <a:cubicBezTo>
                    <a:pt x="252399" y="603557"/>
                    <a:pt x="254888" y="610593"/>
                    <a:pt x="257277" y="615643"/>
                  </a:cubicBezTo>
                  <a:cubicBezTo>
                    <a:pt x="264374" y="630726"/>
                    <a:pt x="281159" y="640153"/>
                    <a:pt x="294883" y="648335"/>
                  </a:cubicBezTo>
                  <a:cubicBezTo>
                    <a:pt x="302451" y="652846"/>
                    <a:pt x="309011" y="658469"/>
                    <a:pt x="316344" y="663215"/>
                  </a:cubicBezTo>
                  <a:cubicBezTo>
                    <a:pt x="323609" y="667963"/>
                    <a:pt x="328185" y="675202"/>
                    <a:pt x="334239" y="681228"/>
                  </a:cubicBezTo>
                  <a:cubicBezTo>
                    <a:pt x="342682" y="689612"/>
                    <a:pt x="351698" y="699846"/>
                    <a:pt x="364749" y="693483"/>
                  </a:cubicBezTo>
                  <a:cubicBezTo>
                    <a:pt x="371409" y="690217"/>
                    <a:pt x="374402" y="684022"/>
                    <a:pt x="378944" y="678635"/>
                  </a:cubicBezTo>
                  <a:cubicBezTo>
                    <a:pt x="384662" y="671869"/>
                    <a:pt x="387689" y="663721"/>
                    <a:pt x="389607" y="654866"/>
                  </a:cubicBezTo>
                  <a:cubicBezTo>
                    <a:pt x="392399" y="641938"/>
                    <a:pt x="394720" y="625339"/>
                    <a:pt x="403667" y="614734"/>
                  </a:cubicBezTo>
                  <a:cubicBezTo>
                    <a:pt x="407906" y="609684"/>
                    <a:pt x="413960" y="605409"/>
                    <a:pt x="417559" y="599651"/>
                  </a:cubicBezTo>
                  <a:cubicBezTo>
                    <a:pt x="422369" y="592009"/>
                    <a:pt x="423177" y="580057"/>
                    <a:pt x="425364" y="571438"/>
                  </a:cubicBezTo>
                  <a:cubicBezTo>
                    <a:pt x="427415" y="563358"/>
                    <a:pt x="430409" y="559150"/>
                    <a:pt x="435959" y="553022"/>
                  </a:cubicBezTo>
                  <a:cubicBezTo>
                    <a:pt x="441745" y="546692"/>
                    <a:pt x="447732" y="541171"/>
                    <a:pt x="453754" y="535077"/>
                  </a:cubicBezTo>
                  <a:cubicBezTo>
                    <a:pt x="466704" y="521981"/>
                    <a:pt x="482379" y="513227"/>
                    <a:pt x="489107" y="495283"/>
                  </a:cubicBezTo>
                  <a:cubicBezTo>
                    <a:pt x="490822" y="490703"/>
                    <a:pt x="492336" y="486091"/>
                    <a:pt x="493883" y="481479"/>
                  </a:cubicBezTo>
                  <a:cubicBezTo>
                    <a:pt x="482210" y="470470"/>
                    <a:pt x="478342" y="445051"/>
                    <a:pt x="475281" y="43192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6" name="Freeform 1161">
              <a:extLst>
                <a:ext uri="{FF2B5EF4-FFF2-40B4-BE49-F238E27FC236}">
                  <a16:creationId xmlns:a16="http://schemas.microsoft.com/office/drawing/2014/main" id="{8DFE7F59-57AB-BB05-8673-26F8FC473621}"/>
                </a:ext>
              </a:extLst>
            </p:cNvPr>
            <p:cNvSpPr>
              <a:spLocks/>
            </p:cNvSpPr>
            <p:nvPr/>
          </p:nvSpPr>
          <p:spPr>
            <a:xfrm>
              <a:off x="13213856" y="8056341"/>
              <a:ext cx="141086" cy="142104"/>
            </a:xfrm>
            <a:custGeom>
              <a:avLst/>
              <a:gdLst>
                <a:gd name="connsiteX0" fmla="*/ 129470 w 145223"/>
                <a:gd name="connsiteY0" fmla="*/ 45147 h 146353"/>
                <a:gd name="connsiteX1" fmla="*/ 125702 w 145223"/>
                <a:gd name="connsiteY1" fmla="*/ 38784 h 146353"/>
                <a:gd name="connsiteX2" fmla="*/ 123718 w 145223"/>
                <a:gd name="connsiteY2" fmla="*/ 32354 h 146353"/>
                <a:gd name="connsiteX3" fmla="*/ 121431 w 145223"/>
                <a:gd name="connsiteY3" fmla="*/ 28381 h 146353"/>
                <a:gd name="connsiteX4" fmla="*/ 121397 w 145223"/>
                <a:gd name="connsiteY4" fmla="*/ 28011 h 146353"/>
                <a:gd name="connsiteX5" fmla="*/ 106967 w 145223"/>
                <a:gd name="connsiteY5" fmla="*/ 35654 h 146353"/>
                <a:gd name="connsiteX6" fmla="*/ 96237 w 145223"/>
                <a:gd name="connsiteY6" fmla="*/ 40366 h 146353"/>
                <a:gd name="connsiteX7" fmla="*/ 76222 w 145223"/>
                <a:gd name="connsiteY7" fmla="*/ 40366 h 146353"/>
                <a:gd name="connsiteX8" fmla="*/ 63069 w 145223"/>
                <a:gd name="connsiteY8" fmla="*/ 21917 h 146353"/>
                <a:gd name="connsiteX9" fmla="*/ 60412 w 145223"/>
                <a:gd name="connsiteY9" fmla="*/ 0 h 146353"/>
                <a:gd name="connsiteX10" fmla="*/ 54593 w 145223"/>
                <a:gd name="connsiteY10" fmla="*/ 11851 h 146353"/>
                <a:gd name="connsiteX11" fmla="*/ 47227 w 145223"/>
                <a:gd name="connsiteY11" fmla="*/ 30301 h 146353"/>
                <a:gd name="connsiteX12" fmla="*/ 37706 w 145223"/>
                <a:gd name="connsiteY12" fmla="*/ 54036 h 146353"/>
                <a:gd name="connsiteX13" fmla="*/ 33032 w 145223"/>
                <a:gd name="connsiteY13" fmla="*/ 81138 h 146353"/>
                <a:gd name="connsiteX14" fmla="*/ 29399 w 145223"/>
                <a:gd name="connsiteY14" fmla="*/ 95885 h 146353"/>
                <a:gd name="connsiteX15" fmla="*/ 18803 w 145223"/>
                <a:gd name="connsiteY15" fmla="*/ 105749 h 146353"/>
                <a:gd name="connsiteX16" fmla="*/ 5650 w 145223"/>
                <a:gd name="connsiteY16" fmla="*/ 116355 h 146353"/>
                <a:gd name="connsiteX17" fmla="*/ 807 w 145223"/>
                <a:gd name="connsiteY17" fmla="*/ 127364 h 146353"/>
                <a:gd name="connsiteX18" fmla="*/ 12008 w 145223"/>
                <a:gd name="connsiteY18" fmla="*/ 140124 h 146353"/>
                <a:gd name="connsiteX19" fmla="*/ 37269 w 145223"/>
                <a:gd name="connsiteY19" fmla="*/ 146352 h 146353"/>
                <a:gd name="connsiteX20" fmla="*/ 68417 w 145223"/>
                <a:gd name="connsiteY20" fmla="*/ 131606 h 146353"/>
                <a:gd name="connsiteX21" fmla="*/ 83689 w 145223"/>
                <a:gd name="connsiteY21" fmla="*/ 116321 h 146353"/>
                <a:gd name="connsiteX22" fmla="*/ 106799 w 145223"/>
                <a:gd name="connsiteY22" fmla="*/ 108408 h 146353"/>
                <a:gd name="connsiteX23" fmla="*/ 111037 w 145223"/>
                <a:gd name="connsiteY23" fmla="*/ 108442 h 146353"/>
                <a:gd name="connsiteX24" fmla="*/ 115679 w 145223"/>
                <a:gd name="connsiteY24" fmla="*/ 106759 h 146353"/>
                <a:gd name="connsiteX25" fmla="*/ 127957 w 145223"/>
                <a:gd name="connsiteY25" fmla="*/ 104167 h 146353"/>
                <a:gd name="connsiteX26" fmla="*/ 143227 w 145223"/>
                <a:gd name="connsiteY26" fmla="*/ 91575 h 146353"/>
                <a:gd name="connsiteX27" fmla="*/ 139965 w 145223"/>
                <a:gd name="connsiteY27" fmla="*/ 66157 h 146353"/>
                <a:gd name="connsiteX28" fmla="*/ 129470 w 145223"/>
                <a:gd name="connsiteY28" fmla="*/ 45147 h 146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45223" h="146353">
                  <a:moveTo>
                    <a:pt x="129470" y="45147"/>
                  </a:moveTo>
                  <a:cubicBezTo>
                    <a:pt x="128360" y="42757"/>
                    <a:pt x="126981" y="40973"/>
                    <a:pt x="125702" y="38784"/>
                  </a:cubicBezTo>
                  <a:cubicBezTo>
                    <a:pt x="123987" y="35822"/>
                    <a:pt x="124593" y="35283"/>
                    <a:pt x="123718" y="32354"/>
                  </a:cubicBezTo>
                  <a:cubicBezTo>
                    <a:pt x="123180" y="30502"/>
                    <a:pt x="121834" y="30233"/>
                    <a:pt x="121431" y="28381"/>
                  </a:cubicBezTo>
                  <a:cubicBezTo>
                    <a:pt x="121397" y="28281"/>
                    <a:pt x="121431" y="28146"/>
                    <a:pt x="121397" y="28011"/>
                  </a:cubicBezTo>
                  <a:cubicBezTo>
                    <a:pt x="116587" y="30570"/>
                    <a:pt x="111676" y="32994"/>
                    <a:pt x="106967" y="35654"/>
                  </a:cubicBezTo>
                  <a:cubicBezTo>
                    <a:pt x="103435" y="37640"/>
                    <a:pt x="100138" y="39188"/>
                    <a:pt x="96237" y="40366"/>
                  </a:cubicBezTo>
                  <a:cubicBezTo>
                    <a:pt x="88971" y="42623"/>
                    <a:pt x="83017" y="44845"/>
                    <a:pt x="76222" y="40366"/>
                  </a:cubicBezTo>
                  <a:cubicBezTo>
                    <a:pt x="69326" y="35788"/>
                    <a:pt x="66770" y="29156"/>
                    <a:pt x="63069" y="21917"/>
                  </a:cubicBezTo>
                  <a:cubicBezTo>
                    <a:pt x="59504" y="14981"/>
                    <a:pt x="60345" y="7676"/>
                    <a:pt x="60412" y="0"/>
                  </a:cubicBezTo>
                  <a:cubicBezTo>
                    <a:pt x="58461" y="3938"/>
                    <a:pt x="56409" y="7877"/>
                    <a:pt x="54593" y="11851"/>
                  </a:cubicBezTo>
                  <a:cubicBezTo>
                    <a:pt x="51801" y="17877"/>
                    <a:pt x="50052" y="24240"/>
                    <a:pt x="47227" y="30301"/>
                  </a:cubicBezTo>
                  <a:cubicBezTo>
                    <a:pt x="43728" y="37740"/>
                    <a:pt x="39557" y="46023"/>
                    <a:pt x="37706" y="54036"/>
                  </a:cubicBezTo>
                  <a:cubicBezTo>
                    <a:pt x="35688" y="62722"/>
                    <a:pt x="33367" y="72216"/>
                    <a:pt x="33032" y="81138"/>
                  </a:cubicBezTo>
                  <a:cubicBezTo>
                    <a:pt x="32795" y="86492"/>
                    <a:pt x="32258" y="91104"/>
                    <a:pt x="29399" y="95885"/>
                  </a:cubicBezTo>
                  <a:cubicBezTo>
                    <a:pt x="26640" y="100531"/>
                    <a:pt x="23108" y="102752"/>
                    <a:pt x="18803" y="105749"/>
                  </a:cubicBezTo>
                  <a:cubicBezTo>
                    <a:pt x="14161" y="108948"/>
                    <a:pt x="10157" y="112920"/>
                    <a:pt x="5650" y="116355"/>
                  </a:cubicBezTo>
                  <a:cubicBezTo>
                    <a:pt x="1613" y="119451"/>
                    <a:pt x="-1548" y="121842"/>
                    <a:pt x="807" y="127364"/>
                  </a:cubicBezTo>
                  <a:cubicBezTo>
                    <a:pt x="2757" y="131976"/>
                    <a:pt x="8105" y="137060"/>
                    <a:pt x="12008" y="140124"/>
                  </a:cubicBezTo>
                  <a:cubicBezTo>
                    <a:pt x="20013" y="146386"/>
                    <a:pt x="27682" y="146284"/>
                    <a:pt x="37269" y="146352"/>
                  </a:cubicBezTo>
                  <a:cubicBezTo>
                    <a:pt x="49311" y="146453"/>
                    <a:pt x="61153" y="141605"/>
                    <a:pt x="68417" y="131606"/>
                  </a:cubicBezTo>
                  <a:cubicBezTo>
                    <a:pt x="73464" y="124603"/>
                    <a:pt x="75986" y="120461"/>
                    <a:pt x="83689" y="116321"/>
                  </a:cubicBezTo>
                  <a:cubicBezTo>
                    <a:pt x="90854" y="112449"/>
                    <a:pt x="98692" y="108274"/>
                    <a:pt x="106799" y="108408"/>
                  </a:cubicBezTo>
                  <a:cubicBezTo>
                    <a:pt x="108009" y="108442"/>
                    <a:pt x="109826" y="108611"/>
                    <a:pt x="111037" y="108442"/>
                  </a:cubicBezTo>
                  <a:cubicBezTo>
                    <a:pt x="112954" y="108173"/>
                    <a:pt x="114333" y="107029"/>
                    <a:pt x="115679" y="106759"/>
                  </a:cubicBezTo>
                  <a:cubicBezTo>
                    <a:pt x="119951" y="105884"/>
                    <a:pt x="123752" y="106052"/>
                    <a:pt x="127957" y="104167"/>
                  </a:cubicBezTo>
                  <a:cubicBezTo>
                    <a:pt x="133439" y="101742"/>
                    <a:pt x="140268" y="97130"/>
                    <a:pt x="143227" y="91575"/>
                  </a:cubicBezTo>
                  <a:cubicBezTo>
                    <a:pt x="147600" y="83394"/>
                    <a:pt x="144001" y="73596"/>
                    <a:pt x="139965" y="66157"/>
                  </a:cubicBezTo>
                  <a:cubicBezTo>
                    <a:pt x="136231" y="59288"/>
                    <a:pt x="132665" y="52150"/>
                    <a:pt x="129470" y="4514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7" name="Freeform 1162">
              <a:extLst>
                <a:ext uri="{FF2B5EF4-FFF2-40B4-BE49-F238E27FC236}">
                  <a16:creationId xmlns:a16="http://schemas.microsoft.com/office/drawing/2014/main" id="{29D3FAA7-A090-763D-6DD1-D4ED8561EBB8}"/>
                </a:ext>
              </a:extLst>
            </p:cNvPr>
            <p:cNvSpPr>
              <a:spLocks/>
            </p:cNvSpPr>
            <p:nvPr/>
          </p:nvSpPr>
          <p:spPr>
            <a:xfrm>
              <a:off x="13402970" y="7979320"/>
              <a:ext cx="190466" cy="198627"/>
            </a:xfrm>
            <a:custGeom>
              <a:avLst/>
              <a:gdLst>
                <a:gd name="connsiteX0" fmla="*/ 174579 w 196052"/>
                <a:gd name="connsiteY0" fmla="*/ 106324 h 204565"/>
                <a:gd name="connsiteX1" fmla="*/ 175352 w 196052"/>
                <a:gd name="connsiteY1" fmla="*/ 79087 h 204565"/>
                <a:gd name="connsiteX2" fmla="*/ 193348 w 196052"/>
                <a:gd name="connsiteY2" fmla="*/ 47473 h 204565"/>
                <a:gd name="connsiteX3" fmla="*/ 190254 w 196052"/>
                <a:gd name="connsiteY3" fmla="*/ 22088 h 204565"/>
                <a:gd name="connsiteX4" fmla="*/ 165968 w 196052"/>
                <a:gd name="connsiteY4" fmla="*/ 21145 h 204565"/>
                <a:gd name="connsiteX5" fmla="*/ 152176 w 196052"/>
                <a:gd name="connsiteY5" fmla="*/ 19968 h 204565"/>
                <a:gd name="connsiteX6" fmla="*/ 150091 w 196052"/>
                <a:gd name="connsiteY6" fmla="*/ 7409 h 204565"/>
                <a:gd name="connsiteX7" fmla="*/ 152176 w 196052"/>
                <a:gd name="connsiteY7" fmla="*/ 205 h 204565"/>
                <a:gd name="connsiteX8" fmla="*/ 152176 w 196052"/>
                <a:gd name="connsiteY8" fmla="*/ 205 h 204565"/>
                <a:gd name="connsiteX9" fmla="*/ 148442 w 196052"/>
                <a:gd name="connsiteY9" fmla="*/ 2 h 204565"/>
                <a:gd name="connsiteX10" fmla="*/ 124291 w 196052"/>
                <a:gd name="connsiteY10" fmla="*/ 2 h 204565"/>
                <a:gd name="connsiteX11" fmla="*/ 88467 w 196052"/>
                <a:gd name="connsiteY11" fmla="*/ 5793 h 204565"/>
                <a:gd name="connsiteX12" fmla="*/ 59673 w 196052"/>
                <a:gd name="connsiteY12" fmla="*/ 15288 h 204565"/>
                <a:gd name="connsiteX13" fmla="*/ 29904 w 196052"/>
                <a:gd name="connsiteY13" fmla="*/ 31684 h 204565"/>
                <a:gd name="connsiteX14" fmla="*/ 12648 w 196052"/>
                <a:gd name="connsiteY14" fmla="*/ 52726 h 204565"/>
                <a:gd name="connsiteX15" fmla="*/ 3196 w 196052"/>
                <a:gd name="connsiteY15" fmla="*/ 80131 h 204565"/>
                <a:gd name="connsiteX16" fmla="*/ 0 w 196052"/>
                <a:gd name="connsiteY16" fmla="*/ 89962 h 204565"/>
                <a:gd name="connsiteX17" fmla="*/ 6895 w 196052"/>
                <a:gd name="connsiteY17" fmla="*/ 143358 h 204565"/>
                <a:gd name="connsiteX18" fmla="*/ 3801 w 196052"/>
                <a:gd name="connsiteY18" fmla="*/ 153964 h 204565"/>
                <a:gd name="connsiteX19" fmla="*/ 606 w 196052"/>
                <a:gd name="connsiteY19" fmla="*/ 165545 h 204565"/>
                <a:gd name="connsiteX20" fmla="*/ 13253 w 196052"/>
                <a:gd name="connsiteY20" fmla="*/ 185073 h 204565"/>
                <a:gd name="connsiteX21" fmla="*/ 38582 w 196052"/>
                <a:gd name="connsiteY21" fmla="*/ 193556 h 204565"/>
                <a:gd name="connsiteX22" fmla="*/ 67039 w 196052"/>
                <a:gd name="connsiteY22" fmla="*/ 187900 h 204565"/>
                <a:gd name="connsiteX23" fmla="*/ 82883 w 196052"/>
                <a:gd name="connsiteY23" fmla="*/ 187597 h 204565"/>
                <a:gd name="connsiteX24" fmla="*/ 97583 w 196052"/>
                <a:gd name="connsiteY24" fmla="*/ 194600 h 204565"/>
                <a:gd name="connsiteX25" fmla="*/ 121802 w 196052"/>
                <a:gd name="connsiteY25" fmla="*/ 204566 h 204565"/>
                <a:gd name="connsiteX26" fmla="*/ 131859 w 196052"/>
                <a:gd name="connsiteY26" fmla="*/ 198708 h 204565"/>
                <a:gd name="connsiteX27" fmla="*/ 131287 w 196052"/>
                <a:gd name="connsiteY27" fmla="*/ 186149 h 204565"/>
                <a:gd name="connsiteX28" fmla="*/ 128091 w 196052"/>
                <a:gd name="connsiteY28" fmla="*/ 153964 h 204565"/>
                <a:gd name="connsiteX29" fmla="*/ 150226 w 196052"/>
                <a:gd name="connsiteY29" fmla="*/ 124504 h 204565"/>
                <a:gd name="connsiteX30" fmla="*/ 163915 w 196052"/>
                <a:gd name="connsiteY30" fmla="*/ 118108 h 204565"/>
                <a:gd name="connsiteX31" fmla="*/ 178682 w 196052"/>
                <a:gd name="connsiteY31" fmla="*/ 115011 h 204565"/>
                <a:gd name="connsiteX32" fmla="*/ 183930 w 196052"/>
                <a:gd name="connsiteY32" fmla="*/ 113429 h 204565"/>
                <a:gd name="connsiteX33" fmla="*/ 174579 w 196052"/>
                <a:gd name="connsiteY33" fmla="*/ 106324 h 20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6052" h="204565">
                  <a:moveTo>
                    <a:pt x="174579" y="106324"/>
                  </a:moveTo>
                  <a:cubicBezTo>
                    <a:pt x="167919" y="99322"/>
                    <a:pt x="170946" y="86393"/>
                    <a:pt x="175352" y="79087"/>
                  </a:cubicBezTo>
                  <a:cubicBezTo>
                    <a:pt x="181743" y="68583"/>
                    <a:pt x="189649" y="59593"/>
                    <a:pt x="193348" y="47473"/>
                  </a:cubicBezTo>
                  <a:cubicBezTo>
                    <a:pt x="196040" y="38653"/>
                    <a:pt x="198899" y="29192"/>
                    <a:pt x="190254" y="22088"/>
                  </a:cubicBezTo>
                  <a:cubicBezTo>
                    <a:pt x="182686" y="15894"/>
                    <a:pt x="174310" y="20944"/>
                    <a:pt x="165968" y="21145"/>
                  </a:cubicBezTo>
                  <a:cubicBezTo>
                    <a:pt x="162066" y="21213"/>
                    <a:pt x="154968" y="22526"/>
                    <a:pt x="152176" y="19968"/>
                  </a:cubicBezTo>
                  <a:cubicBezTo>
                    <a:pt x="149351" y="17408"/>
                    <a:pt x="149720" y="10810"/>
                    <a:pt x="150091" y="7409"/>
                  </a:cubicBezTo>
                  <a:cubicBezTo>
                    <a:pt x="150360" y="4951"/>
                    <a:pt x="151167" y="2560"/>
                    <a:pt x="152176" y="205"/>
                  </a:cubicBezTo>
                  <a:lnTo>
                    <a:pt x="152176" y="205"/>
                  </a:lnTo>
                  <a:cubicBezTo>
                    <a:pt x="150932" y="171"/>
                    <a:pt x="149687" y="2"/>
                    <a:pt x="148442" y="2"/>
                  </a:cubicBezTo>
                  <a:cubicBezTo>
                    <a:pt x="140403" y="2"/>
                    <a:pt x="132330" y="103"/>
                    <a:pt x="124291" y="2"/>
                  </a:cubicBezTo>
                  <a:cubicBezTo>
                    <a:pt x="112349" y="-99"/>
                    <a:pt x="100173" y="3403"/>
                    <a:pt x="88467" y="5793"/>
                  </a:cubicBezTo>
                  <a:cubicBezTo>
                    <a:pt x="78644" y="7813"/>
                    <a:pt x="68890" y="11449"/>
                    <a:pt x="59673" y="15288"/>
                  </a:cubicBezTo>
                  <a:cubicBezTo>
                    <a:pt x="49917" y="19327"/>
                    <a:pt x="37102" y="23468"/>
                    <a:pt x="29904" y="31684"/>
                  </a:cubicBezTo>
                  <a:cubicBezTo>
                    <a:pt x="24117" y="38282"/>
                    <a:pt x="16617" y="44443"/>
                    <a:pt x="12648" y="52726"/>
                  </a:cubicBezTo>
                  <a:cubicBezTo>
                    <a:pt x="8476" y="61412"/>
                    <a:pt x="6223" y="71074"/>
                    <a:pt x="3196" y="80131"/>
                  </a:cubicBezTo>
                  <a:cubicBezTo>
                    <a:pt x="2253" y="82992"/>
                    <a:pt x="1210" y="86494"/>
                    <a:pt x="0" y="89962"/>
                  </a:cubicBezTo>
                  <a:cubicBezTo>
                    <a:pt x="10057" y="106492"/>
                    <a:pt x="13892" y="125380"/>
                    <a:pt x="6895" y="143358"/>
                  </a:cubicBezTo>
                  <a:cubicBezTo>
                    <a:pt x="5685" y="146490"/>
                    <a:pt x="4540" y="150698"/>
                    <a:pt x="3801" y="153964"/>
                  </a:cubicBezTo>
                  <a:cubicBezTo>
                    <a:pt x="2893" y="157937"/>
                    <a:pt x="606" y="161202"/>
                    <a:pt x="606" y="165545"/>
                  </a:cubicBezTo>
                  <a:cubicBezTo>
                    <a:pt x="606" y="172885"/>
                    <a:pt x="6660" y="181571"/>
                    <a:pt x="13253" y="185073"/>
                  </a:cubicBezTo>
                  <a:cubicBezTo>
                    <a:pt x="21830" y="189617"/>
                    <a:pt x="29668" y="191233"/>
                    <a:pt x="38582" y="193556"/>
                  </a:cubicBezTo>
                  <a:cubicBezTo>
                    <a:pt x="48505" y="196149"/>
                    <a:pt x="57688" y="189920"/>
                    <a:pt x="67039" y="187900"/>
                  </a:cubicBezTo>
                  <a:cubicBezTo>
                    <a:pt x="71244" y="186992"/>
                    <a:pt x="78611" y="186790"/>
                    <a:pt x="82883" y="187597"/>
                  </a:cubicBezTo>
                  <a:cubicBezTo>
                    <a:pt x="88601" y="188675"/>
                    <a:pt x="92672" y="191907"/>
                    <a:pt x="97583" y="194600"/>
                  </a:cubicBezTo>
                  <a:cubicBezTo>
                    <a:pt x="105487" y="198977"/>
                    <a:pt x="112753" y="204533"/>
                    <a:pt x="121802" y="204566"/>
                  </a:cubicBezTo>
                  <a:cubicBezTo>
                    <a:pt x="127654" y="204566"/>
                    <a:pt x="129269" y="204230"/>
                    <a:pt x="131859" y="198708"/>
                  </a:cubicBezTo>
                  <a:cubicBezTo>
                    <a:pt x="134045" y="194028"/>
                    <a:pt x="133070" y="191099"/>
                    <a:pt x="131287" y="186149"/>
                  </a:cubicBezTo>
                  <a:cubicBezTo>
                    <a:pt x="127587" y="175915"/>
                    <a:pt x="125333" y="164771"/>
                    <a:pt x="128091" y="153964"/>
                  </a:cubicBezTo>
                  <a:cubicBezTo>
                    <a:pt x="131724" y="139824"/>
                    <a:pt x="139192" y="133124"/>
                    <a:pt x="150226" y="124504"/>
                  </a:cubicBezTo>
                  <a:cubicBezTo>
                    <a:pt x="154968" y="120802"/>
                    <a:pt x="158063" y="119690"/>
                    <a:pt x="163915" y="118108"/>
                  </a:cubicBezTo>
                  <a:cubicBezTo>
                    <a:pt x="168826" y="116795"/>
                    <a:pt x="173771" y="116324"/>
                    <a:pt x="178682" y="115011"/>
                  </a:cubicBezTo>
                  <a:cubicBezTo>
                    <a:pt x="180465" y="114539"/>
                    <a:pt x="182181" y="113933"/>
                    <a:pt x="183930" y="113429"/>
                  </a:cubicBezTo>
                  <a:cubicBezTo>
                    <a:pt x="180566" y="111240"/>
                    <a:pt x="177203" y="109085"/>
                    <a:pt x="174579" y="10632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8" name="Freeform 1163">
              <a:extLst>
                <a:ext uri="{FF2B5EF4-FFF2-40B4-BE49-F238E27FC236}">
                  <a16:creationId xmlns:a16="http://schemas.microsoft.com/office/drawing/2014/main" id="{43C255C6-7D5A-E0FD-6D82-EC3D0649FB0A}"/>
                </a:ext>
              </a:extLst>
            </p:cNvPr>
            <p:cNvSpPr>
              <a:spLocks/>
            </p:cNvSpPr>
            <p:nvPr/>
          </p:nvSpPr>
          <p:spPr>
            <a:xfrm>
              <a:off x="13223253" y="8159967"/>
              <a:ext cx="129090" cy="177670"/>
            </a:xfrm>
            <a:custGeom>
              <a:avLst/>
              <a:gdLst>
                <a:gd name="connsiteX0" fmla="*/ 109471 w 132876"/>
                <a:gd name="connsiteY0" fmla="*/ 53700 h 182982"/>
                <a:gd name="connsiteX1" fmla="*/ 107755 w 132876"/>
                <a:gd name="connsiteY1" fmla="*/ 27776 h 182982"/>
                <a:gd name="connsiteX2" fmla="*/ 105973 w 132876"/>
                <a:gd name="connsiteY2" fmla="*/ 0 h 182982"/>
                <a:gd name="connsiteX3" fmla="*/ 105973 w 132876"/>
                <a:gd name="connsiteY3" fmla="*/ 0 h 182982"/>
                <a:gd name="connsiteX4" fmla="*/ 101331 w 132876"/>
                <a:gd name="connsiteY4" fmla="*/ 1683 h 182982"/>
                <a:gd name="connsiteX5" fmla="*/ 97092 w 132876"/>
                <a:gd name="connsiteY5" fmla="*/ 1650 h 182982"/>
                <a:gd name="connsiteX6" fmla="*/ 73983 w 132876"/>
                <a:gd name="connsiteY6" fmla="*/ 9561 h 182982"/>
                <a:gd name="connsiteX7" fmla="*/ 58712 w 132876"/>
                <a:gd name="connsiteY7" fmla="*/ 24847 h 182982"/>
                <a:gd name="connsiteX8" fmla="*/ 27564 w 132876"/>
                <a:gd name="connsiteY8" fmla="*/ 39593 h 182982"/>
                <a:gd name="connsiteX9" fmla="*/ 4421 w 132876"/>
                <a:gd name="connsiteY9" fmla="*/ 34677 h 182982"/>
                <a:gd name="connsiteX10" fmla="*/ 384 w 132876"/>
                <a:gd name="connsiteY10" fmla="*/ 53599 h 182982"/>
                <a:gd name="connsiteX11" fmla="*/ 19726 w 132876"/>
                <a:gd name="connsiteY11" fmla="*/ 99352 h 182982"/>
                <a:gd name="connsiteX12" fmla="*/ 30457 w 132876"/>
                <a:gd name="connsiteY12" fmla="*/ 126388 h 182982"/>
                <a:gd name="connsiteX13" fmla="*/ 28001 w 132876"/>
                <a:gd name="connsiteY13" fmla="*/ 149854 h 182982"/>
                <a:gd name="connsiteX14" fmla="*/ 32004 w 132876"/>
                <a:gd name="connsiteY14" fmla="*/ 175812 h 182982"/>
                <a:gd name="connsiteX15" fmla="*/ 43340 w 132876"/>
                <a:gd name="connsiteY15" fmla="*/ 182949 h 182982"/>
                <a:gd name="connsiteX16" fmla="*/ 50875 w 132876"/>
                <a:gd name="connsiteY16" fmla="*/ 173219 h 182982"/>
                <a:gd name="connsiteX17" fmla="*/ 67895 w 132876"/>
                <a:gd name="connsiteY17" fmla="*/ 159854 h 182982"/>
                <a:gd name="connsiteX18" fmla="*/ 89053 w 132876"/>
                <a:gd name="connsiteY18" fmla="*/ 149922 h 182982"/>
                <a:gd name="connsiteX19" fmla="*/ 98639 w 132876"/>
                <a:gd name="connsiteY19" fmla="*/ 125209 h 182982"/>
                <a:gd name="connsiteX20" fmla="*/ 112397 w 132876"/>
                <a:gd name="connsiteY20" fmla="*/ 106962 h 182982"/>
                <a:gd name="connsiteX21" fmla="*/ 125348 w 132876"/>
                <a:gd name="connsiteY21" fmla="*/ 67706 h 182982"/>
                <a:gd name="connsiteX22" fmla="*/ 109471 w 132876"/>
                <a:gd name="connsiteY22" fmla="*/ 53700 h 18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2876" h="182982">
                  <a:moveTo>
                    <a:pt x="109471" y="53700"/>
                  </a:moveTo>
                  <a:cubicBezTo>
                    <a:pt x="105401" y="46966"/>
                    <a:pt x="107755" y="35486"/>
                    <a:pt x="107755" y="27776"/>
                  </a:cubicBezTo>
                  <a:cubicBezTo>
                    <a:pt x="107755" y="18181"/>
                    <a:pt x="108126" y="9023"/>
                    <a:pt x="105973" y="0"/>
                  </a:cubicBezTo>
                  <a:lnTo>
                    <a:pt x="105973" y="0"/>
                  </a:lnTo>
                  <a:cubicBezTo>
                    <a:pt x="104627" y="269"/>
                    <a:pt x="103281" y="1414"/>
                    <a:pt x="101331" y="1683"/>
                  </a:cubicBezTo>
                  <a:cubicBezTo>
                    <a:pt x="100086" y="1851"/>
                    <a:pt x="98270" y="1650"/>
                    <a:pt x="97092" y="1650"/>
                  </a:cubicBezTo>
                  <a:cubicBezTo>
                    <a:pt x="88986" y="1515"/>
                    <a:pt x="81148" y="5690"/>
                    <a:pt x="73983" y="9561"/>
                  </a:cubicBezTo>
                  <a:cubicBezTo>
                    <a:pt x="66280" y="13703"/>
                    <a:pt x="63758" y="17844"/>
                    <a:pt x="58712" y="24847"/>
                  </a:cubicBezTo>
                  <a:cubicBezTo>
                    <a:pt x="51480" y="34880"/>
                    <a:pt x="39605" y="39695"/>
                    <a:pt x="27564" y="39593"/>
                  </a:cubicBezTo>
                  <a:cubicBezTo>
                    <a:pt x="18818" y="39526"/>
                    <a:pt x="11687" y="39358"/>
                    <a:pt x="4421" y="34677"/>
                  </a:cubicBezTo>
                  <a:cubicBezTo>
                    <a:pt x="1158" y="40300"/>
                    <a:pt x="-894" y="48818"/>
                    <a:pt x="384" y="53599"/>
                  </a:cubicBezTo>
                  <a:cubicBezTo>
                    <a:pt x="4724" y="69759"/>
                    <a:pt x="13671" y="84102"/>
                    <a:pt x="19726" y="99352"/>
                  </a:cubicBezTo>
                  <a:cubicBezTo>
                    <a:pt x="23460" y="108779"/>
                    <a:pt x="28708" y="116423"/>
                    <a:pt x="30457" y="126388"/>
                  </a:cubicBezTo>
                  <a:cubicBezTo>
                    <a:pt x="31936" y="134704"/>
                    <a:pt x="27900" y="141875"/>
                    <a:pt x="28001" y="149854"/>
                  </a:cubicBezTo>
                  <a:cubicBezTo>
                    <a:pt x="28102" y="158608"/>
                    <a:pt x="27227" y="168034"/>
                    <a:pt x="32004" y="175812"/>
                  </a:cubicBezTo>
                  <a:cubicBezTo>
                    <a:pt x="33854" y="178842"/>
                    <a:pt x="39572" y="183421"/>
                    <a:pt x="43340" y="182949"/>
                  </a:cubicBezTo>
                  <a:cubicBezTo>
                    <a:pt x="48385" y="182310"/>
                    <a:pt x="48486" y="177125"/>
                    <a:pt x="50875" y="173219"/>
                  </a:cubicBezTo>
                  <a:cubicBezTo>
                    <a:pt x="54777" y="166755"/>
                    <a:pt x="60865" y="162008"/>
                    <a:pt x="67895" y="159854"/>
                  </a:cubicBezTo>
                  <a:cubicBezTo>
                    <a:pt x="75497" y="157497"/>
                    <a:pt x="83200" y="155712"/>
                    <a:pt x="89053" y="149922"/>
                  </a:cubicBezTo>
                  <a:cubicBezTo>
                    <a:pt x="95881" y="143155"/>
                    <a:pt x="95277" y="133559"/>
                    <a:pt x="98639" y="125209"/>
                  </a:cubicBezTo>
                  <a:cubicBezTo>
                    <a:pt x="101634" y="117802"/>
                    <a:pt x="105939" y="111608"/>
                    <a:pt x="112397" y="106962"/>
                  </a:cubicBezTo>
                  <a:cubicBezTo>
                    <a:pt x="127097" y="96356"/>
                    <a:pt x="142436" y="83966"/>
                    <a:pt x="125348" y="67706"/>
                  </a:cubicBezTo>
                  <a:cubicBezTo>
                    <a:pt x="120302" y="62891"/>
                    <a:pt x="113171" y="59827"/>
                    <a:pt x="109471" y="5370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29" name="Freeform 1164">
              <a:extLst>
                <a:ext uri="{FF2B5EF4-FFF2-40B4-BE49-F238E27FC236}">
                  <a16:creationId xmlns:a16="http://schemas.microsoft.com/office/drawing/2014/main" id="{1DF7364F-02E7-EB3E-5BA2-4EC9450DC212}"/>
                </a:ext>
              </a:extLst>
            </p:cNvPr>
            <p:cNvSpPr>
              <a:spLocks/>
            </p:cNvSpPr>
            <p:nvPr/>
          </p:nvSpPr>
          <p:spPr>
            <a:xfrm>
              <a:off x="13247949" y="8066703"/>
              <a:ext cx="710690" cy="797926"/>
            </a:xfrm>
            <a:custGeom>
              <a:avLst/>
              <a:gdLst>
                <a:gd name="connsiteX0" fmla="*/ 711358 w 731532"/>
                <a:gd name="connsiteY0" fmla="*/ 684056 h 821782"/>
                <a:gd name="connsiteX1" fmla="*/ 685658 w 731532"/>
                <a:gd name="connsiteY1" fmla="*/ 664496 h 821782"/>
                <a:gd name="connsiteX2" fmla="*/ 668773 w 731532"/>
                <a:gd name="connsiteY2" fmla="*/ 640154 h 821782"/>
                <a:gd name="connsiteX3" fmla="*/ 666452 w 731532"/>
                <a:gd name="connsiteY3" fmla="*/ 615240 h 821782"/>
                <a:gd name="connsiteX4" fmla="*/ 666452 w 731532"/>
                <a:gd name="connsiteY4" fmla="*/ 573526 h 821782"/>
                <a:gd name="connsiteX5" fmla="*/ 668133 w 731532"/>
                <a:gd name="connsiteY5" fmla="*/ 558612 h 821782"/>
                <a:gd name="connsiteX6" fmla="*/ 670354 w 731532"/>
                <a:gd name="connsiteY6" fmla="*/ 532183 h 821782"/>
                <a:gd name="connsiteX7" fmla="*/ 655318 w 731532"/>
                <a:gd name="connsiteY7" fmla="*/ 503632 h 821782"/>
                <a:gd name="connsiteX8" fmla="*/ 647682 w 731532"/>
                <a:gd name="connsiteY8" fmla="*/ 488986 h 821782"/>
                <a:gd name="connsiteX9" fmla="*/ 678191 w 731532"/>
                <a:gd name="connsiteY9" fmla="*/ 460774 h 821782"/>
                <a:gd name="connsiteX10" fmla="*/ 668807 w 731532"/>
                <a:gd name="connsiteY10" fmla="*/ 435186 h 821782"/>
                <a:gd name="connsiteX11" fmla="*/ 645529 w 731532"/>
                <a:gd name="connsiteY11" fmla="*/ 419127 h 821782"/>
                <a:gd name="connsiteX12" fmla="*/ 638297 w 731532"/>
                <a:gd name="connsiteY12" fmla="*/ 406502 h 821782"/>
                <a:gd name="connsiteX13" fmla="*/ 628644 w 731532"/>
                <a:gd name="connsiteY13" fmla="*/ 352095 h 821782"/>
                <a:gd name="connsiteX14" fmla="*/ 666586 w 731532"/>
                <a:gd name="connsiteY14" fmla="*/ 299506 h 821782"/>
                <a:gd name="connsiteX15" fmla="*/ 686601 w 731532"/>
                <a:gd name="connsiteY15" fmla="*/ 252472 h 821782"/>
                <a:gd name="connsiteX16" fmla="*/ 674155 w 731532"/>
                <a:gd name="connsiteY16" fmla="*/ 264997 h 821782"/>
                <a:gd name="connsiteX17" fmla="*/ 643645 w 731532"/>
                <a:gd name="connsiteY17" fmla="*/ 252742 h 821782"/>
                <a:gd name="connsiteX18" fmla="*/ 625750 w 731532"/>
                <a:gd name="connsiteY18" fmla="*/ 234729 h 821782"/>
                <a:gd name="connsiteX19" fmla="*/ 604289 w 731532"/>
                <a:gd name="connsiteY19" fmla="*/ 219849 h 821782"/>
                <a:gd name="connsiteX20" fmla="*/ 566683 w 731532"/>
                <a:gd name="connsiteY20" fmla="*/ 187157 h 821782"/>
                <a:gd name="connsiteX21" fmla="*/ 562512 w 731532"/>
                <a:gd name="connsiteY21" fmla="*/ 169381 h 821782"/>
                <a:gd name="connsiteX22" fmla="*/ 562579 w 731532"/>
                <a:gd name="connsiteY22" fmla="*/ 157833 h 821782"/>
                <a:gd name="connsiteX23" fmla="*/ 544482 w 731532"/>
                <a:gd name="connsiteY23" fmla="*/ 133626 h 821782"/>
                <a:gd name="connsiteX24" fmla="*/ 508994 w 731532"/>
                <a:gd name="connsiteY24" fmla="*/ 113796 h 821782"/>
                <a:gd name="connsiteX25" fmla="*/ 460320 w 731532"/>
                <a:gd name="connsiteY25" fmla="*/ 83091 h 821782"/>
                <a:gd name="connsiteX26" fmla="*/ 426179 w 731532"/>
                <a:gd name="connsiteY26" fmla="*/ 61746 h 821782"/>
                <a:gd name="connsiteX27" fmla="*/ 399538 w 731532"/>
                <a:gd name="connsiteY27" fmla="*/ 50030 h 821782"/>
                <a:gd name="connsiteX28" fmla="*/ 361291 w 731532"/>
                <a:gd name="connsiteY28" fmla="*/ 33162 h 821782"/>
                <a:gd name="connsiteX29" fmla="*/ 343430 w 731532"/>
                <a:gd name="connsiteY29" fmla="*/ 23466 h 821782"/>
                <a:gd name="connsiteX30" fmla="*/ 338183 w 731532"/>
                <a:gd name="connsiteY30" fmla="*/ 25048 h 821782"/>
                <a:gd name="connsiteX31" fmla="*/ 323416 w 731532"/>
                <a:gd name="connsiteY31" fmla="*/ 28146 h 821782"/>
                <a:gd name="connsiteX32" fmla="*/ 309725 w 731532"/>
                <a:gd name="connsiteY32" fmla="*/ 34543 h 821782"/>
                <a:gd name="connsiteX33" fmla="*/ 287592 w 731532"/>
                <a:gd name="connsiteY33" fmla="*/ 64002 h 821782"/>
                <a:gd name="connsiteX34" fmla="*/ 290787 w 731532"/>
                <a:gd name="connsiteY34" fmla="*/ 96188 h 821782"/>
                <a:gd name="connsiteX35" fmla="*/ 291359 w 731532"/>
                <a:gd name="connsiteY35" fmla="*/ 108746 h 821782"/>
                <a:gd name="connsiteX36" fmla="*/ 281301 w 731532"/>
                <a:gd name="connsiteY36" fmla="*/ 114604 h 821782"/>
                <a:gd name="connsiteX37" fmla="*/ 257082 w 731532"/>
                <a:gd name="connsiteY37" fmla="*/ 104639 h 821782"/>
                <a:gd name="connsiteX38" fmla="*/ 242383 w 731532"/>
                <a:gd name="connsiteY38" fmla="*/ 97636 h 821782"/>
                <a:gd name="connsiteX39" fmla="*/ 226540 w 731532"/>
                <a:gd name="connsiteY39" fmla="*/ 97939 h 821782"/>
                <a:gd name="connsiteX40" fmla="*/ 198082 w 731532"/>
                <a:gd name="connsiteY40" fmla="*/ 103595 h 821782"/>
                <a:gd name="connsiteX41" fmla="*/ 172753 w 731532"/>
                <a:gd name="connsiteY41" fmla="*/ 95111 h 821782"/>
                <a:gd name="connsiteX42" fmla="*/ 160105 w 731532"/>
                <a:gd name="connsiteY42" fmla="*/ 75583 h 821782"/>
                <a:gd name="connsiteX43" fmla="*/ 163301 w 731532"/>
                <a:gd name="connsiteY43" fmla="*/ 64002 h 821782"/>
                <a:gd name="connsiteX44" fmla="*/ 166396 w 731532"/>
                <a:gd name="connsiteY44" fmla="*/ 53397 h 821782"/>
                <a:gd name="connsiteX45" fmla="*/ 159499 w 731532"/>
                <a:gd name="connsiteY45" fmla="*/ 0 h 821782"/>
                <a:gd name="connsiteX46" fmla="*/ 147491 w 731532"/>
                <a:gd name="connsiteY46" fmla="*/ 13535 h 821782"/>
                <a:gd name="connsiteX47" fmla="*/ 114089 w 731532"/>
                <a:gd name="connsiteY47" fmla="*/ 8585 h 821782"/>
                <a:gd name="connsiteX48" fmla="*/ 90744 w 731532"/>
                <a:gd name="connsiteY48" fmla="*/ 14948 h 821782"/>
                <a:gd name="connsiteX49" fmla="*/ 71806 w 731532"/>
                <a:gd name="connsiteY49" fmla="*/ 24981 h 821782"/>
                <a:gd name="connsiteX50" fmla="*/ 86238 w 731532"/>
                <a:gd name="connsiteY50" fmla="*/ 17339 h 821782"/>
                <a:gd name="connsiteX51" fmla="*/ 86270 w 731532"/>
                <a:gd name="connsiteY51" fmla="*/ 17709 h 821782"/>
                <a:gd name="connsiteX52" fmla="*/ 88559 w 731532"/>
                <a:gd name="connsiteY52" fmla="*/ 21682 h 821782"/>
                <a:gd name="connsiteX53" fmla="*/ 90543 w 731532"/>
                <a:gd name="connsiteY53" fmla="*/ 28112 h 821782"/>
                <a:gd name="connsiteX54" fmla="*/ 94310 w 731532"/>
                <a:gd name="connsiteY54" fmla="*/ 34475 h 821782"/>
                <a:gd name="connsiteX55" fmla="*/ 104805 w 731532"/>
                <a:gd name="connsiteY55" fmla="*/ 55450 h 821782"/>
                <a:gd name="connsiteX56" fmla="*/ 108068 w 731532"/>
                <a:gd name="connsiteY56" fmla="*/ 80870 h 821782"/>
                <a:gd name="connsiteX57" fmla="*/ 92796 w 731532"/>
                <a:gd name="connsiteY57" fmla="*/ 93461 h 821782"/>
                <a:gd name="connsiteX58" fmla="*/ 80519 w 731532"/>
                <a:gd name="connsiteY58" fmla="*/ 96053 h 821782"/>
                <a:gd name="connsiteX59" fmla="*/ 82302 w 731532"/>
                <a:gd name="connsiteY59" fmla="*/ 123829 h 821782"/>
                <a:gd name="connsiteX60" fmla="*/ 84017 w 731532"/>
                <a:gd name="connsiteY60" fmla="*/ 149753 h 821782"/>
                <a:gd name="connsiteX61" fmla="*/ 99861 w 731532"/>
                <a:gd name="connsiteY61" fmla="*/ 163725 h 821782"/>
                <a:gd name="connsiteX62" fmla="*/ 86910 w 731532"/>
                <a:gd name="connsiteY62" fmla="*/ 202981 h 821782"/>
                <a:gd name="connsiteX63" fmla="*/ 73152 w 731532"/>
                <a:gd name="connsiteY63" fmla="*/ 221230 h 821782"/>
                <a:gd name="connsiteX64" fmla="*/ 63565 w 731532"/>
                <a:gd name="connsiteY64" fmla="*/ 245941 h 821782"/>
                <a:gd name="connsiteX65" fmla="*/ 42407 w 731532"/>
                <a:gd name="connsiteY65" fmla="*/ 255873 h 821782"/>
                <a:gd name="connsiteX66" fmla="*/ 25386 w 731532"/>
                <a:gd name="connsiteY66" fmla="*/ 269239 h 821782"/>
                <a:gd name="connsiteX67" fmla="*/ 17852 w 731532"/>
                <a:gd name="connsiteY67" fmla="*/ 278969 h 821782"/>
                <a:gd name="connsiteX68" fmla="*/ 6818 w 731532"/>
                <a:gd name="connsiteY68" fmla="*/ 272202 h 821782"/>
                <a:gd name="connsiteX69" fmla="*/ 3691 w 731532"/>
                <a:gd name="connsiteY69" fmla="*/ 281124 h 821782"/>
                <a:gd name="connsiteX70" fmla="*/ 697 w 731532"/>
                <a:gd name="connsiteY70" fmla="*/ 295231 h 821782"/>
                <a:gd name="connsiteX71" fmla="*/ 124 w 731532"/>
                <a:gd name="connsiteY71" fmla="*/ 302335 h 821782"/>
                <a:gd name="connsiteX72" fmla="*/ 2648 w 731532"/>
                <a:gd name="connsiteY72" fmla="*/ 309202 h 821782"/>
                <a:gd name="connsiteX73" fmla="*/ 2413 w 731532"/>
                <a:gd name="connsiteY73" fmla="*/ 316374 h 821782"/>
                <a:gd name="connsiteX74" fmla="*/ 5137 w 731532"/>
                <a:gd name="connsiteY74" fmla="*/ 324622 h 821782"/>
                <a:gd name="connsiteX75" fmla="*/ 14253 w 731532"/>
                <a:gd name="connsiteY75" fmla="*/ 336372 h 821782"/>
                <a:gd name="connsiteX76" fmla="*/ 28448 w 731532"/>
                <a:gd name="connsiteY76" fmla="*/ 358659 h 821782"/>
                <a:gd name="connsiteX77" fmla="*/ 23637 w 731532"/>
                <a:gd name="connsiteY77" fmla="*/ 386839 h 821782"/>
                <a:gd name="connsiteX78" fmla="*/ 21216 w 731532"/>
                <a:gd name="connsiteY78" fmla="*/ 399768 h 821782"/>
                <a:gd name="connsiteX79" fmla="*/ 24815 w 731532"/>
                <a:gd name="connsiteY79" fmla="*/ 415019 h 821782"/>
                <a:gd name="connsiteX80" fmla="*/ 42340 w 731532"/>
                <a:gd name="connsiteY80" fmla="*/ 440842 h 821782"/>
                <a:gd name="connsiteX81" fmla="*/ 66492 w 731532"/>
                <a:gd name="connsiteY81" fmla="*/ 461413 h 821782"/>
                <a:gd name="connsiteX82" fmla="*/ 74968 w 731532"/>
                <a:gd name="connsiteY82" fmla="*/ 474981 h 821782"/>
                <a:gd name="connsiteX83" fmla="*/ 82066 w 731532"/>
                <a:gd name="connsiteY83" fmla="*/ 491343 h 821782"/>
                <a:gd name="connsiteX84" fmla="*/ 86439 w 731532"/>
                <a:gd name="connsiteY84" fmla="*/ 504743 h 821782"/>
                <a:gd name="connsiteX85" fmla="*/ 86842 w 731532"/>
                <a:gd name="connsiteY85" fmla="*/ 520668 h 821782"/>
                <a:gd name="connsiteX86" fmla="*/ 89399 w 731532"/>
                <a:gd name="connsiteY86" fmla="*/ 528882 h 821782"/>
                <a:gd name="connsiteX87" fmla="*/ 89231 w 731532"/>
                <a:gd name="connsiteY87" fmla="*/ 535919 h 821782"/>
                <a:gd name="connsiteX88" fmla="*/ 95319 w 731532"/>
                <a:gd name="connsiteY88" fmla="*/ 549992 h 821782"/>
                <a:gd name="connsiteX89" fmla="*/ 125661 w 731532"/>
                <a:gd name="connsiteY89" fmla="*/ 575916 h 821782"/>
                <a:gd name="connsiteX90" fmla="*/ 157313 w 731532"/>
                <a:gd name="connsiteY90" fmla="*/ 588137 h 821782"/>
                <a:gd name="connsiteX91" fmla="*/ 184256 w 731532"/>
                <a:gd name="connsiteY91" fmla="*/ 613657 h 821782"/>
                <a:gd name="connsiteX92" fmla="*/ 220586 w 731532"/>
                <a:gd name="connsiteY92" fmla="*/ 636384 h 821782"/>
                <a:gd name="connsiteX93" fmla="*/ 303570 w 731532"/>
                <a:gd name="connsiteY93" fmla="*/ 650019 h 821782"/>
                <a:gd name="connsiteX94" fmla="*/ 340840 w 731532"/>
                <a:gd name="connsiteY94" fmla="*/ 692608 h 821782"/>
                <a:gd name="connsiteX95" fmla="*/ 348207 w 731532"/>
                <a:gd name="connsiteY95" fmla="*/ 723683 h 821782"/>
                <a:gd name="connsiteX96" fmla="*/ 355977 w 731532"/>
                <a:gd name="connsiteY96" fmla="*/ 762502 h 821782"/>
                <a:gd name="connsiteX97" fmla="*/ 382651 w 731532"/>
                <a:gd name="connsiteY97" fmla="*/ 803609 h 821782"/>
                <a:gd name="connsiteX98" fmla="*/ 408519 w 731532"/>
                <a:gd name="connsiteY98" fmla="*/ 810175 h 821782"/>
                <a:gd name="connsiteX99" fmla="*/ 420494 w 731532"/>
                <a:gd name="connsiteY99" fmla="*/ 800209 h 821782"/>
                <a:gd name="connsiteX100" fmla="*/ 435463 w 731532"/>
                <a:gd name="connsiteY100" fmla="*/ 791893 h 821782"/>
                <a:gd name="connsiteX101" fmla="*/ 456553 w 731532"/>
                <a:gd name="connsiteY101" fmla="*/ 808526 h 821782"/>
                <a:gd name="connsiteX102" fmla="*/ 476264 w 731532"/>
                <a:gd name="connsiteY102" fmla="*/ 821352 h 821782"/>
                <a:gd name="connsiteX103" fmla="*/ 486760 w 731532"/>
                <a:gd name="connsiteY103" fmla="*/ 821151 h 821782"/>
                <a:gd name="connsiteX104" fmla="*/ 492108 w 731532"/>
                <a:gd name="connsiteY104" fmla="*/ 814182 h 821782"/>
                <a:gd name="connsiteX105" fmla="*/ 504319 w 731532"/>
                <a:gd name="connsiteY105" fmla="*/ 799940 h 821782"/>
                <a:gd name="connsiteX106" fmla="*/ 529816 w 731532"/>
                <a:gd name="connsiteY106" fmla="*/ 808896 h 821782"/>
                <a:gd name="connsiteX107" fmla="*/ 547846 w 731532"/>
                <a:gd name="connsiteY107" fmla="*/ 820174 h 821782"/>
                <a:gd name="connsiteX108" fmla="*/ 565236 w 731532"/>
                <a:gd name="connsiteY108" fmla="*/ 807111 h 821782"/>
                <a:gd name="connsiteX109" fmla="*/ 570685 w 731532"/>
                <a:gd name="connsiteY109" fmla="*/ 793644 h 821782"/>
                <a:gd name="connsiteX110" fmla="*/ 588177 w 731532"/>
                <a:gd name="connsiteY110" fmla="*/ 790715 h 821782"/>
                <a:gd name="connsiteX111" fmla="*/ 623699 w 731532"/>
                <a:gd name="connsiteY111" fmla="*/ 790546 h 821782"/>
                <a:gd name="connsiteX112" fmla="*/ 657639 w 731532"/>
                <a:gd name="connsiteY112" fmla="*/ 781860 h 821782"/>
                <a:gd name="connsiteX113" fmla="*/ 695717 w 731532"/>
                <a:gd name="connsiteY113" fmla="*/ 758967 h 821782"/>
                <a:gd name="connsiteX114" fmla="*/ 726764 w 731532"/>
                <a:gd name="connsiteY114" fmla="*/ 729676 h 821782"/>
                <a:gd name="connsiteX115" fmla="*/ 711358 w 731532"/>
                <a:gd name="connsiteY115" fmla="*/ 684056 h 82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731532" h="821782">
                  <a:moveTo>
                    <a:pt x="711358" y="684056"/>
                  </a:moveTo>
                  <a:cubicBezTo>
                    <a:pt x="702982" y="677794"/>
                    <a:pt x="692655" y="672441"/>
                    <a:pt x="685658" y="664496"/>
                  </a:cubicBezTo>
                  <a:cubicBezTo>
                    <a:pt x="678898" y="656786"/>
                    <a:pt x="671901" y="650053"/>
                    <a:pt x="668773" y="640154"/>
                  </a:cubicBezTo>
                  <a:cubicBezTo>
                    <a:pt x="666081" y="631703"/>
                    <a:pt x="666452" y="624027"/>
                    <a:pt x="666452" y="615240"/>
                  </a:cubicBezTo>
                  <a:cubicBezTo>
                    <a:pt x="666452" y="601335"/>
                    <a:pt x="666553" y="587431"/>
                    <a:pt x="666452" y="573526"/>
                  </a:cubicBezTo>
                  <a:cubicBezTo>
                    <a:pt x="666418" y="568039"/>
                    <a:pt x="666586" y="563830"/>
                    <a:pt x="668133" y="558612"/>
                  </a:cubicBezTo>
                  <a:cubicBezTo>
                    <a:pt x="670791" y="549589"/>
                    <a:pt x="671632" y="541778"/>
                    <a:pt x="670354" y="532183"/>
                  </a:cubicBezTo>
                  <a:cubicBezTo>
                    <a:pt x="668571" y="519086"/>
                    <a:pt x="662920" y="512823"/>
                    <a:pt x="655318" y="503632"/>
                  </a:cubicBezTo>
                  <a:cubicBezTo>
                    <a:pt x="650843" y="498212"/>
                    <a:pt x="646841" y="496259"/>
                    <a:pt x="647682" y="488986"/>
                  </a:cubicBezTo>
                  <a:cubicBezTo>
                    <a:pt x="649364" y="474847"/>
                    <a:pt x="671464" y="472692"/>
                    <a:pt x="678191" y="460774"/>
                  </a:cubicBezTo>
                  <a:cubicBezTo>
                    <a:pt x="683674" y="451078"/>
                    <a:pt x="676643" y="440876"/>
                    <a:pt x="668807" y="435186"/>
                  </a:cubicBezTo>
                  <a:cubicBezTo>
                    <a:pt x="661104" y="429564"/>
                    <a:pt x="650978" y="427476"/>
                    <a:pt x="645529" y="419127"/>
                  </a:cubicBezTo>
                  <a:cubicBezTo>
                    <a:pt x="642939" y="415188"/>
                    <a:pt x="640685" y="410575"/>
                    <a:pt x="638297" y="406502"/>
                  </a:cubicBezTo>
                  <a:cubicBezTo>
                    <a:pt x="629013" y="390543"/>
                    <a:pt x="627567" y="370107"/>
                    <a:pt x="628644" y="352095"/>
                  </a:cubicBezTo>
                  <a:cubicBezTo>
                    <a:pt x="630090" y="328023"/>
                    <a:pt x="649768" y="313950"/>
                    <a:pt x="666586" y="299506"/>
                  </a:cubicBezTo>
                  <a:cubicBezTo>
                    <a:pt x="681084" y="287049"/>
                    <a:pt x="686197" y="270182"/>
                    <a:pt x="686601" y="252472"/>
                  </a:cubicBezTo>
                  <a:cubicBezTo>
                    <a:pt x="682968" y="257220"/>
                    <a:pt x="679873" y="262236"/>
                    <a:pt x="674155" y="264997"/>
                  </a:cubicBezTo>
                  <a:cubicBezTo>
                    <a:pt x="661104" y="271360"/>
                    <a:pt x="652123" y="261126"/>
                    <a:pt x="643645" y="252742"/>
                  </a:cubicBezTo>
                  <a:cubicBezTo>
                    <a:pt x="637591" y="246749"/>
                    <a:pt x="632983" y="239477"/>
                    <a:pt x="625750" y="234729"/>
                  </a:cubicBezTo>
                  <a:cubicBezTo>
                    <a:pt x="618417" y="229949"/>
                    <a:pt x="611892" y="224360"/>
                    <a:pt x="604289" y="219849"/>
                  </a:cubicBezTo>
                  <a:cubicBezTo>
                    <a:pt x="590531" y="211667"/>
                    <a:pt x="573746" y="202274"/>
                    <a:pt x="566683" y="187157"/>
                  </a:cubicBezTo>
                  <a:cubicBezTo>
                    <a:pt x="564294" y="182074"/>
                    <a:pt x="561772" y="175071"/>
                    <a:pt x="562512" y="169381"/>
                  </a:cubicBezTo>
                  <a:cubicBezTo>
                    <a:pt x="563184" y="164163"/>
                    <a:pt x="565203" y="163254"/>
                    <a:pt x="562579" y="157833"/>
                  </a:cubicBezTo>
                  <a:cubicBezTo>
                    <a:pt x="557903" y="148238"/>
                    <a:pt x="552117" y="140832"/>
                    <a:pt x="544482" y="133626"/>
                  </a:cubicBezTo>
                  <a:cubicBezTo>
                    <a:pt x="534592" y="124300"/>
                    <a:pt x="520801" y="120092"/>
                    <a:pt x="508994" y="113796"/>
                  </a:cubicBezTo>
                  <a:cubicBezTo>
                    <a:pt x="491940" y="104705"/>
                    <a:pt x="476198" y="94033"/>
                    <a:pt x="460320" y="83091"/>
                  </a:cubicBezTo>
                  <a:cubicBezTo>
                    <a:pt x="449523" y="75651"/>
                    <a:pt x="437615" y="68176"/>
                    <a:pt x="426179" y="61746"/>
                  </a:cubicBezTo>
                  <a:cubicBezTo>
                    <a:pt x="417836" y="57033"/>
                    <a:pt x="408082" y="54407"/>
                    <a:pt x="399538" y="50030"/>
                  </a:cubicBezTo>
                  <a:cubicBezTo>
                    <a:pt x="387159" y="43701"/>
                    <a:pt x="374074" y="38617"/>
                    <a:pt x="361291" y="33162"/>
                  </a:cubicBezTo>
                  <a:cubicBezTo>
                    <a:pt x="355170" y="30537"/>
                    <a:pt x="349114" y="27237"/>
                    <a:pt x="343430" y="23466"/>
                  </a:cubicBezTo>
                  <a:cubicBezTo>
                    <a:pt x="341681" y="23971"/>
                    <a:pt x="339966" y="24578"/>
                    <a:pt x="338183" y="25048"/>
                  </a:cubicBezTo>
                  <a:cubicBezTo>
                    <a:pt x="333272" y="26361"/>
                    <a:pt x="328327" y="26799"/>
                    <a:pt x="323416" y="28146"/>
                  </a:cubicBezTo>
                  <a:cubicBezTo>
                    <a:pt x="317563" y="29728"/>
                    <a:pt x="314468" y="30839"/>
                    <a:pt x="309725" y="34543"/>
                  </a:cubicBezTo>
                  <a:cubicBezTo>
                    <a:pt x="298658" y="43162"/>
                    <a:pt x="291225" y="49861"/>
                    <a:pt x="287592" y="64002"/>
                  </a:cubicBezTo>
                  <a:cubicBezTo>
                    <a:pt x="284800" y="74843"/>
                    <a:pt x="287087" y="85953"/>
                    <a:pt x="290787" y="96188"/>
                  </a:cubicBezTo>
                  <a:cubicBezTo>
                    <a:pt x="292570" y="101137"/>
                    <a:pt x="293546" y="104032"/>
                    <a:pt x="291359" y="108746"/>
                  </a:cubicBezTo>
                  <a:cubicBezTo>
                    <a:pt x="288769" y="114268"/>
                    <a:pt x="287155" y="114604"/>
                    <a:pt x="281301" y="114604"/>
                  </a:cubicBezTo>
                  <a:cubicBezTo>
                    <a:pt x="272253" y="114570"/>
                    <a:pt x="264988" y="109016"/>
                    <a:pt x="257082" y="104639"/>
                  </a:cubicBezTo>
                  <a:cubicBezTo>
                    <a:pt x="252171" y="101912"/>
                    <a:pt x="248101" y="98679"/>
                    <a:pt x="242383" y="97636"/>
                  </a:cubicBezTo>
                  <a:cubicBezTo>
                    <a:pt x="238111" y="96828"/>
                    <a:pt x="230744" y="97029"/>
                    <a:pt x="226540" y="97939"/>
                  </a:cubicBezTo>
                  <a:cubicBezTo>
                    <a:pt x="217188" y="99993"/>
                    <a:pt x="208005" y="106221"/>
                    <a:pt x="198082" y="103595"/>
                  </a:cubicBezTo>
                  <a:cubicBezTo>
                    <a:pt x="189168" y="101272"/>
                    <a:pt x="181331" y="99656"/>
                    <a:pt x="172753" y="95111"/>
                  </a:cubicBezTo>
                  <a:cubicBezTo>
                    <a:pt x="166160" y="91610"/>
                    <a:pt x="160139" y="82923"/>
                    <a:pt x="160105" y="75583"/>
                  </a:cubicBezTo>
                  <a:cubicBezTo>
                    <a:pt x="160105" y="71240"/>
                    <a:pt x="162392" y="67975"/>
                    <a:pt x="163301" y="64002"/>
                  </a:cubicBezTo>
                  <a:cubicBezTo>
                    <a:pt x="164075" y="60736"/>
                    <a:pt x="165184" y="56527"/>
                    <a:pt x="166396" y="53397"/>
                  </a:cubicBezTo>
                  <a:cubicBezTo>
                    <a:pt x="173426" y="35418"/>
                    <a:pt x="169558" y="16531"/>
                    <a:pt x="159499" y="0"/>
                  </a:cubicBezTo>
                  <a:cubicBezTo>
                    <a:pt x="157280" y="6228"/>
                    <a:pt x="154117" y="12222"/>
                    <a:pt x="147491" y="13535"/>
                  </a:cubicBezTo>
                  <a:cubicBezTo>
                    <a:pt x="137568" y="15487"/>
                    <a:pt x="123406" y="11716"/>
                    <a:pt x="114089" y="8585"/>
                  </a:cubicBezTo>
                  <a:cubicBezTo>
                    <a:pt x="105679" y="5757"/>
                    <a:pt x="98144" y="10571"/>
                    <a:pt x="90744" y="14948"/>
                  </a:cubicBezTo>
                  <a:cubicBezTo>
                    <a:pt x="84723" y="18551"/>
                    <a:pt x="77963" y="21514"/>
                    <a:pt x="71806" y="24981"/>
                  </a:cubicBezTo>
                  <a:cubicBezTo>
                    <a:pt x="76482" y="22355"/>
                    <a:pt x="81427" y="19898"/>
                    <a:pt x="86238" y="17339"/>
                  </a:cubicBezTo>
                  <a:cubicBezTo>
                    <a:pt x="86238" y="17440"/>
                    <a:pt x="86238" y="17608"/>
                    <a:pt x="86270" y="17709"/>
                  </a:cubicBezTo>
                  <a:cubicBezTo>
                    <a:pt x="86708" y="19595"/>
                    <a:pt x="88020" y="19864"/>
                    <a:pt x="88559" y="21682"/>
                  </a:cubicBezTo>
                  <a:cubicBezTo>
                    <a:pt x="89432" y="24644"/>
                    <a:pt x="88828" y="25150"/>
                    <a:pt x="90543" y="28112"/>
                  </a:cubicBezTo>
                  <a:cubicBezTo>
                    <a:pt x="91821" y="30334"/>
                    <a:pt x="93233" y="32085"/>
                    <a:pt x="94310" y="34475"/>
                  </a:cubicBezTo>
                  <a:cubicBezTo>
                    <a:pt x="97506" y="41478"/>
                    <a:pt x="101105" y="48616"/>
                    <a:pt x="104805" y="55450"/>
                  </a:cubicBezTo>
                  <a:cubicBezTo>
                    <a:pt x="108808" y="62891"/>
                    <a:pt x="112441" y="72654"/>
                    <a:pt x="108068" y="80870"/>
                  </a:cubicBezTo>
                  <a:cubicBezTo>
                    <a:pt x="105107" y="86424"/>
                    <a:pt x="98279" y="91037"/>
                    <a:pt x="92796" y="93461"/>
                  </a:cubicBezTo>
                  <a:cubicBezTo>
                    <a:pt x="88591" y="95312"/>
                    <a:pt x="84791" y="95178"/>
                    <a:pt x="80519" y="96053"/>
                  </a:cubicBezTo>
                  <a:cubicBezTo>
                    <a:pt x="82671" y="105076"/>
                    <a:pt x="82302" y="114234"/>
                    <a:pt x="82302" y="123829"/>
                  </a:cubicBezTo>
                  <a:cubicBezTo>
                    <a:pt x="82302" y="131539"/>
                    <a:pt x="79947" y="143019"/>
                    <a:pt x="84017" y="149753"/>
                  </a:cubicBezTo>
                  <a:cubicBezTo>
                    <a:pt x="87717" y="155881"/>
                    <a:pt x="94848" y="158945"/>
                    <a:pt x="99861" y="163725"/>
                  </a:cubicBezTo>
                  <a:cubicBezTo>
                    <a:pt x="116948" y="180020"/>
                    <a:pt x="101610" y="192410"/>
                    <a:pt x="86910" y="202981"/>
                  </a:cubicBezTo>
                  <a:cubicBezTo>
                    <a:pt x="80485" y="207627"/>
                    <a:pt x="76146" y="213823"/>
                    <a:pt x="73152" y="221230"/>
                  </a:cubicBezTo>
                  <a:cubicBezTo>
                    <a:pt x="69788" y="229579"/>
                    <a:pt x="70394" y="239174"/>
                    <a:pt x="63565" y="245941"/>
                  </a:cubicBezTo>
                  <a:cubicBezTo>
                    <a:pt x="57712" y="251732"/>
                    <a:pt x="49976" y="253516"/>
                    <a:pt x="42407" y="255873"/>
                  </a:cubicBezTo>
                  <a:cubicBezTo>
                    <a:pt x="35377" y="258028"/>
                    <a:pt x="29322" y="262809"/>
                    <a:pt x="25386" y="269239"/>
                  </a:cubicBezTo>
                  <a:cubicBezTo>
                    <a:pt x="22999" y="273145"/>
                    <a:pt x="22897" y="278329"/>
                    <a:pt x="17852" y="278969"/>
                  </a:cubicBezTo>
                  <a:cubicBezTo>
                    <a:pt x="14253" y="279407"/>
                    <a:pt x="8871" y="275199"/>
                    <a:pt x="6818" y="272202"/>
                  </a:cubicBezTo>
                  <a:cubicBezTo>
                    <a:pt x="5743" y="275165"/>
                    <a:pt x="4497" y="278060"/>
                    <a:pt x="3691" y="281124"/>
                  </a:cubicBezTo>
                  <a:cubicBezTo>
                    <a:pt x="2547" y="285534"/>
                    <a:pt x="1908" y="290551"/>
                    <a:pt x="697" y="295231"/>
                  </a:cubicBezTo>
                  <a:cubicBezTo>
                    <a:pt x="92" y="297520"/>
                    <a:pt x="-177" y="299944"/>
                    <a:pt x="124" y="302335"/>
                  </a:cubicBezTo>
                  <a:cubicBezTo>
                    <a:pt x="529" y="305365"/>
                    <a:pt x="2008" y="306543"/>
                    <a:pt x="2648" y="309202"/>
                  </a:cubicBezTo>
                  <a:cubicBezTo>
                    <a:pt x="3186" y="311458"/>
                    <a:pt x="2008" y="314085"/>
                    <a:pt x="2413" y="316374"/>
                  </a:cubicBezTo>
                  <a:cubicBezTo>
                    <a:pt x="2850" y="318898"/>
                    <a:pt x="4229" y="322164"/>
                    <a:pt x="5137" y="324622"/>
                  </a:cubicBezTo>
                  <a:cubicBezTo>
                    <a:pt x="6953" y="329503"/>
                    <a:pt x="10687" y="332601"/>
                    <a:pt x="14253" y="336372"/>
                  </a:cubicBezTo>
                  <a:cubicBezTo>
                    <a:pt x="20038" y="342466"/>
                    <a:pt x="27001" y="350108"/>
                    <a:pt x="28448" y="358659"/>
                  </a:cubicBezTo>
                  <a:cubicBezTo>
                    <a:pt x="30197" y="369029"/>
                    <a:pt x="25892" y="377884"/>
                    <a:pt x="23637" y="386839"/>
                  </a:cubicBezTo>
                  <a:cubicBezTo>
                    <a:pt x="22594" y="391048"/>
                    <a:pt x="20509" y="394953"/>
                    <a:pt x="21216" y="399768"/>
                  </a:cubicBezTo>
                  <a:cubicBezTo>
                    <a:pt x="21956" y="404818"/>
                    <a:pt x="23705" y="410373"/>
                    <a:pt x="24815" y="415019"/>
                  </a:cubicBezTo>
                  <a:cubicBezTo>
                    <a:pt x="27136" y="424749"/>
                    <a:pt x="33527" y="434917"/>
                    <a:pt x="42340" y="440842"/>
                  </a:cubicBezTo>
                  <a:cubicBezTo>
                    <a:pt x="51254" y="446801"/>
                    <a:pt x="59764" y="453064"/>
                    <a:pt x="66492" y="461413"/>
                  </a:cubicBezTo>
                  <a:cubicBezTo>
                    <a:pt x="70023" y="465790"/>
                    <a:pt x="72647" y="469897"/>
                    <a:pt x="74968" y="474981"/>
                  </a:cubicBezTo>
                  <a:cubicBezTo>
                    <a:pt x="77323" y="480099"/>
                    <a:pt x="80754" y="485653"/>
                    <a:pt x="82066" y="491343"/>
                  </a:cubicBezTo>
                  <a:cubicBezTo>
                    <a:pt x="83109" y="495923"/>
                    <a:pt x="85295" y="500602"/>
                    <a:pt x="86439" y="504743"/>
                  </a:cubicBezTo>
                  <a:cubicBezTo>
                    <a:pt x="87851" y="509894"/>
                    <a:pt x="85935" y="515449"/>
                    <a:pt x="86842" y="520668"/>
                  </a:cubicBezTo>
                  <a:cubicBezTo>
                    <a:pt x="87347" y="523631"/>
                    <a:pt x="89063" y="525852"/>
                    <a:pt x="89399" y="528882"/>
                  </a:cubicBezTo>
                  <a:cubicBezTo>
                    <a:pt x="89668" y="531205"/>
                    <a:pt x="88928" y="533630"/>
                    <a:pt x="89231" y="535919"/>
                  </a:cubicBezTo>
                  <a:cubicBezTo>
                    <a:pt x="89769" y="540196"/>
                    <a:pt x="93032" y="546322"/>
                    <a:pt x="95319" y="549992"/>
                  </a:cubicBezTo>
                  <a:cubicBezTo>
                    <a:pt x="102080" y="560867"/>
                    <a:pt x="113551" y="571135"/>
                    <a:pt x="125661" y="575916"/>
                  </a:cubicBezTo>
                  <a:cubicBezTo>
                    <a:pt x="136424" y="580158"/>
                    <a:pt x="147020" y="582515"/>
                    <a:pt x="157313" y="588137"/>
                  </a:cubicBezTo>
                  <a:cubicBezTo>
                    <a:pt x="168312" y="594131"/>
                    <a:pt x="174872" y="606284"/>
                    <a:pt x="184256" y="613657"/>
                  </a:cubicBezTo>
                  <a:cubicBezTo>
                    <a:pt x="195055" y="622108"/>
                    <a:pt x="207601" y="630896"/>
                    <a:pt x="220586" y="636384"/>
                  </a:cubicBezTo>
                  <a:cubicBezTo>
                    <a:pt x="247126" y="647628"/>
                    <a:pt x="276424" y="642477"/>
                    <a:pt x="303570" y="650019"/>
                  </a:cubicBezTo>
                  <a:cubicBezTo>
                    <a:pt x="321330" y="654934"/>
                    <a:pt x="336770" y="675202"/>
                    <a:pt x="340840" y="692608"/>
                  </a:cubicBezTo>
                  <a:cubicBezTo>
                    <a:pt x="343262" y="702944"/>
                    <a:pt x="345583" y="713381"/>
                    <a:pt x="348207" y="723683"/>
                  </a:cubicBezTo>
                  <a:cubicBezTo>
                    <a:pt x="351503" y="736545"/>
                    <a:pt x="352815" y="749742"/>
                    <a:pt x="355977" y="762502"/>
                  </a:cubicBezTo>
                  <a:cubicBezTo>
                    <a:pt x="359778" y="777854"/>
                    <a:pt x="368860" y="795126"/>
                    <a:pt x="382651" y="803609"/>
                  </a:cubicBezTo>
                  <a:cubicBezTo>
                    <a:pt x="390926" y="808693"/>
                    <a:pt x="398394" y="815056"/>
                    <a:pt x="408519" y="810175"/>
                  </a:cubicBezTo>
                  <a:cubicBezTo>
                    <a:pt x="413194" y="807919"/>
                    <a:pt x="417264" y="804149"/>
                    <a:pt x="420494" y="800209"/>
                  </a:cubicBezTo>
                  <a:cubicBezTo>
                    <a:pt x="424362" y="795463"/>
                    <a:pt x="429139" y="789839"/>
                    <a:pt x="435463" y="791893"/>
                  </a:cubicBezTo>
                  <a:cubicBezTo>
                    <a:pt x="443266" y="794419"/>
                    <a:pt x="450936" y="802734"/>
                    <a:pt x="456553" y="808526"/>
                  </a:cubicBezTo>
                  <a:cubicBezTo>
                    <a:pt x="462037" y="814148"/>
                    <a:pt x="468226" y="819838"/>
                    <a:pt x="476264" y="821352"/>
                  </a:cubicBezTo>
                  <a:cubicBezTo>
                    <a:pt x="478855" y="821824"/>
                    <a:pt x="484270" y="822093"/>
                    <a:pt x="486760" y="821151"/>
                  </a:cubicBezTo>
                  <a:cubicBezTo>
                    <a:pt x="490258" y="819838"/>
                    <a:pt x="490393" y="817379"/>
                    <a:pt x="492108" y="814182"/>
                  </a:cubicBezTo>
                  <a:cubicBezTo>
                    <a:pt x="494698" y="809299"/>
                    <a:pt x="498667" y="801219"/>
                    <a:pt x="504319" y="799940"/>
                  </a:cubicBezTo>
                  <a:cubicBezTo>
                    <a:pt x="513905" y="797786"/>
                    <a:pt x="522315" y="804047"/>
                    <a:pt x="529816" y="808896"/>
                  </a:cubicBezTo>
                  <a:cubicBezTo>
                    <a:pt x="535837" y="812801"/>
                    <a:pt x="540614" y="817985"/>
                    <a:pt x="547846" y="820174"/>
                  </a:cubicBezTo>
                  <a:cubicBezTo>
                    <a:pt x="557668" y="823137"/>
                    <a:pt x="563689" y="816841"/>
                    <a:pt x="565236" y="807111"/>
                  </a:cubicBezTo>
                  <a:cubicBezTo>
                    <a:pt x="566111" y="801623"/>
                    <a:pt x="566010" y="797549"/>
                    <a:pt x="570685" y="793644"/>
                  </a:cubicBezTo>
                  <a:cubicBezTo>
                    <a:pt x="575630" y="789470"/>
                    <a:pt x="581853" y="790715"/>
                    <a:pt x="588177" y="790715"/>
                  </a:cubicBezTo>
                  <a:cubicBezTo>
                    <a:pt x="599815" y="790715"/>
                    <a:pt x="612127" y="791827"/>
                    <a:pt x="623699" y="790546"/>
                  </a:cubicBezTo>
                  <a:cubicBezTo>
                    <a:pt x="635236" y="789233"/>
                    <a:pt x="646370" y="784420"/>
                    <a:pt x="657639" y="781860"/>
                  </a:cubicBezTo>
                  <a:cubicBezTo>
                    <a:pt x="672540" y="778427"/>
                    <a:pt x="684145" y="768763"/>
                    <a:pt x="695717" y="758967"/>
                  </a:cubicBezTo>
                  <a:cubicBezTo>
                    <a:pt x="706784" y="749640"/>
                    <a:pt x="719162" y="742099"/>
                    <a:pt x="726764" y="729676"/>
                  </a:cubicBezTo>
                  <a:cubicBezTo>
                    <a:pt x="738369" y="710856"/>
                    <a:pt x="727067" y="695806"/>
                    <a:pt x="711358" y="684056"/>
                  </a:cubicBezTo>
                  <a:close/>
                </a:path>
              </a:pathLst>
            </a:custGeom>
            <a:solidFill>
              <a:srgbClr val="D5DCDD"/>
            </a:solidFill>
            <a:ln w="3175" cap="rnd">
              <a:solidFill>
                <a:srgbClr val="7D8D91"/>
              </a:solidFill>
              <a:prstDash val="solid"/>
              <a:round/>
            </a:ln>
          </p:spPr>
          <p:txBody>
            <a:bodyPr rtlCol="0" anchor="ctr"/>
            <a:lstStyle/>
            <a:p>
              <a:endParaRPr lang="en-US"/>
            </a:p>
          </p:txBody>
        </p:sp>
        <p:grpSp>
          <p:nvGrpSpPr>
            <p:cNvPr id="1130" name="Graphic 1021">
              <a:extLst>
                <a:ext uri="{FF2B5EF4-FFF2-40B4-BE49-F238E27FC236}">
                  <a16:creationId xmlns:a16="http://schemas.microsoft.com/office/drawing/2014/main" id="{F243F3EE-B49A-31B1-A891-7B5096BD3DA2}"/>
                </a:ext>
              </a:extLst>
            </p:cNvPr>
            <p:cNvGrpSpPr>
              <a:grpSpLocks/>
            </p:cNvGrpSpPr>
            <p:nvPr/>
          </p:nvGrpSpPr>
          <p:grpSpPr>
            <a:xfrm>
              <a:off x="13468515" y="8689155"/>
              <a:ext cx="180641" cy="548948"/>
              <a:chOff x="13431817" y="9107499"/>
              <a:chExt cx="185938" cy="565360"/>
            </a:xfrm>
            <a:solidFill>
              <a:srgbClr val="D5DCDD"/>
            </a:solidFill>
          </p:grpSpPr>
          <p:sp>
            <p:nvSpPr>
              <p:cNvPr id="1198" name="Freeform 1166">
                <a:extLst>
                  <a:ext uri="{FF2B5EF4-FFF2-40B4-BE49-F238E27FC236}">
                    <a16:creationId xmlns:a16="http://schemas.microsoft.com/office/drawing/2014/main" id="{180CD641-F3A9-A092-68DE-FE5FEBE8F65A}"/>
                  </a:ext>
                </a:extLst>
              </p:cNvPr>
              <p:cNvSpPr>
                <a:spLocks/>
              </p:cNvSpPr>
              <p:nvPr/>
            </p:nvSpPr>
            <p:spPr>
              <a:xfrm>
                <a:off x="13574853" y="9257792"/>
                <a:ext cx="1480" cy="1986"/>
              </a:xfrm>
              <a:custGeom>
                <a:avLst/>
                <a:gdLst>
                  <a:gd name="connsiteX0" fmla="*/ 1480 w 1480"/>
                  <a:gd name="connsiteY0" fmla="*/ 1986 h 1986"/>
                  <a:gd name="connsiteX1" fmla="*/ 0 w 1480"/>
                  <a:gd name="connsiteY1" fmla="*/ 0 h 1986"/>
                  <a:gd name="connsiteX2" fmla="*/ 1480 w 1480"/>
                  <a:gd name="connsiteY2" fmla="*/ 1986 h 1986"/>
                </a:gdLst>
                <a:ahLst/>
                <a:cxnLst>
                  <a:cxn ang="0">
                    <a:pos x="connsiteX0" y="connsiteY0"/>
                  </a:cxn>
                  <a:cxn ang="0">
                    <a:pos x="connsiteX1" y="connsiteY1"/>
                  </a:cxn>
                  <a:cxn ang="0">
                    <a:pos x="connsiteX2" y="connsiteY2"/>
                  </a:cxn>
                </a:cxnLst>
                <a:rect l="l" t="t" r="r" b="b"/>
                <a:pathLst>
                  <a:path w="1480" h="1986">
                    <a:moveTo>
                      <a:pt x="1480" y="1986"/>
                    </a:moveTo>
                    <a:cubicBezTo>
                      <a:pt x="941" y="1347"/>
                      <a:pt x="504" y="673"/>
                      <a:pt x="0" y="0"/>
                    </a:cubicBezTo>
                    <a:cubicBezTo>
                      <a:pt x="504" y="673"/>
                      <a:pt x="975" y="1347"/>
                      <a:pt x="1480" y="198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99" name="Freeform 1167">
                <a:extLst>
                  <a:ext uri="{FF2B5EF4-FFF2-40B4-BE49-F238E27FC236}">
                    <a16:creationId xmlns:a16="http://schemas.microsoft.com/office/drawing/2014/main" id="{7EDD4A31-BE3B-ED09-EF58-3DE0F2C40D07}"/>
                  </a:ext>
                </a:extLst>
              </p:cNvPr>
              <p:cNvSpPr>
                <a:spLocks/>
              </p:cNvSpPr>
              <p:nvPr/>
            </p:nvSpPr>
            <p:spPr>
              <a:xfrm>
                <a:off x="13431817" y="9107499"/>
                <a:ext cx="185938" cy="565360"/>
              </a:xfrm>
              <a:custGeom>
                <a:avLst/>
                <a:gdLst>
                  <a:gd name="connsiteX0" fmla="*/ 14911 w 185938"/>
                  <a:gd name="connsiteY0" fmla="*/ 25386 h 565360"/>
                  <a:gd name="connsiteX1" fmla="*/ 45925 w 185938"/>
                  <a:gd name="connsiteY1" fmla="*/ 85616 h 565360"/>
                  <a:gd name="connsiteX2" fmla="*/ 33614 w 185938"/>
                  <a:gd name="connsiteY2" fmla="*/ 103191 h 565360"/>
                  <a:gd name="connsiteX3" fmla="*/ 25675 w 185938"/>
                  <a:gd name="connsiteY3" fmla="*/ 125210 h 565360"/>
                  <a:gd name="connsiteX4" fmla="*/ 22984 w 185938"/>
                  <a:gd name="connsiteY4" fmla="*/ 132347 h 565360"/>
                  <a:gd name="connsiteX5" fmla="*/ 25675 w 185938"/>
                  <a:gd name="connsiteY5" fmla="*/ 142179 h 565360"/>
                  <a:gd name="connsiteX6" fmla="*/ 32066 w 185938"/>
                  <a:gd name="connsiteY6" fmla="*/ 162412 h 565360"/>
                  <a:gd name="connsiteX7" fmla="*/ 45219 w 185938"/>
                  <a:gd name="connsiteY7" fmla="*/ 206550 h 565360"/>
                  <a:gd name="connsiteX8" fmla="*/ 24430 w 185938"/>
                  <a:gd name="connsiteY8" fmla="*/ 233215 h 565360"/>
                  <a:gd name="connsiteX9" fmla="*/ 649 w 185938"/>
                  <a:gd name="connsiteY9" fmla="*/ 259509 h 565360"/>
                  <a:gd name="connsiteX10" fmla="*/ 15113 w 185938"/>
                  <a:gd name="connsiteY10" fmla="*/ 299877 h 565360"/>
                  <a:gd name="connsiteX11" fmla="*/ 13195 w 185938"/>
                  <a:gd name="connsiteY11" fmla="*/ 317518 h 565360"/>
                  <a:gd name="connsiteX12" fmla="*/ 14844 w 185938"/>
                  <a:gd name="connsiteY12" fmla="*/ 347280 h 565360"/>
                  <a:gd name="connsiteX13" fmla="*/ 15953 w 185938"/>
                  <a:gd name="connsiteY13" fmla="*/ 350479 h 565360"/>
                  <a:gd name="connsiteX14" fmla="*/ 26214 w 185938"/>
                  <a:gd name="connsiteY14" fmla="*/ 373878 h 565360"/>
                  <a:gd name="connsiteX15" fmla="*/ 49053 w 185938"/>
                  <a:gd name="connsiteY15" fmla="*/ 382733 h 565360"/>
                  <a:gd name="connsiteX16" fmla="*/ 79260 w 185938"/>
                  <a:gd name="connsiteY16" fmla="*/ 396402 h 565360"/>
                  <a:gd name="connsiteX17" fmla="*/ 91672 w 185938"/>
                  <a:gd name="connsiteY17" fmla="*/ 415491 h 565360"/>
                  <a:gd name="connsiteX18" fmla="*/ 83666 w 185938"/>
                  <a:gd name="connsiteY18" fmla="*/ 432965 h 565360"/>
                  <a:gd name="connsiteX19" fmla="*/ 90629 w 185938"/>
                  <a:gd name="connsiteY19" fmla="*/ 461649 h 565360"/>
                  <a:gd name="connsiteX20" fmla="*/ 94699 w 185938"/>
                  <a:gd name="connsiteY20" fmla="*/ 477103 h 565360"/>
                  <a:gd name="connsiteX21" fmla="*/ 94632 w 185938"/>
                  <a:gd name="connsiteY21" fmla="*/ 503127 h 565360"/>
                  <a:gd name="connsiteX22" fmla="*/ 98231 w 185938"/>
                  <a:gd name="connsiteY22" fmla="*/ 530365 h 565360"/>
                  <a:gd name="connsiteX23" fmla="*/ 145391 w 185938"/>
                  <a:gd name="connsiteY23" fmla="*/ 562282 h 565360"/>
                  <a:gd name="connsiteX24" fmla="*/ 153633 w 185938"/>
                  <a:gd name="connsiteY24" fmla="*/ 535684 h 565360"/>
                  <a:gd name="connsiteX25" fmla="*/ 164295 w 185938"/>
                  <a:gd name="connsiteY25" fmla="*/ 519389 h 565360"/>
                  <a:gd name="connsiteX26" fmla="*/ 179230 w 185938"/>
                  <a:gd name="connsiteY26" fmla="*/ 499963 h 565360"/>
                  <a:gd name="connsiteX27" fmla="*/ 185924 w 185938"/>
                  <a:gd name="connsiteY27" fmla="*/ 476328 h 565360"/>
                  <a:gd name="connsiteX28" fmla="*/ 175059 w 185938"/>
                  <a:gd name="connsiteY28" fmla="*/ 438115 h 565360"/>
                  <a:gd name="connsiteX29" fmla="*/ 169374 w 185938"/>
                  <a:gd name="connsiteY29" fmla="*/ 412091 h 565360"/>
                  <a:gd name="connsiteX30" fmla="*/ 160495 w 185938"/>
                  <a:gd name="connsiteY30" fmla="*/ 356640 h 565360"/>
                  <a:gd name="connsiteX31" fmla="*/ 130523 w 185938"/>
                  <a:gd name="connsiteY31" fmla="*/ 323579 h 565360"/>
                  <a:gd name="connsiteX32" fmla="*/ 111652 w 185938"/>
                  <a:gd name="connsiteY32" fmla="*/ 307385 h 565360"/>
                  <a:gd name="connsiteX33" fmla="*/ 104992 w 185938"/>
                  <a:gd name="connsiteY33" fmla="*/ 295028 h 565360"/>
                  <a:gd name="connsiteX34" fmla="*/ 106876 w 185938"/>
                  <a:gd name="connsiteY34" fmla="*/ 284559 h 565360"/>
                  <a:gd name="connsiteX35" fmla="*/ 113806 w 185938"/>
                  <a:gd name="connsiteY35" fmla="*/ 260890 h 565360"/>
                  <a:gd name="connsiteX36" fmla="*/ 110105 w 185938"/>
                  <a:gd name="connsiteY36" fmla="*/ 239746 h 565360"/>
                  <a:gd name="connsiteX37" fmla="*/ 101090 w 185938"/>
                  <a:gd name="connsiteY37" fmla="*/ 210490 h 565360"/>
                  <a:gd name="connsiteX38" fmla="*/ 104252 w 185938"/>
                  <a:gd name="connsiteY38" fmla="*/ 184464 h 565360"/>
                  <a:gd name="connsiteX39" fmla="*/ 129447 w 185938"/>
                  <a:gd name="connsiteY39" fmla="*/ 144805 h 565360"/>
                  <a:gd name="connsiteX40" fmla="*/ 135165 w 185938"/>
                  <a:gd name="connsiteY40" fmla="*/ 137633 h 565360"/>
                  <a:gd name="connsiteX41" fmla="*/ 129010 w 185938"/>
                  <a:gd name="connsiteY41" fmla="*/ 121338 h 565360"/>
                  <a:gd name="connsiteX42" fmla="*/ 121239 w 185938"/>
                  <a:gd name="connsiteY42" fmla="*/ 82520 h 565360"/>
                  <a:gd name="connsiteX43" fmla="*/ 113873 w 185938"/>
                  <a:gd name="connsiteY43" fmla="*/ 51444 h 565360"/>
                  <a:gd name="connsiteX44" fmla="*/ 76602 w 185938"/>
                  <a:gd name="connsiteY44" fmla="*/ 8855 h 565360"/>
                  <a:gd name="connsiteX45" fmla="*/ 10336 w 185938"/>
                  <a:gd name="connsiteY45" fmla="*/ 0 h 565360"/>
                  <a:gd name="connsiteX46" fmla="*/ 11716 w 185938"/>
                  <a:gd name="connsiteY46" fmla="*/ 7138 h 565360"/>
                  <a:gd name="connsiteX47" fmla="*/ 14911 w 185938"/>
                  <a:gd name="connsiteY47" fmla="*/ 25386 h 56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85938" h="565360">
                    <a:moveTo>
                      <a:pt x="14911" y="25386"/>
                    </a:moveTo>
                    <a:cubicBezTo>
                      <a:pt x="22547" y="46630"/>
                      <a:pt x="60086" y="59087"/>
                      <a:pt x="45925" y="85616"/>
                    </a:cubicBezTo>
                    <a:cubicBezTo>
                      <a:pt x="42493" y="92047"/>
                      <a:pt x="37381" y="96996"/>
                      <a:pt x="33614" y="103191"/>
                    </a:cubicBezTo>
                    <a:cubicBezTo>
                      <a:pt x="29139" y="110598"/>
                      <a:pt x="28030" y="117432"/>
                      <a:pt x="25675" y="125210"/>
                    </a:cubicBezTo>
                    <a:cubicBezTo>
                      <a:pt x="24868" y="127903"/>
                      <a:pt x="23219" y="128678"/>
                      <a:pt x="22984" y="132347"/>
                    </a:cubicBezTo>
                    <a:cubicBezTo>
                      <a:pt x="22749" y="136489"/>
                      <a:pt x="24767" y="138509"/>
                      <a:pt x="25675" y="142179"/>
                    </a:cubicBezTo>
                    <a:cubicBezTo>
                      <a:pt x="27458" y="149417"/>
                      <a:pt x="29476" y="155746"/>
                      <a:pt x="32066" y="162412"/>
                    </a:cubicBezTo>
                    <a:cubicBezTo>
                      <a:pt x="37516" y="176385"/>
                      <a:pt x="43032" y="191871"/>
                      <a:pt x="45219" y="206550"/>
                    </a:cubicBezTo>
                    <a:cubicBezTo>
                      <a:pt x="47069" y="219007"/>
                      <a:pt x="33781" y="226954"/>
                      <a:pt x="24430" y="233215"/>
                    </a:cubicBezTo>
                    <a:cubicBezTo>
                      <a:pt x="14474" y="239881"/>
                      <a:pt x="3609" y="247187"/>
                      <a:pt x="649" y="259509"/>
                    </a:cubicBezTo>
                    <a:cubicBezTo>
                      <a:pt x="-3052" y="274929"/>
                      <a:pt x="10067" y="286511"/>
                      <a:pt x="15113" y="299877"/>
                    </a:cubicBezTo>
                    <a:cubicBezTo>
                      <a:pt x="18140" y="307890"/>
                      <a:pt x="14944" y="310718"/>
                      <a:pt x="13195" y="317518"/>
                    </a:cubicBezTo>
                    <a:cubicBezTo>
                      <a:pt x="10942" y="326340"/>
                      <a:pt x="13061" y="337719"/>
                      <a:pt x="14844" y="347280"/>
                    </a:cubicBezTo>
                    <a:cubicBezTo>
                      <a:pt x="15180" y="348324"/>
                      <a:pt x="15786" y="349503"/>
                      <a:pt x="15953" y="350479"/>
                    </a:cubicBezTo>
                    <a:cubicBezTo>
                      <a:pt x="17905" y="360243"/>
                      <a:pt x="16795" y="367616"/>
                      <a:pt x="26214" y="373878"/>
                    </a:cubicBezTo>
                    <a:cubicBezTo>
                      <a:pt x="33378" y="378659"/>
                      <a:pt x="41787" y="380207"/>
                      <a:pt x="49053" y="382733"/>
                    </a:cubicBezTo>
                    <a:cubicBezTo>
                      <a:pt x="59380" y="386335"/>
                      <a:pt x="70850" y="388793"/>
                      <a:pt x="79260" y="396402"/>
                    </a:cubicBezTo>
                    <a:cubicBezTo>
                      <a:pt x="84540" y="401183"/>
                      <a:pt x="91437" y="407815"/>
                      <a:pt x="91672" y="415491"/>
                    </a:cubicBezTo>
                    <a:cubicBezTo>
                      <a:pt x="91874" y="422662"/>
                      <a:pt x="86795" y="426837"/>
                      <a:pt x="83666" y="432965"/>
                    </a:cubicBezTo>
                    <a:cubicBezTo>
                      <a:pt x="76401" y="447341"/>
                      <a:pt x="85651" y="449698"/>
                      <a:pt x="90629" y="461649"/>
                    </a:cubicBezTo>
                    <a:cubicBezTo>
                      <a:pt x="92782" y="466801"/>
                      <a:pt x="94329" y="471615"/>
                      <a:pt x="94699" y="477103"/>
                    </a:cubicBezTo>
                    <a:cubicBezTo>
                      <a:pt x="95271" y="485654"/>
                      <a:pt x="94632" y="494543"/>
                      <a:pt x="94632" y="503127"/>
                    </a:cubicBezTo>
                    <a:cubicBezTo>
                      <a:pt x="94632" y="513262"/>
                      <a:pt x="94565" y="520836"/>
                      <a:pt x="98231" y="530365"/>
                    </a:cubicBezTo>
                    <a:cubicBezTo>
                      <a:pt x="102268" y="540802"/>
                      <a:pt x="131229" y="575849"/>
                      <a:pt x="145391" y="562282"/>
                    </a:cubicBezTo>
                    <a:cubicBezTo>
                      <a:pt x="151883" y="556087"/>
                      <a:pt x="150840" y="543495"/>
                      <a:pt x="153633" y="535684"/>
                    </a:cubicBezTo>
                    <a:cubicBezTo>
                      <a:pt x="155516" y="530500"/>
                      <a:pt x="160596" y="523631"/>
                      <a:pt x="164295" y="519389"/>
                    </a:cubicBezTo>
                    <a:cubicBezTo>
                      <a:pt x="170417" y="512353"/>
                      <a:pt x="175328" y="509221"/>
                      <a:pt x="179230" y="499963"/>
                    </a:cubicBezTo>
                    <a:cubicBezTo>
                      <a:pt x="182090" y="493196"/>
                      <a:pt x="185689" y="483803"/>
                      <a:pt x="185924" y="476328"/>
                    </a:cubicBezTo>
                    <a:cubicBezTo>
                      <a:pt x="186295" y="463669"/>
                      <a:pt x="179230" y="449596"/>
                      <a:pt x="175059" y="438115"/>
                    </a:cubicBezTo>
                    <a:cubicBezTo>
                      <a:pt x="172099" y="429901"/>
                      <a:pt x="169240" y="420979"/>
                      <a:pt x="169374" y="412091"/>
                    </a:cubicBezTo>
                    <a:cubicBezTo>
                      <a:pt x="169611" y="393776"/>
                      <a:pt x="169812" y="372902"/>
                      <a:pt x="160495" y="356640"/>
                    </a:cubicBezTo>
                    <a:cubicBezTo>
                      <a:pt x="153027" y="343577"/>
                      <a:pt x="142196" y="333006"/>
                      <a:pt x="130523" y="323579"/>
                    </a:cubicBezTo>
                    <a:cubicBezTo>
                      <a:pt x="124200" y="318461"/>
                      <a:pt x="116732" y="313984"/>
                      <a:pt x="111652" y="307385"/>
                    </a:cubicBezTo>
                    <a:cubicBezTo>
                      <a:pt x="109197" y="304220"/>
                      <a:pt x="106203" y="298867"/>
                      <a:pt x="104992" y="295028"/>
                    </a:cubicBezTo>
                    <a:cubicBezTo>
                      <a:pt x="103243" y="289440"/>
                      <a:pt x="105800" y="288599"/>
                      <a:pt x="106876" y="284559"/>
                    </a:cubicBezTo>
                    <a:cubicBezTo>
                      <a:pt x="108996" y="276445"/>
                      <a:pt x="111888" y="269340"/>
                      <a:pt x="113806" y="260890"/>
                    </a:cubicBezTo>
                    <a:cubicBezTo>
                      <a:pt x="115420" y="253753"/>
                      <a:pt x="111720" y="246581"/>
                      <a:pt x="110105" y="239746"/>
                    </a:cubicBezTo>
                    <a:cubicBezTo>
                      <a:pt x="107650" y="229277"/>
                      <a:pt x="100956" y="221600"/>
                      <a:pt x="101090" y="210490"/>
                    </a:cubicBezTo>
                    <a:cubicBezTo>
                      <a:pt x="101225" y="201097"/>
                      <a:pt x="102201" y="193319"/>
                      <a:pt x="104252" y="184464"/>
                    </a:cubicBezTo>
                    <a:cubicBezTo>
                      <a:pt x="107515" y="170257"/>
                      <a:pt x="120196" y="155545"/>
                      <a:pt x="129447" y="144805"/>
                    </a:cubicBezTo>
                    <a:cubicBezTo>
                      <a:pt x="131432" y="142515"/>
                      <a:pt x="133281" y="140057"/>
                      <a:pt x="135165" y="137633"/>
                    </a:cubicBezTo>
                    <a:cubicBezTo>
                      <a:pt x="132541" y="132246"/>
                      <a:pt x="130355" y="126725"/>
                      <a:pt x="129010" y="121338"/>
                    </a:cubicBezTo>
                    <a:cubicBezTo>
                      <a:pt x="125847" y="108578"/>
                      <a:pt x="124536" y="95380"/>
                      <a:pt x="121239" y="82520"/>
                    </a:cubicBezTo>
                    <a:cubicBezTo>
                      <a:pt x="118615" y="72217"/>
                      <a:pt x="116294" y="61781"/>
                      <a:pt x="113873" y="51444"/>
                    </a:cubicBezTo>
                    <a:cubicBezTo>
                      <a:pt x="109802" y="34038"/>
                      <a:pt x="94363" y="13771"/>
                      <a:pt x="76602" y="8855"/>
                    </a:cubicBezTo>
                    <a:cubicBezTo>
                      <a:pt x="55041" y="2862"/>
                      <a:pt x="32167" y="4545"/>
                      <a:pt x="10336" y="0"/>
                    </a:cubicBezTo>
                    <a:cubicBezTo>
                      <a:pt x="10639" y="2391"/>
                      <a:pt x="11110" y="4479"/>
                      <a:pt x="11716" y="7138"/>
                    </a:cubicBezTo>
                    <a:cubicBezTo>
                      <a:pt x="13162" y="13063"/>
                      <a:pt x="12792" y="19528"/>
                      <a:pt x="14911" y="25386"/>
                    </a:cubicBezTo>
                    <a:close/>
                  </a:path>
                </a:pathLst>
              </a:custGeom>
              <a:solidFill>
                <a:srgbClr val="D5DCDD"/>
              </a:solidFill>
              <a:ln w="3175" cap="rnd">
                <a:solidFill>
                  <a:srgbClr val="7D8D91"/>
                </a:solidFill>
                <a:prstDash val="solid"/>
                <a:round/>
              </a:ln>
            </p:spPr>
            <p:txBody>
              <a:bodyPr rtlCol="0" anchor="ctr"/>
              <a:lstStyle/>
              <a:p>
                <a:endParaRPr lang="en-US"/>
              </a:p>
            </p:txBody>
          </p:sp>
        </p:grpSp>
        <p:sp>
          <p:nvSpPr>
            <p:cNvPr id="1131" name="Freeform 1168">
              <a:extLst>
                <a:ext uri="{FF2B5EF4-FFF2-40B4-BE49-F238E27FC236}">
                  <a16:creationId xmlns:a16="http://schemas.microsoft.com/office/drawing/2014/main" id="{3A89D2A9-57C2-34F5-73B9-448A262B52B3}"/>
                </a:ext>
              </a:extLst>
            </p:cNvPr>
            <p:cNvSpPr>
              <a:spLocks/>
            </p:cNvSpPr>
            <p:nvPr/>
          </p:nvSpPr>
          <p:spPr>
            <a:xfrm>
              <a:off x="12416560" y="9619976"/>
              <a:ext cx="998959" cy="917640"/>
            </a:xfrm>
            <a:custGeom>
              <a:avLst/>
              <a:gdLst>
                <a:gd name="connsiteX0" fmla="*/ 1009215 w 1028254"/>
                <a:gd name="connsiteY0" fmla="*/ 371487 h 945075"/>
                <a:gd name="connsiteX1" fmla="*/ 1006423 w 1028254"/>
                <a:gd name="connsiteY1" fmla="*/ 364551 h 945075"/>
                <a:gd name="connsiteX2" fmla="*/ 998519 w 1028254"/>
                <a:gd name="connsiteY2" fmla="*/ 362531 h 945075"/>
                <a:gd name="connsiteX3" fmla="*/ 987485 w 1028254"/>
                <a:gd name="connsiteY3" fmla="*/ 337752 h 945075"/>
                <a:gd name="connsiteX4" fmla="*/ 983112 w 1028254"/>
                <a:gd name="connsiteY4" fmla="*/ 278868 h 945075"/>
                <a:gd name="connsiteX5" fmla="*/ 991556 w 1028254"/>
                <a:gd name="connsiteY5" fmla="*/ 240082 h 945075"/>
                <a:gd name="connsiteX6" fmla="*/ 995424 w 1028254"/>
                <a:gd name="connsiteY6" fmla="*/ 211870 h 945075"/>
                <a:gd name="connsiteX7" fmla="*/ 996467 w 1028254"/>
                <a:gd name="connsiteY7" fmla="*/ 191601 h 945075"/>
                <a:gd name="connsiteX8" fmla="*/ 975880 w 1028254"/>
                <a:gd name="connsiteY8" fmla="*/ 121977 h 945075"/>
                <a:gd name="connsiteX9" fmla="*/ 970296 w 1028254"/>
                <a:gd name="connsiteY9" fmla="*/ 84909 h 945075"/>
                <a:gd name="connsiteX10" fmla="*/ 966260 w 1028254"/>
                <a:gd name="connsiteY10" fmla="*/ 44609 h 945075"/>
                <a:gd name="connsiteX11" fmla="*/ 966462 w 1028254"/>
                <a:gd name="connsiteY11" fmla="*/ 29930 h 945075"/>
                <a:gd name="connsiteX12" fmla="*/ 935649 w 1028254"/>
                <a:gd name="connsiteY12" fmla="*/ 25486 h 945075"/>
                <a:gd name="connsiteX13" fmla="*/ 917486 w 1028254"/>
                <a:gd name="connsiteY13" fmla="*/ 18348 h 945075"/>
                <a:gd name="connsiteX14" fmla="*/ 893839 w 1028254"/>
                <a:gd name="connsiteY14" fmla="*/ 11110 h 945075"/>
                <a:gd name="connsiteX15" fmla="*/ 835814 w 1028254"/>
                <a:gd name="connsiteY15" fmla="*/ 1346 h 945075"/>
                <a:gd name="connsiteX16" fmla="*/ 829019 w 1028254"/>
                <a:gd name="connsiteY16" fmla="*/ 0 h 945075"/>
                <a:gd name="connsiteX17" fmla="*/ 829019 w 1028254"/>
                <a:gd name="connsiteY17" fmla="*/ 0 h 945075"/>
                <a:gd name="connsiteX18" fmla="*/ 813546 w 1028254"/>
                <a:gd name="connsiteY18" fmla="*/ 10975 h 945075"/>
                <a:gd name="connsiteX19" fmla="*/ 775199 w 1028254"/>
                <a:gd name="connsiteY19" fmla="*/ 19291 h 945075"/>
                <a:gd name="connsiteX20" fmla="*/ 765477 w 1028254"/>
                <a:gd name="connsiteY20" fmla="*/ 23297 h 945075"/>
                <a:gd name="connsiteX21" fmla="*/ 732849 w 1028254"/>
                <a:gd name="connsiteY21" fmla="*/ 76156 h 945075"/>
                <a:gd name="connsiteX22" fmla="*/ 694906 w 1028254"/>
                <a:gd name="connsiteY22" fmla="*/ 87906 h 945075"/>
                <a:gd name="connsiteX23" fmla="*/ 671931 w 1028254"/>
                <a:gd name="connsiteY23" fmla="*/ 102147 h 945075"/>
                <a:gd name="connsiteX24" fmla="*/ 667558 w 1028254"/>
                <a:gd name="connsiteY24" fmla="*/ 155745 h 945075"/>
                <a:gd name="connsiteX25" fmla="*/ 624973 w 1028254"/>
                <a:gd name="connsiteY25" fmla="*/ 176956 h 945075"/>
                <a:gd name="connsiteX26" fmla="*/ 601628 w 1028254"/>
                <a:gd name="connsiteY26" fmla="*/ 207728 h 945075"/>
                <a:gd name="connsiteX27" fmla="*/ 586290 w 1028254"/>
                <a:gd name="connsiteY27" fmla="*/ 243483 h 945075"/>
                <a:gd name="connsiteX28" fmla="*/ 575762 w 1028254"/>
                <a:gd name="connsiteY28" fmla="*/ 268935 h 945075"/>
                <a:gd name="connsiteX29" fmla="*/ 478852 w 1028254"/>
                <a:gd name="connsiteY29" fmla="*/ 258195 h 945075"/>
                <a:gd name="connsiteX30" fmla="*/ 422004 w 1028254"/>
                <a:gd name="connsiteY30" fmla="*/ 240183 h 945075"/>
                <a:gd name="connsiteX31" fmla="*/ 401384 w 1028254"/>
                <a:gd name="connsiteY31" fmla="*/ 250890 h 945075"/>
                <a:gd name="connsiteX32" fmla="*/ 399265 w 1028254"/>
                <a:gd name="connsiteY32" fmla="*/ 261528 h 945075"/>
                <a:gd name="connsiteX33" fmla="*/ 399265 w 1028254"/>
                <a:gd name="connsiteY33" fmla="*/ 271292 h 945075"/>
                <a:gd name="connsiteX34" fmla="*/ 400745 w 1028254"/>
                <a:gd name="connsiteY34" fmla="*/ 283548 h 945075"/>
                <a:gd name="connsiteX35" fmla="*/ 404411 w 1028254"/>
                <a:gd name="connsiteY35" fmla="*/ 292234 h 945075"/>
                <a:gd name="connsiteX36" fmla="*/ 376559 w 1028254"/>
                <a:gd name="connsiteY36" fmla="*/ 321322 h 945075"/>
                <a:gd name="connsiteX37" fmla="*/ 283888 w 1028254"/>
                <a:gd name="connsiteY37" fmla="*/ 351017 h 945075"/>
                <a:gd name="connsiteX38" fmla="*/ 275916 w 1028254"/>
                <a:gd name="connsiteY38" fmla="*/ 308528 h 945075"/>
                <a:gd name="connsiteX39" fmla="*/ 282308 w 1028254"/>
                <a:gd name="connsiteY39" fmla="*/ 281022 h 945075"/>
                <a:gd name="connsiteX40" fmla="*/ 286512 w 1028254"/>
                <a:gd name="connsiteY40" fmla="*/ 256647 h 945075"/>
                <a:gd name="connsiteX41" fmla="*/ 254993 w 1028254"/>
                <a:gd name="connsiteY41" fmla="*/ 224158 h 945075"/>
                <a:gd name="connsiteX42" fmla="*/ 228656 w 1028254"/>
                <a:gd name="connsiteY42" fmla="*/ 206415 h 945075"/>
                <a:gd name="connsiteX43" fmla="*/ 221390 w 1028254"/>
                <a:gd name="connsiteY43" fmla="*/ 224023 h 945075"/>
                <a:gd name="connsiteX44" fmla="*/ 218934 w 1028254"/>
                <a:gd name="connsiteY44" fmla="*/ 250115 h 945075"/>
                <a:gd name="connsiteX45" fmla="*/ 219641 w 1028254"/>
                <a:gd name="connsiteY45" fmla="*/ 282638 h 945075"/>
                <a:gd name="connsiteX46" fmla="*/ 222163 w 1028254"/>
                <a:gd name="connsiteY46" fmla="*/ 295634 h 945075"/>
                <a:gd name="connsiteX47" fmla="*/ 224686 w 1028254"/>
                <a:gd name="connsiteY47" fmla="*/ 306138 h 945075"/>
                <a:gd name="connsiteX48" fmla="*/ 225695 w 1028254"/>
                <a:gd name="connsiteY48" fmla="*/ 332769 h 945075"/>
                <a:gd name="connsiteX49" fmla="*/ 228688 w 1028254"/>
                <a:gd name="connsiteY49" fmla="*/ 342769 h 945075"/>
                <a:gd name="connsiteX50" fmla="*/ 228656 w 1028254"/>
                <a:gd name="connsiteY50" fmla="*/ 355798 h 945075"/>
                <a:gd name="connsiteX51" fmla="*/ 228386 w 1028254"/>
                <a:gd name="connsiteY51" fmla="*/ 385055 h 945075"/>
                <a:gd name="connsiteX52" fmla="*/ 225392 w 1028254"/>
                <a:gd name="connsiteY52" fmla="*/ 398051 h 945075"/>
                <a:gd name="connsiteX53" fmla="*/ 225426 w 1028254"/>
                <a:gd name="connsiteY53" fmla="*/ 411046 h 945075"/>
                <a:gd name="connsiteX54" fmla="*/ 221456 w 1028254"/>
                <a:gd name="connsiteY54" fmla="*/ 438688 h 945075"/>
                <a:gd name="connsiteX55" fmla="*/ 180116 w 1028254"/>
                <a:gd name="connsiteY55" fmla="*/ 471311 h 945075"/>
                <a:gd name="connsiteX56" fmla="*/ 153240 w 1028254"/>
                <a:gd name="connsiteY56" fmla="*/ 476933 h 945075"/>
                <a:gd name="connsiteX57" fmla="*/ 128045 w 1028254"/>
                <a:gd name="connsiteY57" fmla="*/ 489929 h 945075"/>
                <a:gd name="connsiteX58" fmla="*/ 77622 w 1028254"/>
                <a:gd name="connsiteY58" fmla="*/ 482623 h 945075"/>
                <a:gd name="connsiteX59" fmla="*/ 58954 w 1028254"/>
                <a:gd name="connsiteY59" fmla="*/ 464846 h 945075"/>
                <a:gd name="connsiteX60" fmla="*/ 43513 w 1028254"/>
                <a:gd name="connsiteY60" fmla="*/ 450134 h 945075"/>
                <a:gd name="connsiteX61" fmla="*/ 1938 w 1028254"/>
                <a:gd name="connsiteY61" fmla="*/ 458921 h 945075"/>
                <a:gd name="connsiteX62" fmla="*/ 391 w 1028254"/>
                <a:gd name="connsiteY62" fmla="*/ 483397 h 945075"/>
                <a:gd name="connsiteX63" fmla="*/ 1131 w 1028254"/>
                <a:gd name="connsiteY63" fmla="*/ 497470 h 945075"/>
                <a:gd name="connsiteX64" fmla="*/ 8497 w 1028254"/>
                <a:gd name="connsiteY64" fmla="*/ 510163 h 945075"/>
                <a:gd name="connsiteX65" fmla="*/ 33759 w 1028254"/>
                <a:gd name="connsiteY65" fmla="*/ 572111 h 945075"/>
                <a:gd name="connsiteX66" fmla="*/ 30361 w 1028254"/>
                <a:gd name="connsiteY66" fmla="*/ 598137 h 945075"/>
                <a:gd name="connsiteX67" fmla="*/ 33860 w 1028254"/>
                <a:gd name="connsiteY67" fmla="*/ 611132 h 945075"/>
                <a:gd name="connsiteX68" fmla="*/ 35374 w 1028254"/>
                <a:gd name="connsiteY68" fmla="*/ 625777 h 945075"/>
                <a:gd name="connsiteX69" fmla="*/ 77656 w 1028254"/>
                <a:gd name="connsiteY69" fmla="*/ 690419 h 945075"/>
                <a:gd name="connsiteX70" fmla="*/ 102043 w 1028254"/>
                <a:gd name="connsiteY70" fmla="*/ 710351 h 945075"/>
                <a:gd name="connsiteX71" fmla="*/ 114927 w 1028254"/>
                <a:gd name="connsiteY71" fmla="*/ 737991 h 945075"/>
                <a:gd name="connsiteX72" fmla="*/ 118425 w 1028254"/>
                <a:gd name="connsiteY72" fmla="*/ 763983 h 945075"/>
                <a:gd name="connsiteX73" fmla="*/ 102010 w 1028254"/>
                <a:gd name="connsiteY73" fmla="*/ 786910 h 945075"/>
                <a:gd name="connsiteX74" fmla="*/ 79943 w 1028254"/>
                <a:gd name="connsiteY74" fmla="*/ 802835 h 945075"/>
                <a:gd name="connsiteX75" fmla="*/ 82533 w 1028254"/>
                <a:gd name="connsiteY75" fmla="*/ 832428 h 945075"/>
                <a:gd name="connsiteX76" fmla="*/ 102010 w 1028254"/>
                <a:gd name="connsiteY76" fmla="*/ 849094 h 945075"/>
                <a:gd name="connsiteX77" fmla="*/ 118324 w 1028254"/>
                <a:gd name="connsiteY77" fmla="*/ 879428 h 945075"/>
                <a:gd name="connsiteX78" fmla="*/ 117281 w 1028254"/>
                <a:gd name="connsiteY78" fmla="*/ 903803 h 945075"/>
                <a:gd name="connsiteX79" fmla="*/ 136387 w 1028254"/>
                <a:gd name="connsiteY79" fmla="*/ 926596 h 945075"/>
                <a:gd name="connsiteX80" fmla="*/ 186575 w 1028254"/>
                <a:gd name="connsiteY80" fmla="*/ 939492 h 945075"/>
                <a:gd name="connsiteX81" fmla="*/ 214090 w 1028254"/>
                <a:gd name="connsiteY81" fmla="*/ 944542 h 945075"/>
                <a:gd name="connsiteX82" fmla="*/ 236022 w 1028254"/>
                <a:gd name="connsiteY82" fmla="*/ 927304 h 945075"/>
                <a:gd name="connsiteX83" fmla="*/ 300034 w 1028254"/>
                <a:gd name="connsiteY83" fmla="*/ 927472 h 945075"/>
                <a:gd name="connsiteX84" fmla="*/ 327079 w 1028254"/>
                <a:gd name="connsiteY84" fmla="*/ 927472 h 945075"/>
                <a:gd name="connsiteX85" fmla="*/ 333336 w 1028254"/>
                <a:gd name="connsiteY85" fmla="*/ 920166 h 945075"/>
                <a:gd name="connsiteX86" fmla="*/ 348943 w 1028254"/>
                <a:gd name="connsiteY86" fmla="*/ 906901 h 945075"/>
                <a:gd name="connsiteX87" fmla="*/ 378208 w 1028254"/>
                <a:gd name="connsiteY87" fmla="*/ 901279 h 945075"/>
                <a:gd name="connsiteX88" fmla="*/ 397785 w 1028254"/>
                <a:gd name="connsiteY88" fmla="*/ 903636 h 945075"/>
                <a:gd name="connsiteX89" fmla="*/ 418808 w 1028254"/>
                <a:gd name="connsiteY89" fmla="*/ 907103 h 945075"/>
                <a:gd name="connsiteX90" fmla="*/ 435258 w 1028254"/>
                <a:gd name="connsiteY90" fmla="*/ 907204 h 945075"/>
                <a:gd name="connsiteX91" fmla="*/ 454733 w 1028254"/>
                <a:gd name="connsiteY91" fmla="*/ 903703 h 945075"/>
                <a:gd name="connsiteX92" fmla="*/ 485444 w 1028254"/>
                <a:gd name="connsiteY92" fmla="*/ 903096 h 945075"/>
                <a:gd name="connsiteX93" fmla="*/ 513061 w 1028254"/>
                <a:gd name="connsiteY93" fmla="*/ 889192 h 945075"/>
                <a:gd name="connsiteX94" fmla="*/ 546530 w 1028254"/>
                <a:gd name="connsiteY94" fmla="*/ 881078 h 945075"/>
                <a:gd name="connsiteX95" fmla="*/ 576501 w 1028254"/>
                <a:gd name="connsiteY95" fmla="*/ 884377 h 945075"/>
                <a:gd name="connsiteX96" fmla="*/ 596650 w 1028254"/>
                <a:gd name="connsiteY96" fmla="*/ 871281 h 945075"/>
                <a:gd name="connsiteX97" fmla="*/ 651345 w 1028254"/>
                <a:gd name="connsiteY97" fmla="*/ 855020 h 945075"/>
                <a:gd name="connsiteX98" fmla="*/ 704796 w 1028254"/>
                <a:gd name="connsiteY98" fmla="*/ 824113 h 945075"/>
                <a:gd name="connsiteX99" fmla="*/ 727534 w 1028254"/>
                <a:gd name="connsiteY99" fmla="*/ 801387 h 945075"/>
                <a:gd name="connsiteX100" fmla="*/ 758480 w 1028254"/>
                <a:gd name="connsiteY100" fmla="*/ 767956 h 945075"/>
                <a:gd name="connsiteX101" fmla="*/ 772743 w 1028254"/>
                <a:gd name="connsiteY101" fmla="*/ 749707 h 945075"/>
                <a:gd name="connsiteX102" fmla="*/ 783002 w 1028254"/>
                <a:gd name="connsiteY102" fmla="*/ 736375 h 945075"/>
                <a:gd name="connsiteX103" fmla="*/ 824108 w 1028254"/>
                <a:gd name="connsiteY103" fmla="*/ 698937 h 945075"/>
                <a:gd name="connsiteX104" fmla="*/ 887548 w 1028254"/>
                <a:gd name="connsiteY104" fmla="*/ 628202 h 945075"/>
                <a:gd name="connsiteX105" fmla="*/ 933867 w 1028254"/>
                <a:gd name="connsiteY105" fmla="*/ 546995 h 945075"/>
                <a:gd name="connsiteX106" fmla="*/ 973795 w 1028254"/>
                <a:gd name="connsiteY106" fmla="*/ 510197 h 945075"/>
                <a:gd name="connsiteX107" fmla="*/ 998822 w 1028254"/>
                <a:gd name="connsiteY107" fmla="*/ 492589 h 945075"/>
                <a:gd name="connsiteX108" fmla="*/ 1012209 w 1028254"/>
                <a:gd name="connsiteY108" fmla="*/ 466429 h 945075"/>
                <a:gd name="connsiteX109" fmla="*/ 1018600 w 1028254"/>
                <a:gd name="connsiteY109" fmla="*/ 434209 h 945075"/>
                <a:gd name="connsiteX110" fmla="*/ 1027783 w 1028254"/>
                <a:gd name="connsiteY110" fmla="*/ 414144 h 945075"/>
                <a:gd name="connsiteX111" fmla="*/ 1021795 w 1028254"/>
                <a:gd name="connsiteY111" fmla="*/ 389297 h 945075"/>
                <a:gd name="connsiteX112" fmla="*/ 1009215 w 1028254"/>
                <a:gd name="connsiteY112" fmla="*/ 371487 h 945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028254" h="945075">
                  <a:moveTo>
                    <a:pt x="1009215" y="371487"/>
                  </a:moveTo>
                  <a:cubicBezTo>
                    <a:pt x="1008172" y="369299"/>
                    <a:pt x="1007331" y="366908"/>
                    <a:pt x="1006423" y="364551"/>
                  </a:cubicBezTo>
                  <a:cubicBezTo>
                    <a:pt x="1003161" y="364181"/>
                    <a:pt x="1000234" y="363609"/>
                    <a:pt x="998519" y="362531"/>
                  </a:cubicBezTo>
                  <a:cubicBezTo>
                    <a:pt x="991656" y="358188"/>
                    <a:pt x="988932" y="344956"/>
                    <a:pt x="987485" y="337752"/>
                  </a:cubicBezTo>
                  <a:cubicBezTo>
                    <a:pt x="983718" y="319167"/>
                    <a:pt x="980354" y="297788"/>
                    <a:pt x="983112" y="278868"/>
                  </a:cubicBezTo>
                  <a:cubicBezTo>
                    <a:pt x="985030" y="265805"/>
                    <a:pt x="988864" y="253011"/>
                    <a:pt x="991556" y="240082"/>
                  </a:cubicBezTo>
                  <a:cubicBezTo>
                    <a:pt x="993540" y="230555"/>
                    <a:pt x="994045" y="221329"/>
                    <a:pt x="995424" y="211870"/>
                  </a:cubicBezTo>
                  <a:cubicBezTo>
                    <a:pt x="996567" y="203957"/>
                    <a:pt x="998922" y="199480"/>
                    <a:pt x="996467" y="191601"/>
                  </a:cubicBezTo>
                  <a:cubicBezTo>
                    <a:pt x="989269" y="168472"/>
                    <a:pt x="976822" y="146621"/>
                    <a:pt x="975880" y="121977"/>
                  </a:cubicBezTo>
                  <a:cubicBezTo>
                    <a:pt x="975409" y="109452"/>
                    <a:pt x="972988" y="97231"/>
                    <a:pt x="970296" y="84909"/>
                  </a:cubicBezTo>
                  <a:cubicBezTo>
                    <a:pt x="967236" y="70903"/>
                    <a:pt x="966361" y="58951"/>
                    <a:pt x="966260" y="44609"/>
                  </a:cubicBezTo>
                  <a:cubicBezTo>
                    <a:pt x="966226" y="40097"/>
                    <a:pt x="966294" y="35047"/>
                    <a:pt x="966462" y="29930"/>
                  </a:cubicBezTo>
                  <a:cubicBezTo>
                    <a:pt x="955563" y="29357"/>
                    <a:pt x="944901" y="28146"/>
                    <a:pt x="935649" y="25486"/>
                  </a:cubicBezTo>
                  <a:cubicBezTo>
                    <a:pt x="929427" y="23667"/>
                    <a:pt x="924146" y="19897"/>
                    <a:pt x="917486" y="18348"/>
                  </a:cubicBezTo>
                  <a:cubicBezTo>
                    <a:pt x="909345" y="16463"/>
                    <a:pt x="901845" y="13467"/>
                    <a:pt x="893839" y="11110"/>
                  </a:cubicBezTo>
                  <a:cubicBezTo>
                    <a:pt x="874968" y="5554"/>
                    <a:pt x="854953" y="5319"/>
                    <a:pt x="835814" y="1346"/>
                  </a:cubicBezTo>
                  <a:cubicBezTo>
                    <a:pt x="833728" y="908"/>
                    <a:pt x="831407" y="471"/>
                    <a:pt x="829019" y="0"/>
                  </a:cubicBezTo>
                  <a:lnTo>
                    <a:pt x="829019" y="0"/>
                  </a:lnTo>
                  <a:cubicBezTo>
                    <a:pt x="824646" y="4006"/>
                    <a:pt x="819533" y="7642"/>
                    <a:pt x="813546" y="10975"/>
                  </a:cubicBezTo>
                  <a:cubicBezTo>
                    <a:pt x="801570" y="17641"/>
                    <a:pt x="788182" y="16665"/>
                    <a:pt x="775199" y="19291"/>
                  </a:cubicBezTo>
                  <a:cubicBezTo>
                    <a:pt x="771196" y="20099"/>
                    <a:pt x="768707" y="20671"/>
                    <a:pt x="765477" y="23297"/>
                  </a:cubicBezTo>
                  <a:cubicBezTo>
                    <a:pt x="749432" y="36226"/>
                    <a:pt x="749936" y="63328"/>
                    <a:pt x="732849" y="76156"/>
                  </a:cubicBezTo>
                  <a:cubicBezTo>
                    <a:pt x="721378" y="84808"/>
                    <a:pt x="707789" y="83192"/>
                    <a:pt x="694906" y="87906"/>
                  </a:cubicBezTo>
                  <a:cubicBezTo>
                    <a:pt x="686866" y="90835"/>
                    <a:pt x="677750" y="95716"/>
                    <a:pt x="671931" y="102147"/>
                  </a:cubicBezTo>
                  <a:cubicBezTo>
                    <a:pt x="660394" y="114839"/>
                    <a:pt x="670081" y="139652"/>
                    <a:pt x="667558" y="155745"/>
                  </a:cubicBezTo>
                  <a:cubicBezTo>
                    <a:pt x="664362" y="176350"/>
                    <a:pt x="638697" y="172713"/>
                    <a:pt x="624973" y="176956"/>
                  </a:cubicBezTo>
                  <a:cubicBezTo>
                    <a:pt x="611316" y="181198"/>
                    <a:pt x="606573" y="195372"/>
                    <a:pt x="601628" y="207728"/>
                  </a:cubicBezTo>
                  <a:cubicBezTo>
                    <a:pt x="596818" y="219713"/>
                    <a:pt x="590629" y="231396"/>
                    <a:pt x="586290" y="243483"/>
                  </a:cubicBezTo>
                  <a:cubicBezTo>
                    <a:pt x="583598" y="250957"/>
                    <a:pt x="581648" y="262775"/>
                    <a:pt x="575762" y="268935"/>
                  </a:cubicBezTo>
                  <a:cubicBezTo>
                    <a:pt x="549961" y="295971"/>
                    <a:pt x="503845" y="270888"/>
                    <a:pt x="478852" y="258195"/>
                  </a:cubicBezTo>
                  <a:cubicBezTo>
                    <a:pt x="461495" y="249409"/>
                    <a:pt x="441918" y="239611"/>
                    <a:pt x="422004" y="240183"/>
                  </a:cubicBezTo>
                  <a:cubicBezTo>
                    <a:pt x="416184" y="240352"/>
                    <a:pt x="404748" y="245435"/>
                    <a:pt x="401384" y="250890"/>
                  </a:cubicBezTo>
                  <a:cubicBezTo>
                    <a:pt x="400039" y="253045"/>
                    <a:pt x="399871" y="258936"/>
                    <a:pt x="399265" y="261528"/>
                  </a:cubicBezTo>
                  <a:cubicBezTo>
                    <a:pt x="398122" y="266377"/>
                    <a:pt x="398054" y="266411"/>
                    <a:pt x="399265" y="271292"/>
                  </a:cubicBezTo>
                  <a:cubicBezTo>
                    <a:pt x="400341" y="275635"/>
                    <a:pt x="399971" y="279271"/>
                    <a:pt x="400745" y="283548"/>
                  </a:cubicBezTo>
                  <a:cubicBezTo>
                    <a:pt x="401350" y="286981"/>
                    <a:pt x="403839" y="289069"/>
                    <a:pt x="404411" y="292234"/>
                  </a:cubicBezTo>
                  <a:cubicBezTo>
                    <a:pt x="407472" y="308865"/>
                    <a:pt x="388569" y="316912"/>
                    <a:pt x="376559" y="321322"/>
                  </a:cubicBezTo>
                  <a:cubicBezTo>
                    <a:pt x="346454" y="332331"/>
                    <a:pt x="316381" y="371116"/>
                    <a:pt x="283888" y="351017"/>
                  </a:cubicBezTo>
                  <a:cubicBezTo>
                    <a:pt x="266296" y="340109"/>
                    <a:pt x="271038" y="325665"/>
                    <a:pt x="275916" y="308528"/>
                  </a:cubicBezTo>
                  <a:cubicBezTo>
                    <a:pt x="278539" y="299338"/>
                    <a:pt x="280154" y="290045"/>
                    <a:pt x="282308" y="281022"/>
                  </a:cubicBezTo>
                  <a:cubicBezTo>
                    <a:pt x="283989" y="273952"/>
                    <a:pt x="287790" y="263515"/>
                    <a:pt x="286512" y="256647"/>
                  </a:cubicBezTo>
                  <a:cubicBezTo>
                    <a:pt x="283921" y="242641"/>
                    <a:pt x="267170" y="229679"/>
                    <a:pt x="254993" y="224158"/>
                  </a:cubicBezTo>
                  <a:cubicBezTo>
                    <a:pt x="244364" y="219343"/>
                    <a:pt x="233802" y="215169"/>
                    <a:pt x="228656" y="206415"/>
                  </a:cubicBezTo>
                  <a:cubicBezTo>
                    <a:pt x="226032" y="212273"/>
                    <a:pt x="223777" y="218233"/>
                    <a:pt x="221390" y="224023"/>
                  </a:cubicBezTo>
                  <a:cubicBezTo>
                    <a:pt x="217925" y="232406"/>
                    <a:pt x="218934" y="241058"/>
                    <a:pt x="218934" y="250115"/>
                  </a:cubicBezTo>
                  <a:cubicBezTo>
                    <a:pt x="218934" y="260485"/>
                    <a:pt x="217051" y="272673"/>
                    <a:pt x="219641" y="282638"/>
                  </a:cubicBezTo>
                  <a:cubicBezTo>
                    <a:pt x="220919" y="287554"/>
                    <a:pt x="222130" y="290348"/>
                    <a:pt x="222163" y="295634"/>
                  </a:cubicBezTo>
                  <a:cubicBezTo>
                    <a:pt x="222197" y="300347"/>
                    <a:pt x="223912" y="302671"/>
                    <a:pt x="224686" y="306138"/>
                  </a:cubicBezTo>
                  <a:cubicBezTo>
                    <a:pt x="226636" y="314724"/>
                    <a:pt x="224046" y="324150"/>
                    <a:pt x="225695" y="332769"/>
                  </a:cubicBezTo>
                  <a:cubicBezTo>
                    <a:pt x="226435" y="336675"/>
                    <a:pt x="228487" y="337718"/>
                    <a:pt x="228688" y="342769"/>
                  </a:cubicBezTo>
                  <a:cubicBezTo>
                    <a:pt x="228857" y="347078"/>
                    <a:pt x="228656" y="351488"/>
                    <a:pt x="228656" y="355798"/>
                  </a:cubicBezTo>
                  <a:cubicBezTo>
                    <a:pt x="228656" y="364956"/>
                    <a:pt x="230303" y="376166"/>
                    <a:pt x="228386" y="385055"/>
                  </a:cubicBezTo>
                  <a:cubicBezTo>
                    <a:pt x="227276" y="390239"/>
                    <a:pt x="225493" y="392529"/>
                    <a:pt x="225392" y="398051"/>
                  </a:cubicBezTo>
                  <a:cubicBezTo>
                    <a:pt x="225292" y="402394"/>
                    <a:pt x="225426" y="406737"/>
                    <a:pt x="225426" y="411046"/>
                  </a:cubicBezTo>
                  <a:cubicBezTo>
                    <a:pt x="225426" y="421146"/>
                    <a:pt x="224921" y="429159"/>
                    <a:pt x="221456" y="438688"/>
                  </a:cubicBezTo>
                  <a:cubicBezTo>
                    <a:pt x="214292" y="458315"/>
                    <a:pt x="198920" y="467271"/>
                    <a:pt x="180116" y="471311"/>
                  </a:cubicBezTo>
                  <a:cubicBezTo>
                    <a:pt x="171034" y="473263"/>
                    <a:pt x="161413" y="474207"/>
                    <a:pt x="153240" y="476933"/>
                  </a:cubicBezTo>
                  <a:cubicBezTo>
                    <a:pt x="143687" y="480132"/>
                    <a:pt x="136656" y="485216"/>
                    <a:pt x="128045" y="489929"/>
                  </a:cubicBezTo>
                  <a:cubicBezTo>
                    <a:pt x="111294" y="499086"/>
                    <a:pt x="93398" y="490501"/>
                    <a:pt x="77622" y="482623"/>
                  </a:cubicBezTo>
                  <a:cubicBezTo>
                    <a:pt x="68204" y="477909"/>
                    <a:pt x="64672" y="473466"/>
                    <a:pt x="58954" y="464846"/>
                  </a:cubicBezTo>
                  <a:cubicBezTo>
                    <a:pt x="54043" y="457473"/>
                    <a:pt x="51015" y="454309"/>
                    <a:pt x="43513" y="450134"/>
                  </a:cubicBezTo>
                  <a:cubicBezTo>
                    <a:pt x="29958" y="442593"/>
                    <a:pt x="10515" y="442828"/>
                    <a:pt x="1938" y="458921"/>
                  </a:cubicBezTo>
                  <a:cubicBezTo>
                    <a:pt x="-787" y="464005"/>
                    <a:pt x="54" y="477909"/>
                    <a:pt x="391" y="483397"/>
                  </a:cubicBezTo>
                  <a:cubicBezTo>
                    <a:pt x="626" y="487101"/>
                    <a:pt x="188" y="493936"/>
                    <a:pt x="1131" y="497470"/>
                  </a:cubicBezTo>
                  <a:cubicBezTo>
                    <a:pt x="2174" y="501376"/>
                    <a:pt x="6479" y="506325"/>
                    <a:pt x="8497" y="510163"/>
                  </a:cubicBezTo>
                  <a:cubicBezTo>
                    <a:pt x="18925" y="530061"/>
                    <a:pt x="33591" y="549184"/>
                    <a:pt x="33759" y="572111"/>
                  </a:cubicBezTo>
                  <a:cubicBezTo>
                    <a:pt x="33826" y="581134"/>
                    <a:pt x="28680" y="588945"/>
                    <a:pt x="30361" y="598137"/>
                  </a:cubicBezTo>
                  <a:cubicBezTo>
                    <a:pt x="31236" y="602951"/>
                    <a:pt x="33591" y="606116"/>
                    <a:pt x="33860" y="611132"/>
                  </a:cubicBezTo>
                  <a:cubicBezTo>
                    <a:pt x="34129" y="616687"/>
                    <a:pt x="33826" y="620458"/>
                    <a:pt x="35374" y="625777"/>
                  </a:cubicBezTo>
                  <a:cubicBezTo>
                    <a:pt x="42774" y="651264"/>
                    <a:pt x="55152" y="675672"/>
                    <a:pt x="77656" y="690419"/>
                  </a:cubicBezTo>
                  <a:cubicBezTo>
                    <a:pt x="86940" y="696513"/>
                    <a:pt x="95584" y="701159"/>
                    <a:pt x="102043" y="710351"/>
                  </a:cubicBezTo>
                  <a:cubicBezTo>
                    <a:pt x="108435" y="719441"/>
                    <a:pt x="112471" y="727520"/>
                    <a:pt x="114927" y="737991"/>
                  </a:cubicBezTo>
                  <a:cubicBezTo>
                    <a:pt x="116945" y="746543"/>
                    <a:pt x="120106" y="754690"/>
                    <a:pt x="118425" y="763983"/>
                  </a:cubicBezTo>
                  <a:cubicBezTo>
                    <a:pt x="117079" y="771490"/>
                    <a:pt x="107661" y="781995"/>
                    <a:pt x="102010" y="786910"/>
                  </a:cubicBezTo>
                  <a:cubicBezTo>
                    <a:pt x="95417" y="792667"/>
                    <a:pt x="85560" y="796405"/>
                    <a:pt x="79943" y="802835"/>
                  </a:cubicBezTo>
                  <a:cubicBezTo>
                    <a:pt x="71937" y="811992"/>
                    <a:pt x="78228" y="823439"/>
                    <a:pt x="82533" y="832428"/>
                  </a:cubicBezTo>
                  <a:cubicBezTo>
                    <a:pt x="87075" y="841957"/>
                    <a:pt x="93769" y="843674"/>
                    <a:pt x="102010" y="849094"/>
                  </a:cubicBezTo>
                  <a:cubicBezTo>
                    <a:pt x="110890" y="854918"/>
                    <a:pt x="118526" y="868790"/>
                    <a:pt x="118324" y="879428"/>
                  </a:cubicBezTo>
                  <a:cubicBezTo>
                    <a:pt x="118122" y="888855"/>
                    <a:pt x="112303" y="893737"/>
                    <a:pt x="117281" y="903803"/>
                  </a:cubicBezTo>
                  <a:cubicBezTo>
                    <a:pt x="121553" y="912423"/>
                    <a:pt x="128012" y="921715"/>
                    <a:pt x="136387" y="926596"/>
                  </a:cubicBezTo>
                  <a:cubicBezTo>
                    <a:pt x="152029" y="935721"/>
                    <a:pt x="169957" y="935418"/>
                    <a:pt x="186575" y="939492"/>
                  </a:cubicBezTo>
                  <a:cubicBezTo>
                    <a:pt x="195959" y="941781"/>
                    <a:pt x="204874" y="946696"/>
                    <a:pt x="214090" y="944542"/>
                  </a:cubicBezTo>
                  <a:cubicBezTo>
                    <a:pt x="226301" y="941679"/>
                    <a:pt x="229597" y="937269"/>
                    <a:pt x="236022" y="927304"/>
                  </a:cubicBezTo>
                  <a:cubicBezTo>
                    <a:pt x="251898" y="902626"/>
                    <a:pt x="279044" y="918752"/>
                    <a:pt x="300034" y="927472"/>
                  </a:cubicBezTo>
                  <a:cubicBezTo>
                    <a:pt x="307636" y="930637"/>
                    <a:pt x="320217" y="932085"/>
                    <a:pt x="327079" y="927472"/>
                  </a:cubicBezTo>
                  <a:cubicBezTo>
                    <a:pt x="329770" y="925654"/>
                    <a:pt x="331284" y="922456"/>
                    <a:pt x="333336" y="920166"/>
                  </a:cubicBezTo>
                  <a:cubicBezTo>
                    <a:pt x="337708" y="915352"/>
                    <a:pt x="343561" y="910772"/>
                    <a:pt x="348943" y="906901"/>
                  </a:cubicBezTo>
                  <a:cubicBezTo>
                    <a:pt x="356949" y="901144"/>
                    <a:pt x="368486" y="899157"/>
                    <a:pt x="378208" y="901279"/>
                  </a:cubicBezTo>
                  <a:cubicBezTo>
                    <a:pt x="385171" y="902827"/>
                    <a:pt x="390620" y="902895"/>
                    <a:pt x="397785" y="903636"/>
                  </a:cubicBezTo>
                  <a:cubicBezTo>
                    <a:pt x="405387" y="904409"/>
                    <a:pt x="410937" y="907170"/>
                    <a:pt x="418808" y="907103"/>
                  </a:cubicBezTo>
                  <a:cubicBezTo>
                    <a:pt x="424257" y="907036"/>
                    <a:pt x="429808" y="907407"/>
                    <a:pt x="435258" y="907204"/>
                  </a:cubicBezTo>
                  <a:cubicBezTo>
                    <a:pt x="442052" y="906935"/>
                    <a:pt x="448073" y="904275"/>
                    <a:pt x="454733" y="903703"/>
                  </a:cubicBezTo>
                  <a:cubicBezTo>
                    <a:pt x="464825" y="902827"/>
                    <a:pt x="475588" y="905487"/>
                    <a:pt x="485444" y="903096"/>
                  </a:cubicBezTo>
                  <a:cubicBezTo>
                    <a:pt x="495435" y="900673"/>
                    <a:pt x="503811" y="893872"/>
                    <a:pt x="513061" y="889192"/>
                  </a:cubicBezTo>
                  <a:cubicBezTo>
                    <a:pt x="524229" y="883570"/>
                    <a:pt x="534017" y="881146"/>
                    <a:pt x="546530" y="881078"/>
                  </a:cubicBezTo>
                  <a:cubicBezTo>
                    <a:pt x="556789" y="881011"/>
                    <a:pt x="566175" y="885758"/>
                    <a:pt x="576501" y="884377"/>
                  </a:cubicBezTo>
                  <a:cubicBezTo>
                    <a:pt x="585785" y="883132"/>
                    <a:pt x="590864" y="878385"/>
                    <a:pt x="596650" y="871281"/>
                  </a:cubicBezTo>
                  <a:cubicBezTo>
                    <a:pt x="611249" y="853438"/>
                    <a:pt x="630153" y="854885"/>
                    <a:pt x="651345" y="855020"/>
                  </a:cubicBezTo>
                  <a:cubicBezTo>
                    <a:pt x="673714" y="855154"/>
                    <a:pt x="689658" y="839094"/>
                    <a:pt x="704796" y="824113"/>
                  </a:cubicBezTo>
                  <a:cubicBezTo>
                    <a:pt x="712565" y="816403"/>
                    <a:pt x="719898" y="809097"/>
                    <a:pt x="727534" y="801387"/>
                  </a:cubicBezTo>
                  <a:cubicBezTo>
                    <a:pt x="738265" y="790546"/>
                    <a:pt x="749701" y="780413"/>
                    <a:pt x="758480" y="767956"/>
                  </a:cubicBezTo>
                  <a:cubicBezTo>
                    <a:pt x="762954" y="761592"/>
                    <a:pt x="768605" y="756172"/>
                    <a:pt x="772743" y="749707"/>
                  </a:cubicBezTo>
                  <a:cubicBezTo>
                    <a:pt x="776174" y="744320"/>
                    <a:pt x="777755" y="740517"/>
                    <a:pt x="783002" y="736375"/>
                  </a:cubicBezTo>
                  <a:cubicBezTo>
                    <a:pt x="797164" y="725163"/>
                    <a:pt x="811931" y="712437"/>
                    <a:pt x="824108" y="698937"/>
                  </a:cubicBezTo>
                  <a:cubicBezTo>
                    <a:pt x="845804" y="674831"/>
                    <a:pt x="876011" y="660085"/>
                    <a:pt x="887548" y="628202"/>
                  </a:cubicBezTo>
                  <a:cubicBezTo>
                    <a:pt x="898077" y="599113"/>
                    <a:pt x="916543" y="572482"/>
                    <a:pt x="933867" y="546995"/>
                  </a:cubicBezTo>
                  <a:cubicBezTo>
                    <a:pt x="944799" y="530868"/>
                    <a:pt x="956572" y="519455"/>
                    <a:pt x="973795" y="510197"/>
                  </a:cubicBezTo>
                  <a:cubicBezTo>
                    <a:pt x="984121" y="504642"/>
                    <a:pt x="991454" y="501712"/>
                    <a:pt x="998822" y="492589"/>
                  </a:cubicBezTo>
                  <a:cubicBezTo>
                    <a:pt x="1005111" y="484812"/>
                    <a:pt x="1008980" y="475721"/>
                    <a:pt x="1012209" y="466429"/>
                  </a:cubicBezTo>
                  <a:cubicBezTo>
                    <a:pt x="1015875" y="455925"/>
                    <a:pt x="1014866" y="444579"/>
                    <a:pt x="1018600" y="434209"/>
                  </a:cubicBezTo>
                  <a:cubicBezTo>
                    <a:pt x="1020921" y="427745"/>
                    <a:pt x="1026505" y="420877"/>
                    <a:pt x="1027783" y="414144"/>
                  </a:cubicBezTo>
                  <a:cubicBezTo>
                    <a:pt x="1029532" y="404952"/>
                    <a:pt x="1026168" y="397175"/>
                    <a:pt x="1021795" y="389297"/>
                  </a:cubicBezTo>
                  <a:cubicBezTo>
                    <a:pt x="1018096" y="382799"/>
                    <a:pt x="1012411" y="378254"/>
                    <a:pt x="1009215" y="37148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32" name="Freeform 1169">
              <a:extLst>
                <a:ext uri="{FF2B5EF4-FFF2-40B4-BE49-F238E27FC236}">
                  <a16:creationId xmlns:a16="http://schemas.microsoft.com/office/drawing/2014/main" id="{56247081-3919-5B0F-7635-BF94B30A6F41}"/>
                </a:ext>
              </a:extLst>
            </p:cNvPr>
            <p:cNvSpPr>
              <a:spLocks/>
            </p:cNvSpPr>
            <p:nvPr/>
          </p:nvSpPr>
          <p:spPr>
            <a:xfrm>
              <a:off x="13056063" y="10090657"/>
              <a:ext cx="144881" cy="154518"/>
            </a:xfrm>
            <a:custGeom>
              <a:avLst/>
              <a:gdLst>
                <a:gd name="connsiteX0" fmla="*/ 35068 w 149130"/>
                <a:gd name="connsiteY0" fmla="*/ 38606 h 159138"/>
                <a:gd name="connsiteX1" fmla="*/ 81926 w 149130"/>
                <a:gd name="connsiteY1" fmla="*/ 2447 h 159138"/>
                <a:gd name="connsiteX2" fmla="*/ 129388 w 149130"/>
                <a:gd name="connsiteY2" fmla="*/ 11706 h 159138"/>
                <a:gd name="connsiteX3" fmla="*/ 145702 w 149130"/>
                <a:gd name="connsiteY3" fmla="*/ 28877 h 159138"/>
                <a:gd name="connsiteX4" fmla="*/ 142204 w 149130"/>
                <a:gd name="connsiteY4" fmla="*/ 48202 h 159138"/>
                <a:gd name="connsiteX5" fmla="*/ 138974 w 149130"/>
                <a:gd name="connsiteY5" fmla="*/ 71196 h 159138"/>
                <a:gd name="connsiteX6" fmla="*/ 148561 w 149130"/>
                <a:gd name="connsiteY6" fmla="*/ 92272 h 159138"/>
                <a:gd name="connsiteX7" fmla="*/ 116336 w 149130"/>
                <a:gd name="connsiteY7" fmla="*/ 119981 h 159138"/>
                <a:gd name="connsiteX8" fmla="*/ 77216 w 149130"/>
                <a:gd name="connsiteY8" fmla="*/ 128061 h 159138"/>
                <a:gd name="connsiteX9" fmla="*/ 54611 w 149130"/>
                <a:gd name="connsiteY9" fmla="*/ 159035 h 159138"/>
                <a:gd name="connsiteX10" fmla="*/ 34395 w 149130"/>
                <a:gd name="connsiteY10" fmla="*/ 156511 h 159138"/>
                <a:gd name="connsiteX11" fmla="*/ 9604 w 149130"/>
                <a:gd name="connsiteY11" fmla="*/ 142639 h 159138"/>
                <a:gd name="connsiteX12" fmla="*/ 5467 w 149130"/>
                <a:gd name="connsiteY12" fmla="*/ 101666 h 159138"/>
                <a:gd name="connsiteX13" fmla="*/ 15626 w 149130"/>
                <a:gd name="connsiteY13" fmla="*/ 82845 h 159138"/>
                <a:gd name="connsiteX14" fmla="*/ 35068 w 149130"/>
                <a:gd name="connsiteY14" fmla="*/ 38606 h 159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9130" h="159138">
                  <a:moveTo>
                    <a:pt x="35068" y="38606"/>
                  </a:moveTo>
                  <a:cubicBezTo>
                    <a:pt x="50810" y="25005"/>
                    <a:pt x="62550" y="9989"/>
                    <a:pt x="81926" y="2447"/>
                  </a:cubicBezTo>
                  <a:cubicBezTo>
                    <a:pt x="97836" y="-3781"/>
                    <a:pt x="114452" y="2818"/>
                    <a:pt x="129388" y="11706"/>
                  </a:cubicBezTo>
                  <a:cubicBezTo>
                    <a:pt x="136418" y="15881"/>
                    <a:pt x="144222" y="20190"/>
                    <a:pt x="145702" y="28877"/>
                  </a:cubicBezTo>
                  <a:cubicBezTo>
                    <a:pt x="147014" y="36553"/>
                    <a:pt x="144154" y="41873"/>
                    <a:pt x="142204" y="48202"/>
                  </a:cubicBezTo>
                  <a:cubicBezTo>
                    <a:pt x="140118" y="55036"/>
                    <a:pt x="138134" y="63723"/>
                    <a:pt x="138974" y="71196"/>
                  </a:cubicBezTo>
                  <a:cubicBezTo>
                    <a:pt x="139883" y="79075"/>
                    <a:pt x="146610" y="84226"/>
                    <a:pt x="148561" y="92272"/>
                  </a:cubicBezTo>
                  <a:cubicBezTo>
                    <a:pt x="153001" y="110655"/>
                    <a:pt x="130464" y="119139"/>
                    <a:pt x="116336" y="119981"/>
                  </a:cubicBezTo>
                  <a:cubicBezTo>
                    <a:pt x="102679" y="120823"/>
                    <a:pt x="79637" y="106985"/>
                    <a:pt x="77216" y="128061"/>
                  </a:cubicBezTo>
                  <a:cubicBezTo>
                    <a:pt x="75534" y="142605"/>
                    <a:pt x="72742" y="158160"/>
                    <a:pt x="54611" y="159035"/>
                  </a:cubicBezTo>
                  <a:cubicBezTo>
                    <a:pt x="46908" y="159406"/>
                    <a:pt x="40820" y="158834"/>
                    <a:pt x="34395" y="156511"/>
                  </a:cubicBezTo>
                  <a:cubicBezTo>
                    <a:pt x="25985" y="153447"/>
                    <a:pt x="16130" y="148969"/>
                    <a:pt x="9604" y="142639"/>
                  </a:cubicBezTo>
                  <a:cubicBezTo>
                    <a:pt x="-3279" y="130114"/>
                    <a:pt x="-1664" y="116816"/>
                    <a:pt x="5467" y="101666"/>
                  </a:cubicBezTo>
                  <a:cubicBezTo>
                    <a:pt x="8562" y="95101"/>
                    <a:pt x="11455" y="89041"/>
                    <a:pt x="15626" y="82845"/>
                  </a:cubicBezTo>
                  <a:cubicBezTo>
                    <a:pt x="18787" y="78031"/>
                    <a:pt x="27466" y="70119"/>
                    <a:pt x="35068" y="3860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33" name="Freeform 1170">
              <a:extLst>
                <a:ext uri="{FF2B5EF4-FFF2-40B4-BE49-F238E27FC236}">
                  <a16:creationId xmlns:a16="http://schemas.microsoft.com/office/drawing/2014/main" id="{01143969-A2B2-ACA4-F9BE-71504BA876A9}"/>
                </a:ext>
              </a:extLst>
            </p:cNvPr>
            <p:cNvSpPr>
              <a:spLocks/>
            </p:cNvSpPr>
            <p:nvPr/>
          </p:nvSpPr>
          <p:spPr>
            <a:xfrm>
              <a:off x="12111519" y="9243091"/>
              <a:ext cx="866228" cy="856494"/>
            </a:xfrm>
            <a:custGeom>
              <a:avLst/>
              <a:gdLst>
                <a:gd name="connsiteX0" fmla="*/ 314377 w 891631"/>
                <a:gd name="connsiteY0" fmla="*/ 871618 h 882101"/>
                <a:gd name="connsiteX1" fmla="*/ 315924 w 891631"/>
                <a:gd name="connsiteY1" fmla="*/ 847142 h 882101"/>
                <a:gd name="connsiteX2" fmla="*/ 357500 w 891631"/>
                <a:gd name="connsiteY2" fmla="*/ 838355 h 882101"/>
                <a:gd name="connsiteX3" fmla="*/ 372940 w 891631"/>
                <a:gd name="connsiteY3" fmla="*/ 853068 h 882101"/>
                <a:gd name="connsiteX4" fmla="*/ 391609 w 891631"/>
                <a:gd name="connsiteY4" fmla="*/ 870844 h 882101"/>
                <a:gd name="connsiteX5" fmla="*/ 442031 w 891631"/>
                <a:gd name="connsiteY5" fmla="*/ 878150 h 882101"/>
                <a:gd name="connsiteX6" fmla="*/ 467226 w 891631"/>
                <a:gd name="connsiteY6" fmla="*/ 865155 h 882101"/>
                <a:gd name="connsiteX7" fmla="*/ 494102 w 891631"/>
                <a:gd name="connsiteY7" fmla="*/ 859531 h 882101"/>
                <a:gd name="connsiteX8" fmla="*/ 535443 w 891631"/>
                <a:gd name="connsiteY8" fmla="*/ 826908 h 882101"/>
                <a:gd name="connsiteX9" fmla="*/ 539413 w 891631"/>
                <a:gd name="connsiteY9" fmla="*/ 799267 h 882101"/>
                <a:gd name="connsiteX10" fmla="*/ 539379 w 891631"/>
                <a:gd name="connsiteY10" fmla="*/ 786271 h 882101"/>
                <a:gd name="connsiteX11" fmla="*/ 542372 w 891631"/>
                <a:gd name="connsiteY11" fmla="*/ 773276 h 882101"/>
                <a:gd name="connsiteX12" fmla="*/ 542642 w 891631"/>
                <a:gd name="connsiteY12" fmla="*/ 744018 h 882101"/>
                <a:gd name="connsiteX13" fmla="*/ 542675 w 891631"/>
                <a:gd name="connsiteY13" fmla="*/ 730989 h 882101"/>
                <a:gd name="connsiteX14" fmla="*/ 539682 w 891631"/>
                <a:gd name="connsiteY14" fmla="*/ 720990 h 882101"/>
                <a:gd name="connsiteX15" fmla="*/ 538672 w 891631"/>
                <a:gd name="connsiteY15" fmla="*/ 694358 h 882101"/>
                <a:gd name="connsiteX16" fmla="*/ 536149 w 891631"/>
                <a:gd name="connsiteY16" fmla="*/ 683855 h 882101"/>
                <a:gd name="connsiteX17" fmla="*/ 533627 w 891631"/>
                <a:gd name="connsiteY17" fmla="*/ 670859 h 882101"/>
                <a:gd name="connsiteX18" fmla="*/ 532921 w 891631"/>
                <a:gd name="connsiteY18" fmla="*/ 638337 h 882101"/>
                <a:gd name="connsiteX19" fmla="*/ 535376 w 891631"/>
                <a:gd name="connsiteY19" fmla="*/ 612244 h 882101"/>
                <a:gd name="connsiteX20" fmla="*/ 542642 w 891631"/>
                <a:gd name="connsiteY20" fmla="*/ 594636 h 882101"/>
                <a:gd name="connsiteX21" fmla="*/ 539345 w 891631"/>
                <a:gd name="connsiteY21" fmla="*/ 582987 h 882101"/>
                <a:gd name="connsiteX22" fmla="*/ 536049 w 891631"/>
                <a:gd name="connsiteY22" fmla="*/ 562045 h 882101"/>
                <a:gd name="connsiteX23" fmla="*/ 534535 w 891631"/>
                <a:gd name="connsiteY23" fmla="*/ 515955 h 882101"/>
                <a:gd name="connsiteX24" fmla="*/ 532988 w 891631"/>
                <a:gd name="connsiteY24" fmla="*/ 490233 h 882101"/>
                <a:gd name="connsiteX25" fmla="*/ 530195 w 891631"/>
                <a:gd name="connsiteY25" fmla="*/ 465319 h 882101"/>
                <a:gd name="connsiteX26" fmla="*/ 532887 w 891631"/>
                <a:gd name="connsiteY26" fmla="*/ 414683 h 882101"/>
                <a:gd name="connsiteX27" fmla="*/ 535342 w 891631"/>
                <a:gd name="connsiteY27" fmla="*/ 391183 h 882101"/>
                <a:gd name="connsiteX28" fmla="*/ 549134 w 891631"/>
                <a:gd name="connsiteY28" fmla="*/ 378255 h 882101"/>
                <a:gd name="connsiteX29" fmla="*/ 573823 w 891631"/>
                <a:gd name="connsiteY29" fmla="*/ 374955 h 882101"/>
                <a:gd name="connsiteX30" fmla="*/ 601508 w 891631"/>
                <a:gd name="connsiteY30" fmla="*/ 363676 h 882101"/>
                <a:gd name="connsiteX31" fmla="*/ 604333 w 891631"/>
                <a:gd name="connsiteY31" fmla="*/ 342399 h 882101"/>
                <a:gd name="connsiteX32" fmla="*/ 604266 w 891631"/>
                <a:gd name="connsiteY32" fmla="*/ 319640 h 882101"/>
                <a:gd name="connsiteX33" fmla="*/ 607562 w 891631"/>
                <a:gd name="connsiteY33" fmla="*/ 300146 h 882101"/>
                <a:gd name="connsiteX34" fmla="*/ 607562 w 891631"/>
                <a:gd name="connsiteY34" fmla="*/ 256243 h 882101"/>
                <a:gd name="connsiteX35" fmla="*/ 607562 w 891631"/>
                <a:gd name="connsiteY35" fmla="*/ 210052 h 882101"/>
                <a:gd name="connsiteX36" fmla="*/ 613280 w 891631"/>
                <a:gd name="connsiteY36" fmla="*/ 137465 h 882101"/>
                <a:gd name="connsiteX37" fmla="*/ 621219 w 891631"/>
                <a:gd name="connsiteY37" fmla="*/ 121237 h 882101"/>
                <a:gd name="connsiteX38" fmla="*/ 641671 w 891631"/>
                <a:gd name="connsiteY38" fmla="*/ 118039 h 882101"/>
                <a:gd name="connsiteX39" fmla="*/ 664141 w 891631"/>
                <a:gd name="connsiteY39" fmla="*/ 117769 h 882101"/>
                <a:gd name="connsiteX40" fmla="*/ 679042 w 891631"/>
                <a:gd name="connsiteY40" fmla="*/ 105010 h 882101"/>
                <a:gd name="connsiteX41" fmla="*/ 725428 w 891631"/>
                <a:gd name="connsiteY41" fmla="*/ 87839 h 882101"/>
                <a:gd name="connsiteX42" fmla="*/ 753852 w 891631"/>
                <a:gd name="connsiteY42" fmla="*/ 95346 h 882101"/>
                <a:gd name="connsiteX43" fmla="*/ 775145 w 891631"/>
                <a:gd name="connsiteY43" fmla="*/ 109891 h 882101"/>
                <a:gd name="connsiteX44" fmla="*/ 803871 w 891631"/>
                <a:gd name="connsiteY44" fmla="*/ 114503 h 882101"/>
                <a:gd name="connsiteX45" fmla="*/ 812347 w 891631"/>
                <a:gd name="connsiteY45" fmla="*/ 101844 h 882101"/>
                <a:gd name="connsiteX46" fmla="*/ 828594 w 891631"/>
                <a:gd name="connsiteY46" fmla="*/ 70837 h 882101"/>
                <a:gd name="connsiteX47" fmla="*/ 865865 w 891631"/>
                <a:gd name="connsiteY47" fmla="*/ 59490 h 882101"/>
                <a:gd name="connsiteX48" fmla="*/ 879354 w 891631"/>
                <a:gd name="connsiteY48" fmla="*/ 59794 h 882101"/>
                <a:gd name="connsiteX49" fmla="*/ 891632 w 891631"/>
                <a:gd name="connsiteY49" fmla="*/ 67403 h 882101"/>
                <a:gd name="connsiteX50" fmla="*/ 878816 w 891631"/>
                <a:gd name="connsiteY50" fmla="*/ 59458 h 882101"/>
                <a:gd name="connsiteX51" fmla="*/ 818638 w 891631"/>
                <a:gd name="connsiteY51" fmla="*/ 33870 h 882101"/>
                <a:gd name="connsiteX52" fmla="*/ 737370 w 891631"/>
                <a:gd name="connsiteY52" fmla="*/ 38482 h 882101"/>
                <a:gd name="connsiteX53" fmla="*/ 732863 w 891631"/>
                <a:gd name="connsiteY53" fmla="*/ 34711 h 882101"/>
                <a:gd name="connsiteX54" fmla="*/ 702521 w 891631"/>
                <a:gd name="connsiteY54" fmla="*/ 50535 h 882101"/>
                <a:gd name="connsiteX55" fmla="*/ 669489 w 891631"/>
                <a:gd name="connsiteY55" fmla="*/ 66157 h 882101"/>
                <a:gd name="connsiteX56" fmla="*/ 659499 w 891631"/>
                <a:gd name="connsiteY56" fmla="*/ 65921 h 882101"/>
                <a:gd name="connsiteX57" fmla="*/ 652368 w 891631"/>
                <a:gd name="connsiteY57" fmla="*/ 68682 h 882101"/>
                <a:gd name="connsiteX58" fmla="*/ 643319 w 891631"/>
                <a:gd name="connsiteY58" fmla="*/ 65787 h 882101"/>
                <a:gd name="connsiteX59" fmla="*/ 630267 w 891631"/>
                <a:gd name="connsiteY59" fmla="*/ 63530 h 882101"/>
                <a:gd name="connsiteX60" fmla="*/ 597841 w 891631"/>
                <a:gd name="connsiteY60" fmla="*/ 59424 h 882101"/>
                <a:gd name="connsiteX61" fmla="*/ 558922 w 891631"/>
                <a:gd name="connsiteY61" fmla="*/ 69322 h 882101"/>
                <a:gd name="connsiteX62" fmla="*/ 519869 w 891631"/>
                <a:gd name="connsiteY62" fmla="*/ 69322 h 882101"/>
                <a:gd name="connsiteX63" fmla="*/ 500359 w 891631"/>
                <a:gd name="connsiteY63" fmla="*/ 66157 h 882101"/>
                <a:gd name="connsiteX64" fmla="*/ 478360 w 891631"/>
                <a:gd name="connsiteY64" fmla="*/ 55518 h 882101"/>
                <a:gd name="connsiteX65" fmla="*/ 451720 w 891631"/>
                <a:gd name="connsiteY65" fmla="*/ 36631 h 882101"/>
                <a:gd name="connsiteX66" fmla="*/ 432949 w 891631"/>
                <a:gd name="connsiteY66" fmla="*/ 33298 h 882101"/>
                <a:gd name="connsiteX67" fmla="*/ 399581 w 891631"/>
                <a:gd name="connsiteY67" fmla="*/ 36900 h 882101"/>
                <a:gd name="connsiteX68" fmla="*/ 344180 w 891631"/>
                <a:gd name="connsiteY68" fmla="*/ 36731 h 882101"/>
                <a:gd name="connsiteX69" fmla="*/ 315890 w 891631"/>
                <a:gd name="connsiteY69" fmla="*/ 37472 h 882101"/>
                <a:gd name="connsiteX70" fmla="*/ 301292 w 891631"/>
                <a:gd name="connsiteY70" fmla="*/ 40064 h 882101"/>
                <a:gd name="connsiteX71" fmla="*/ 284136 w 891631"/>
                <a:gd name="connsiteY71" fmla="*/ 40705 h 882101"/>
                <a:gd name="connsiteX72" fmla="*/ 276434 w 891631"/>
                <a:gd name="connsiteY72" fmla="*/ 43297 h 882101"/>
                <a:gd name="connsiteX73" fmla="*/ 262474 w 891631"/>
                <a:gd name="connsiteY73" fmla="*/ 43229 h 882101"/>
                <a:gd name="connsiteX74" fmla="*/ 233950 w 891631"/>
                <a:gd name="connsiteY74" fmla="*/ 45754 h 882101"/>
                <a:gd name="connsiteX75" fmla="*/ 185949 w 891631"/>
                <a:gd name="connsiteY75" fmla="*/ 46461 h 882101"/>
                <a:gd name="connsiteX76" fmla="*/ 165732 w 891631"/>
                <a:gd name="connsiteY76" fmla="*/ 44104 h 882101"/>
                <a:gd name="connsiteX77" fmla="*/ 146155 w 891631"/>
                <a:gd name="connsiteY77" fmla="*/ 30941 h 882101"/>
                <a:gd name="connsiteX78" fmla="*/ 130615 w 891631"/>
                <a:gd name="connsiteY78" fmla="*/ 19662 h 882101"/>
                <a:gd name="connsiteX79" fmla="*/ 117765 w 891631"/>
                <a:gd name="connsiteY79" fmla="*/ 6565 h 882101"/>
                <a:gd name="connsiteX80" fmla="*/ 104142 w 891631"/>
                <a:gd name="connsiteY80" fmla="*/ 0 h 882101"/>
                <a:gd name="connsiteX81" fmla="*/ 84296 w 891631"/>
                <a:gd name="connsiteY81" fmla="*/ 11481 h 882101"/>
                <a:gd name="connsiteX82" fmla="*/ 68218 w 891631"/>
                <a:gd name="connsiteY82" fmla="*/ 21245 h 882101"/>
                <a:gd name="connsiteX83" fmla="*/ 45479 w 891631"/>
                <a:gd name="connsiteY83" fmla="*/ 23871 h 882101"/>
                <a:gd name="connsiteX84" fmla="*/ 38986 w 891631"/>
                <a:gd name="connsiteY84" fmla="*/ 21177 h 882101"/>
                <a:gd name="connsiteX85" fmla="*/ 29063 w 891631"/>
                <a:gd name="connsiteY85" fmla="*/ 20638 h 882101"/>
                <a:gd name="connsiteX86" fmla="*/ 12917 w 891631"/>
                <a:gd name="connsiteY86" fmla="*/ 17709 h 882101"/>
                <a:gd name="connsiteX87" fmla="*/ 3330 w 891631"/>
                <a:gd name="connsiteY87" fmla="*/ 36665 h 882101"/>
                <a:gd name="connsiteX88" fmla="*/ 0 w 891631"/>
                <a:gd name="connsiteY88" fmla="*/ 65853 h 882101"/>
                <a:gd name="connsiteX89" fmla="*/ 12211 w 891631"/>
                <a:gd name="connsiteY89" fmla="*/ 127162 h 882101"/>
                <a:gd name="connsiteX90" fmla="*/ 46386 w 891631"/>
                <a:gd name="connsiteY90" fmla="*/ 166755 h 882101"/>
                <a:gd name="connsiteX91" fmla="*/ 55435 w 891631"/>
                <a:gd name="connsiteY91" fmla="*/ 192747 h 882101"/>
                <a:gd name="connsiteX92" fmla="*/ 55536 w 891631"/>
                <a:gd name="connsiteY92" fmla="*/ 204194 h 882101"/>
                <a:gd name="connsiteX93" fmla="*/ 58697 w 891631"/>
                <a:gd name="connsiteY93" fmla="*/ 216314 h 882101"/>
                <a:gd name="connsiteX94" fmla="*/ 59169 w 891631"/>
                <a:gd name="connsiteY94" fmla="*/ 231700 h 882101"/>
                <a:gd name="connsiteX95" fmla="*/ 64147 w 891631"/>
                <a:gd name="connsiteY95" fmla="*/ 251295 h 882101"/>
                <a:gd name="connsiteX96" fmla="*/ 71614 w 891631"/>
                <a:gd name="connsiteY96" fmla="*/ 273650 h 882101"/>
                <a:gd name="connsiteX97" fmla="*/ 78511 w 891631"/>
                <a:gd name="connsiteY97" fmla="*/ 292739 h 882101"/>
                <a:gd name="connsiteX98" fmla="*/ 100610 w 891631"/>
                <a:gd name="connsiteY98" fmla="*/ 319471 h 882101"/>
                <a:gd name="connsiteX99" fmla="*/ 128327 w 891631"/>
                <a:gd name="connsiteY99" fmla="*/ 349031 h 882101"/>
                <a:gd name="connsiteX100" fmla="*/ 159409 w 891631"/>
                <a:gd name="connsiteY100" fmla="*/ 378255 h 882101"/>
                <a:gd name="connsiteX101" fmla="*/ 178111 w 891631"/>
                <a:gd name="connsiteY101" fmla="*/ 397715 h 882101"/>
                <a:gd name="connsiteX102" fmla="*/ 185276 w 891631"/>
                <a:gd name="connsiteY102" fmla="*/ 443705 h 882101"/>
                <a:gd name="connsiteX103" fmla="*/ 188673 w 891631"/>
                <a:gd name="connsiteY103" fmla="*/ 472490 h 882101"/>
                <a:gd name="connsiteX104" fmla="*/ 188505 w 891631"/>
                <a:gd name="connsiteY104" fmla="*/ 504070 h 882101"/>
                <a:gd name="connsiteX105" fmla="*/ 191769 w 891631"/>
                <a:gd name="connsiteY105" fmla="*/ 561204 h 882101"/>
                <a:gd name="connsiteX106" fmla="*/ 191769 w 891631"/>
                <a:gd name="connsiteY106" fmla="*/ 583088 h 882101"/>
                <a:gd name="connsiteX107" fmla="*/ 191532 w 891631"/>
                <a:gd name="connsiteY107" fmla="*/ 593020 h 882101"/>
                <a:gd name="connsiteX108" fmla="*/ 199169 w 891631"/>
                <a:gd name="connsiteY108" fmla="*/ 602547 h 882101"/>
                <a:gd name="connsiteX109" fmla="*/ 213801 w 891631"/>
                <a:gd name="connsiteY109" fmla="*/ 650591 h 882101"/>
                <a:gd name="connsiteX110" fmla="*/ 214339 w 891631"/>
                <a:gd name="connsiteY110" fmla="*/ 666752 h 882101"/>
                <a:gd name="connsiteX111" fmla="*/ 218106 w 891631"/>
                <a:gd name="connsiteY111" fmla="*/ 685639 h 882101"/>
                <a:gd name="connsiteX112" fmla="*/ 214339 w 891631"/>
                <a:gd name="connsiteY112" fmla="*/ 703415 h 882101"/>
                <a:gd name="connsiteX113" fmla="*/ 214507 w 891631"/>
                <a:gd name="connsiteY113" fmla="*/ 720586 h 882101"/>
                <a:gd name="connsiteX114" fmla="*/ 263887 w 891631"/>
                <a:gd name="connsiteY114" fmla="*/ 833507 h 882101"/>
                <a:gd name="connsiteX115" fmla="*/ 288274 w 891631"/>
                <a:gd name="connsiteY115" fmla="*/ 856098 h 882101"/>
                <a:gd name="connsiteX116" fmla="*/ 314411 w 891631"/>
                <a:gd name="connsiteY116" fmla="*/ 878150 h 882101"/>
                <a:gd name="connsiteX117" fmla="*/ 314377 w 891631"/>
                <a:gd name="connsiteY117" fmla="*/ 871618 h 88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891631" h="882101">
                  <a:moveTo>
                    <a:pt x="314377" y="871618"/>
                  </a:moveTo>
                  <a:cubicBezTo>
                    <a:pt x="314040" y="866131"/>
                    <a:pt x="313200" y="852226"/>
                    <a:pt x="315924" y="847142"/>
                  </a:cubicBezTo>
                  <a:cubicBezTo>
                    <a:pt x="324502" y="831082"/>
                    <a:pt x="343978" y="830847"/>
                    <a:pt x="357500" y="838355"/>
                  </a:cubicBezTo>
                  <a:cubicBezTo>
                    <a:pt x="365036" y="842529"/>
                    <a:pt x="368063" y="845728"/>
                    <a:pt x="372940" y="853068"/>
                  </a:cubicBezTo>
                  <a:cubicBezTo>
                    <a:pt x="378692" y="861686"/>
                    <a:pt x="382190" y="866131"/>
                    <a:pt x="391609" y="870844"/>
                  </a:cubicBezTo>
                  <a:cubicBezTo>
                    <a:pt x="407384" y="878722"/>
                    <a:pt x="425280" y="887308"/>
                    <a:pt x="442031" y="878150"/>
                  </a:cubicBezTo>
                  <a:cubicBezTo>
                    <a:pt x="450643" y="873436"/>
                    <a:pt x="457674" y="868352"/>
                    <a:pt x="467226" y="865155"/>
                  </a:cubicBezTo>
                  <a:cubicBezTo>
                    <a:pt x="475400" y="862427"/>
                    <a:pt x="485020" y="861485"/>
                    <a:pt x="494102" y="859531"/>
                  </a:cubicBezTo>
                  <a:cubicBezTo>
                    <a:pt x="512906" y="855491"/>
                    <a:pt x="528312" y="846536"/>
                    <a:pt x="535443" y="826908"/>
                  </a:cubicBezTo>
                  <a:cubicBezTo>
                    <a:pt x="538908" y="817380"/>
                    <a:pt x="539413" y="809367"/>
                    <a:pt x="539413" y="799267"/>
                  </a:cubicBezTo>
                  <a:cubicBezTo>
                    <a:pt x="539413" y="794923"/>
                    <a:pt x="539278" y="790580"/>
                    <a:pt x="539379" y="786271"/>
                  </a:cubicBezTo>
                  <a:cubicBezTo>
                    <a:pt x="539513" y="780750"/>
                    <a:pt x="541262" y="778427"/>
                    <a:pt x="542372" y="773276"/>
                  </a:cubicBezTo>
                  <a:cubicBezTo>
                    <a:pt x="544324" y="764387"/>
                    <a:pt x="542642" y="753176"/>
                    <a:pt x="542642" y="744018"/>
                  </a:cubicBezTo>
                  <a:cubicBezTo>
                    <a:pt x="542642" y="739709"/>
                    <a:pt x="542843" y="735298"/>
                    <a:pt x="542675" y="730989"/>
                  </a:cubicBezTo>
                  <a:cubicBezTo>
                    <a:pt x="542474" y="725939"/>
                    <a:pt x="540422" y="724895"/>
                    <a:pt x="539682" y="720990"/>
                  </a:cubicBezTo>
                  <a:cubicBezTo>
                    <a:pt x="538033" y="712371"/>
                    <a:pt x="540623" y="702944"/>
                    <a:pt x="538672" y="694358"/>
                  </a:cubicBezTo>
                  <a:cubicBezTo>
                    <a:pt x="537898" y="690891"/>
                    <a:pt x="536183" y="688568"/>
                    <a:pt x="536149" y="683855"/>
                  </a:cubicBezTo>
                  <a:cubicBezTo>
                    <a:pt x="536116" y="678536"/>
                    <a:pt x="534905" y="675775"/>
                    <a:pt x="533627" y="670859"/>
                  </a:cubicBezTo>
                  <a:cubicBezTo>
                    <a:pt x="531037" y="660893"/>
                    <a:pt x="532921" y="648706"/>
                    <a:pt x="532921" y="638337"/>
                  </a:cubicBezTo>
                  <a:cubicBezTo>
                    <a:pt x="532921" y="629280"/>
                    <a:pt x="531912" y="620628"/>
                    <a:pt x="535376" y="612244"/>
                  </a:cubicBezTo>
                  <a:cubicBezTo>
                    <a:pt x="537764" y="606453"/>
                    <a:pt x="540051" y="600494"/>
                    <a:pt x="542642" y="594636"/>
                  </a:cubicBezTo>
                  <a:cubicBezTo>
                    <a:pt x="540758" y="591438"/>
                    <a:pt x="539479" y="587700"/>
                    <a:pt x="539345" y="582987"/>
                  </a:cubicBezTo>
                  <a:cubicBezTo>
                    <a:pt x="539110" y="575210"/>
                    <a:pt x="537058" y="569385"/>
                    <a:pt x="536049" y="562045"/>
                  </a:cubicBezTo>
                  <a:cubicBezTo>
                    <a:pt x="533963" y="546996"/>
                    <a:pt x="536452" y="531240"/>
                    <a:pt x="534535" y="515955"/>
                  </a:cubicBezTo>
                  <a:cubicBezTo>
                    <a:pt x="533425" y="507235"/>
                    <a:pt x="533358" y="498919"/>
                    <a:pt x="532988" y="490233"/>
                  </a:cubicBezTo>
                  <a:cubicBezTo>
                    <a:pt x="532651" y="481816"/>
                    <a:pt x="529355" y="473837"/>
                    <a:pt x="530195" y="465319"/>
                  </a:cubicBezTo>
                  <a:cubicBezTo>
                    <a:pt x="531912" y="448249"/>
                    <a:pt x="532887" y="431921"/>
                    <a:pt x="532887" y="414683"/>
                  </a:cubicBezTo>
                  <a:cubicBezTo>
                    <a:pt x="532887" y="406064"/>
                    <a:pt x="532752" y="399195"/>
                    <a:pt x="535342" y="391183"/>
                  </a:cubicBezTo>
                  <a:cubicBezTo>
                    <a:pt x="538773" y="380544"/>
                    <a:pt x="538167" y="378693"/>
                    <a:pt x="549134" y="378255"/>
                  </a:cubicBezTo>
                  <a:cubicBezTo>
                    <a:pt x="557678" y="377918"/>
                    <a:pt x="564741" y="374720"/>
                    <a:pt x="573823" y="374955"/>
                  </a:cubicBezTo>
                  <a:cubicBezTo>
                    <a:pt x="584722" y="375225"/>
                    <a:pt x="596764" y="373777"/>
                    <a:pt x="601508" y="363676"/>
                  </a:cubicBezTo>
                  <a:cubicBezTo>
                    <a:pt x="604838" y="356607"/>
                    <a:pt x="604333" y="350142"/>
                    <a:pt x="604333" y="342399"/>
                  </a:cubicBezTo>
                  <a:cubicBezTo>
                    <a:pt x="604333" y="334858"/>
                    <a:pt x="603862" y="327148"/>
                    <a:pt x="604266" y="319640"/>
                  </a:cubicBezTo>
                  <a:cubicBezTo>
                    <a:pt x="604636" y="312671"/>
                    <a:pt x="607663" y="307351"/>
                    <a:pt x="607562" y="300146"/>
                  </a:cubicBezTo>
                  <a:cubicBezTo>
                    <a:pt x="607360" y="285501"/>
                    <a:pt x="607562" y="270856"/>
                    <a:pt x="607562" y="256243"/>
                  </a:cubicBezTo>
                  <a:cubicBezTo>
                    <a:pt x="607562" y="240858"/>
                    <a:pt x="607562" y="225438"/>
                    <a:pt x="607562" y="210052"/>
                  </a:cubicBezTo>
                  <a:cubicBezTo>
                    <a:pt x="607562" y="186013"/>
                    <a:pt x="604636" y="160022"/>
                    <a:pt x="613280" y="137465"/>
                  </a:cubicBezTo>
                  <a:cubicBezTo>
                    <a:pt x="615298" y="132146"/>
                    <a:pt x="616981" y="125378"/>
                    <a:pt x="621219" y="121237"/>
                  </a:cubicBezTo>
                  <a:cubicBezTo>
                    <a:pt x="626365" y="116187"/>
                    <a:pt x="634708" y="118039"/>
                    <a:pt x="641671" y="118039"/>
                  </a:cubicBezTo>
                  <a:cubicBezTo>
                    <a:pt x="648230" y="118039"/>
                    <a:pt x="657985" y="119958"/>
                    <a:pt x="664141" y="117769"/>
                  </a:cubicBezTo>
                  <a:cubicBezTo>
                    <a:pt x="669859" y="115716"/>
                    <a:pt x="674030" y="108578"/>
                    <a:pt x="679042" y="105010"/>
                  </a:cubicBezTo>
                  <a:cubicBezTo>
                    <a:pt x="694146" y="94270"/>
                    <a:pt x="707029" y="89590"/>
                    <a:pt x="725428" y="87839"/>
                  </a:cubicBezTo>
                  <a:cubicBezTo>
                    <a:pt x="736630" y="86761"/>
                    <a:pt x="745106" y="88748"/>
                    <a:pt x="753852" y="95346"/>
                  </a:cubicBezTo>
                  <a:cubicBezTo>
                    <a:pt x="760478" y="100330"/>
                    <a:pt x="767475" y="106592"/>
                    <a:pt x="775145" y="109891"/>
                  </a:cubicBezTo>
                  <a:cubicBezTo>
                    <a:pt x="782074" y="112921"/>
                    <a:pt x="796068" y="118105"/>
                    <a:pt x="803871" y="114503"/>
                  </a:cubicBezTo>
                  <a:cubicBezTo>
                    <a:pt x="808210" y="112483"/>
                    <a:pt x="810767" y="106052"/>
                    <a:pt x="812347" y="101844"/>
                  </a:cubicBezTo>
                  <a:cubicBezTo>
                    <a:pt x="816923" y="89624"/>
                    <a:pt x="817427" y="80432"/>
                    <a:pt x="828594" y="70837"/>
                  </a:cubicBezTo>
                  <a:cubicBezTo>
                    <a:pt x="838686" y="62150"/>
                    <a:pt x="852578" y="59458"/>
                    <a:pt x="865865" y="59490"/>
                  </a:cubicBezTo>
                  <a:cubicBezTo>
                    <a:pt x="870103" y="59490"/>
                    <a:pt x="874745" y="59760"/>
                    <a:pt x="879354" y="59794"/>
                  </a:cubicBezTo>
                  <a:cubicBezTo>
                    <a:pt x="883054" y="62689"/>
                    <a:pt x="887259" y="65147"/>
                    <a:pt x="891632" y="67403"/>
                  </a:cubicBezTo>
                  <a:cubicBezTo>
                    <a:pt x="887124" y="64978"/>
                    <a:pt x="882650" y="62488"/>
                    <a:pt x="878816" y="59458"/>
                  </a:cubicBezTo>
                  <a:cubicBezTo>
                    <a:pt x="860450" y="44778"/>
                    <a:pt x="844438" y="29190"/>
                    <a:pt x="818638" y="33870"/>
                  </a:cubicBezTo>
                  <a:cubicBezTo>
                    <a:pt x="790551" y="38954"/>
                    <a:pt x="764986" y="56427"/>
                    <a:pt x="737370" y="38482"/>
                  </a:cubicBezTo>
                  <a:cubicBezTo>
                    <a:pt x="735553" y="37304"/>
                    <a:pt x="734175" y="36024"/>
                    <a:pt x="732863" y="34711"/>
                  </a:cubicBezTo>
                  <a:cubicBezTo>
                    <a:pt x="722602" y="39189"/>
                    <a:pt x="712444" y="44239"/>
                    <a:pt x="702521" y="50535"/>
                  </a:cubicBezTo>
                  <a:cubicBezTo>
                    <a:pt x="693002" y="56561"/>
                    <a:pt x="680286" y="63632"/>
                    <a:pt x="669489" y="66157"/>
                  </a:cubicBezTo>
                  <a:cubicBezTo>
                    <a:pt x="666394" y="66897"/>
                    <a:pt x="662661" y="65484"/>
                    <a:pt x="659499" y="65921"/>
                  </a:cubicBezTo>
                  <a:cubicBezTo>
                    <a:pt x="658085" y="66124"/>
                    <a:pt x="652671" y="68682"/>
                    <a:pt x="652368" y="68682"/>
                  </a:cubicBezTo>
                  <a:cubicBezTo>
                    <a:pt x="648936" y="68783"/>
                    <a:pt x="646683" y="66628"/>
                    <a:pt x="643319" y="65787"/>
                  </a:cubicBezTo>
                  <a:cubicBezTo>
                    <a:pt x="638508" y="64608"/>
                    <a:pt x="635246" y="65618"/>
                    <a:pt x="630267" y="63530"/>
                  </a:cubicBezTo>
                  <a:cubicBezTo>
                    <a:pt x="619806" y="59154"/>
                    <a:pt x="609749" y="58750"/>
                    <a:pt x="597841" y="59424"/>
                  </a:cubicBezTo>
                  <a:cubicBezTo>
                    <a:pt x="584554" y="60164"/>
                    <a:pt x="571368" y="67672"/>
                    <a:pt x="558922" y="69322"/>
                  </a:cubicBezTo>
                  <a:cubicBezTo>
                    <a:pt x="546779" y="70937"/>
                    <a:pt x="532079" y="69995"/>
                    <a:pt x="519869" y="69322"/>
                  </a:cubicBezTo>
                  <a:cubicBezTo>
                    <a:pt x="513444" y="68985"/>
                    <a:pt x="506784" y="67134"/>
                    <a:pt x="500359" y="66157"/>
                  </a:cubicBezTo>
                  <a:cubicBezTo>
                    <a:pt x="493767" y="65147"/>
                    <a:pt x="483641" y="59558"/>
                    <a:pt x="478360" y="55518"/>
                  </a:cubicBezTo>
                  <a:cubicBezTo>
                    <a:pt x="468841" y="48280"/>
                    <a:pt x="464637" y="38145"/>
                    <a:pt x="451720" y="36631"/>
                  </a:cubicBezTo>
                  <a:cubicBezTo>
                    <a:pt x="445295" y="35890"/>
                    <a:pt x="439408" y="34071"/>
                    <a:pt x="432949" y="33298"/>
                  </a:cubicBezTo>
                  <a:cubicBezTo>
                    <a:pt x="421176" y="31884"/>
                    <a:pt x="410917" y="35687"/>
                    <a:pt x="399581" y="36900"/>
                  </a:cubicBezTo>
                  <a:cubicBezTo>
                    <a:pt x="381686" y="38819"/>
                    <a:pt x="362176" y="36731"/>
                    <a:pt x="344180" y="36731"/>
                  </a:cubicBezTo>
                  <a:cubicBezTo>
                    <a:pt x="334863" y="36731"/>
                    <a:pt x="325074" y="35822"/>
                    <a:pt x="315890" y="37472"/>
                  </a:cubicBezTo>
                  <a:cubicBezTo>
                    <a:pt x="310542" y="38415"/>
                    <a:pt x="306909" y="39930"/>
                    <a:pt x="301292" y="40064"/>
                  </a:cubicBezTo>
                  <a:cubicBezTo>
                    <a:pt x="295406" y="40233"/>
                    <a:pt x="289956" y="39492"/>
                    <a:pt x="284136" y="40705"/>
                  </a:cubicBezTo>
                  <a:cubicBezTo>
                    <a:pt x="281446" y="41277"/>
                    <a:pt x="279494" y="42791"/>
                    <a:pt x="276434" y="43297"/>
                  </a:cubicBezTo>
                  <a:cubicBezTo>
                    <a:pt x="272128" y="44004"/>
                    <a:pt x="266847" y="43229"/>
                    <a:pt x="262474" y="43229"/>
                  </a:cubicBezTo>
                  <a:cubicBezTo>
                    <a:pt x="252114" y="43229"/>
                    <a:pt x="243806" y="43869"/>
                    <a:pt x="233950" y="45754"/>
                  </a:cubicBezTo>
                  <a:cubicBezTo>
                    <a:pt x="218880" y="48650"/>
                    <a:pt x="201422" y="46495"/>
                    <a:pt x="185949" y="46461"/>
                  </a:cubicBezTo>
                  <a:cubicBezTo>
                    <a:pt x="178549" y="46461"/>
                    <a:pt x="172527" y="47101"/>
                    <a:pt x="165732" y="44104"/>
                  </a:cubicBezTo>
                  <a:cubicBezTo>
                    <a:pt x="157995" y="40671"/>
                    <a:pt x="152715" y="36092"/>
                    <a:pt x="146155" y="30941"/>
                  </a:cubicBezTo>
                  <a:cubicBezTo>
                    <a:pt x="141009" y="26901"/>
                    <a:pt x="135963" y="23668"/>
                    <a:pt x="130615" y="19662"/>
                  </a:cubicBezTo>
                  <a:cubicBezTo>
                    <a:pt x="125670" y="15958"/>
                    <a:pt x="122676" y="10336"/>
                    <a:pt x="117765" y="6565"/>
                  </a:cubicBezTo>
                  <a:cubicBezTo>
                    <a:pt x="113157" y="2997"/>
                    <a:pt x="109390" y="0"/>
                    <a:pt x="104142" y="0"/>
                  </a:cubicBezTo>
                  <a:cubicBezTo>
                    <a:pt x="97011" y="34"/>
                    <a:pt x="89510" y="7340"/>
                    <a:pt x="84296" y="11481"/>
                  </a:cubicBezTo>
                  <a:cubicBezTo>
                    <a:pt x="78073" y="16464"/>
                    <a:pt x="76358" y="18652"/>
                    <a:pt x="68218" y="21245"/>
                  </a:cubicBezTo>
                  <a:cubicBezTo>
                    <a:pt x="61221" y="23467"/>
                    <a:pt x="53114" y="25217"/>
                    <a:pt x="45479" y="23871"/>
                  </a:cubicBezTo>
                  <a:cubicBezTo>
                    <a:pt x="42753" y="23399"/>
                    <a:pt x="41408" y="21783"/>
                    <a:pt x="38986" y="21177"/>
                  </a:cubicBezTo>
                  <a:cubicBezTo>
                    <a:pt x="35555" y="20301"/>
                    <a:pt x="32326" y="21379"/>
                    <a:pt x="29063" y="20638"/>
                  </a:cubicBezTo>
                  <a:cubicBezTo>
                    <a:pt x="23378" y="19359"/>
                    <a:pt x="20048" y="14578"/>
                    <a:pt x="12917" y="17709"/>
                  </a:cubicBezTo>
                  <a:cubicBezTo>
                    <a:pt x="5382" y="20975"/>
                    <a:pt x="4743" y="30166"/>
                    <a:pt x="3330" y="36665"/>
                  </a:cubicBezTo>
                  <a:cubicBezTo>
                    <a:pt x="1144" y="46899"/>
                    <a:pt x="0" y="55147"/>
                    <a:pt x="0" y="65853"/>
                  </a:cubicBezTo>
                  <a:cubicBezTo>
                    <a:pt x="0" y="87636"/>
                    <a:pt x="1918" y="107568"/>
                    <a:pt x="12211" y="127162"/>
                  </a:cubicBezTo>
                  <a:cubicBezTo>
                    <a:pt x="20552" y="143053"/>
                    <a:pt x="38045" y="151032"/>
                    <a:pt x="46386" y="166755"/>
                  </a:cubicBezTo>
                  <a:cubicBezTo>
                    <a:pt x="50356" y="174263"/>
                    <a:pt x="53989" y="184398"/>
                    <a:pt x="55435" y="192747"/>
                  </a:cubicBezTo>
                  <a:cubicBezTo>
                    <a:pt x="56074" y="196451"/>
                    <a:pt x="54897" y="200389"/>
                    <a:pt x="55536" y="204194"/>
                  </a:cubicBezTo>
                  <a:cubicBezTo>
                    <a:pt x="56242" y="208402"/>
                    <a:pt x="58126" y="212004"/>
                    <a:pt x="58697" y="216314"/>
                  </a:cubicBezTo>
                  <a:cubicBezTo>
                    <a:pt x="59371" y="221465"/>
                    <a:pt x="58328" y="226482"/>
                    <a:pt x="59169" y="231700"/>
                  </a:cubicBezTo>
                  <a:cubicBezTo>
                    <a:pt x="60212" y="238097"/>
                    <a:pt x="62802" y="244830"/>
                    <a:pt x="64147" y="251295"/>
                  </a:cubicBezTo>
                  <a:cubicBezTo>
                    <a:pt x="65829" y="259476"/>
                    <a:pt x="67949" y="266176"/>
                    <a:pt x="71614" y="273650"/>
                  </a:cubicBezTo>
                  <a:cubicBezTo>
                    <a:pt x="74642" y="279811"/>
                    <a:pt x="75550" y="286713"/>
                    <a:pt x="78511" y="292739"/>
                  </a:cubicBezTo>
                  <a:cubicBezTo>
                    <a:pt x="83219" y="302401"/>
                    <a:pt x="92907" y="311930"/>
                    <a:pt x="100610" y="319471"/>
                  </a:cubicBezTo>
                  <a:cubicBezTo>
                    <a:pt x="110297" y="328999"/>
                    <a:pt x="118707" y="339470"/>
                    <a:pt x="128327" y="349031"/>
                  </a:cubicBezTo>
                  <a:cubicBezTo>
                    <a:pt x="138452" y="359064"/>
                    <a:pt x="148948" y="368660"/>
                    <a:pt x="159409" y="378255"/>
                  </a:cubicBezTo>
                  <a:cubicBezTo>
                    <a:pt x="165463" y="383809"/>
                    <a:pt x="174647" y="389937"/>
                    <a:pt x="178111" y="397715"/>
                  </a:cubicBezTo>
                  <a:cubicBezTo>
                    <a:pt x="184637" y="412427"/>
                    <a:pt x="185343" y="427813"/>
                    <a:pt x="185276" y="443705"/>
                  </a:cubicBezTo>
                  <a:cubicBezTo>
                    <a:pt x="185209" y="454141"/>
                    <a:pt x="187564" y="462491"/>
                    <a:pt x="188673" y="472490"/>
                  </a:cubicBezTo>
                  <a:cubicBezTo>
                    <a:pt x="189817" y="482624"/>
                    <a:pt x="188505" y="493801"/>
                    <a:pt x="188505" y="504070"/>
                  </a:cubicBezTo>
                  <a:cubicBezTo>
                    <a:pt x="188505" y="523665"/>
                    <a:pt x="191735" y="541778"/>
                    <a:pt x="191769" y="561204"/>
                  </a:cubicBezTo>
                  <a:cubicBezTo>
                    <a:pt x="191769" y="568510"/>
                    <a:pt x="191801" y="575782"/>
                    <a:pt x="191769" y="583088"/>
                  </a:cubicBezTo>
                  <a:cubicBezTo>
                    <a:pt x="191769" y="585680"/>
                    <a:pt x="190759" y="590629"/>
                    <a:pt x="191532" y="593020"/>
                  </a:cubicBezTo>
                  <a:cubicBezTo>
                    <a:pt x="192676" y="596622"/>
                    <a:pt x="197015" y="598979"/>
                    <a:pt x="199169" y="602547"/>
                  </a:cubicBezTo>
                  <a:cubicBezTo>
                    <a:pt x="207982" y="617159"/>
                    <a:pt x="211446" y="634060"/>
                    <a:pt x="213801" y="650591"/>
                  </a:cubicBezTo>
                  <a:cubicBezTo>
                    <a:pt x="214574" y="656113"/>
                    <a:pt x="213801" y="661297"/>
                    <a:pt x="214339" y="666752"/>
                  </a:cubicBezTo>
                  <a:cubicBezTo>
                    <a:pt x="215011" y="673216"/>
                    <a:pt x="218275" y="679006"/>
                    <a:pt x="218106" y="685639"/>
                  </a:cubicBezTo>
                  <a:cubicBezTo>
                    <a:pt x="217938" y="691834"/>
                    <a:pt x="214742" y="697153"/>
                    <a:pt x="214339" y="703415"/>
                  </a:cubicBezTo>
                  <a:cubicBezTo>
                    <a:pt x="214002" y="709038"/>
                    <a:pt x="214540" y="714930"/>
                    <a:pt x="214507" y="720586"/>
                  </a:cubicBezTo>
                  <a:cubicBezTo>
                    <a:pt x="214305" y="762401"/>
                    <a:pt x="242325" y="799772"/>
                    <a:pt x="263887" y="833507"/>
                  </a:cubicBezTo>
                  <a:cubicBezTo>
                    <a:pt x="269774" y="842732"/>
                    <a:pt x="279831" y="849566"/>
                    <a:pt x="288274" y="856098"/>
                  </a:cubicBezTo>
                  <a:cubicBezTo>
                    <a:pt x="297390" y="863134"/>
                    <a:pt x="305833" y="870777"/>
                    <a:pt x="314411" y="878150"/>
                  </a:cubicBezTo>
                  <a:cubicBezTo>
                    <a:pt x="314444" y="875726"/>
                    <a:pt x="314478" y="873301"/>
                    <a:pt x="314377" y="87161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34" name="Freeform 1171">
              <a:extLst>
                <a:ext uri="{FF2B5EF4-FFF2-40B4-BE49-F238E27FC236}">
                  <a16:creationId xmlns:a16="http://schemas.microsoft.com/office/drawing/2014/main" id="{AD9864A5-7601-3BE6-89B5-641203B462DD}"/>
                </a:ext>
              </a:extLst>
            </p:cNvPr>
            <p:cNvSpPr>
              <a:spLocks/>
            </p:cNvSpPr>
            <p:nvPr/>
          </p:nvSpPr>
          <p:spPr>
            <a:xfrm>
              <a:off x="12133720" y="7598547"/>
              <a:ext cx="1246733" cy="1371810"/>
            </a:xfrm>
            <a:custGeom>
              <a:avLst/>
              <a:gdLst>
                <a:gd name="connsiteX0" fmla="*/ 6546 w 1283295"/>
                <a:gd name="connsiteY0" fmla="*/ 816639 h 1412824"/>
                <a:gd name="connsiteX1" fmla="*/ 3116 w 1283295"/>
                <a:gd name="connsiteY1" fmla="*/ 844281 h 1412824"/>
                <a:gd name="connsiteX2" fmla="*/ 12837 w 1283295"/>
                <a:gd name="connsiteY2" fmla="*/ 867814 h 1412824"/>
                <a:gd name="connsiteX3" fmla="*/ 15360 w 1283295"/>
                <a:gd name="connsiteY3" fmla="*/ 861282 h 1412824"/>
                <a:gd name="connsiteX4" fmla="*/ 38099 w 1283295"/>
                <a:gd name="connsiteY4" fmla="*/ 855660 h 1412824"/>
                <a:gd name="connsiteX5" fmla="*/ 82601 w 1283295"/>
                <a:gd name="connsiteY5" fmla="*/ 858892 h 1412824"/>
                <a:gd name="connsiteX6" fmla="*/ 146278 w 1283295"/>
                <a:gd name="connsiteY6" fmla="*/ 857411 h 1412824"/>
                <a:gd name="connsiteX7" fmla="*/ 209381 w 1283295"/>
                <a:gd name="connsiteY7" fmla="*/ 852327 h 1412824"/>
                <a:gd name="connsiteX8" fmla="*/ 239117 w 1283295"/>
                <a:gd name="connsiteY8" fmla="*/ 855828 h 1412824"/>
                <a:gd name="connsiteX9" fmla="*/ 258358 w 1283295"/>
                <a:gd name="connsiteY9" fmla="*/ 856367 h 1412824"/>
                <a:gd name="connsiteX10" fmla="*/ 272990 w 1283295"/>
                <a:gd name="connsiteY10" fmla="*/ 858892 h 1412824"/>
                <a:gd name="connsiteX11" fmla="*/ 287488 w 1283295"/>
                <a:gd name="connsiteY11" fmla="*/ 866434 h 1412824"/>
                <a:gd name="connsiteX12" fmla="*/ 312750 w 1283295"/>
                <a:gd name="connsiteY12" fmla="*/ 908450 h 1412824"/>
                <a:gd name="connsiteX13" fmla="*/ 325599 w 1283295"/>
                <a:gd name="connsiteY13" fmla="*/ 949054 h 1412824"/>
                <a:gd name="connsiteX14" fmla="*/ 342889 w 1283295"/>
                <a:gd name="connsiteY14" fmla="*/ 980735 h 1412824"/>
                <a:gd name="connsiteX15" fmla="*/ 370168 w 1283295"/>
                <a:gd name="connsiteY15" fmla="*/ 1001945 h 1412824"/>
                <a:gd name="connsiteX16" fmla="*/ 396339 w 1283295"/>
                <a:gd name="connsiteY16" fmla="*/ 1001879 h 1412824"/>
                <a:gd name="connsiteX17" fmla="*/ 409323 w 1283295"/>
                <a:gd name="connsiteY17" fmla="*/ 998612 h 1412824"/>
                <a:gd name="connsiteX18" fmla="*/ 424057 w 1283295"/>
                <a:gd name="connsiteY18" fmla="*/ 995212 h 1412824"/>
                <a:gd name="connsiteX19" fmla="*/ 448310 w 1283295"/>
                <a:gd name="connsiteY19" fmla="*/ 1007264 h 1412824"/>
                <a:gd name="connsiteX20" fmla="*/ 477709 w 1283295"/>
                <a:gd name="connsiteY20" fmla="*/ 1012651 h 1412824"/>
                <a:gd name="connsiteX21" fmla="*/ 490625 w 1283295"/>
                <a:gd name="connsiteY21" fmla="*/ 988209 h 1412824"/>
                <a:gd name="connsiteX22" fmla="*/ 500279 w 1283295"/>
                <a:gd name="connsiteY22" fmla="*/ 956427 h 1412824"/>
                <a:gd name="connsiteX23" fmla="*/ 528669 w 1283295"/>
                <a:gd name="connsiteY23" fmla="*/ 939929 h 1412824"/>
                <a:gd name="connsiteX24" fmla="*/ 561971 w 1283295"/>
                <a:gd name="connsiteY24" fmla="*/ 962252 h 1412824"/>
                <a:gd name="connsiteX25" fmla="*/ 587972 w 1283295"/>
                <a:gd name="connsiteY25" fmla="*/ 969524 h 1412824"/>
                <a:gd name="connsiteX26" fmla="*/ 618919 w 1283295"/>
                <a:gd name="connsiteY26" fmla="*/ 966830 h 1412824"/>
                <a:gd name="connsiteX27" fmla="*/ 640918 w 1283295"/>
                <a:gd name="connsiteY27" fmla="*/ 989657 h 1412824"/>
                <a:gd name="connsiteX28" fmla="*/ 643038 w 1283295"/>
                <a:gd name="connsiteY28" fmla="*/ 1007535 h 1412824"/>
                <a:gd name="connsiteX29" fmla="*/ 646368 w 1283295"/>
                <a:gd name="connsiteY29" fmla="*/ 1030057 h 1412824"/>
                <a:gd name="connsiteX30" fmla="*/ 649832 w 1283295"/>
                <a:gd name="connsiteY30" fmla="*/ 1050696 h 1412824"/>
                <a:gd name="connsiteX31" fmla="*/ 649664 w 1283295"/>
                <a:gd name="connsiteY31" fmla="*/ 1071738 h 1412824"/>
                <a:gd name="connsiteX32" fmla="*/ 652960 w 1283295"/>
                <a:gd name="connsiteY32" fmla="*/ 1112375 h 1412824"/>
                <a:gd name="connsiteX33" fmla="*/ 661907 w 1283295"/>
                <a:gd name="connsiteY33" fmla="*/ 1139208 h 1412824"/>
                <a:gd name="connsiteX34" fmla="*/ 672503 w 1283295"/>
                <a:gd name="connsiteY34" fmla="*/ 1168465 h 1412824"/>
                <a:gd name="connsiteX35" fmla="*/ 670687 w 1283295"/>
                <a:gd name="connsiteY35" fmla="*/ 1231187 h 1412824"/>
                <a:gd name="connsiteX36" fmla="*/ 734801 w 1283295"/>
                <a:gd name="connsiteY36" fmla="*/ 1228562 h 1412824"/>
                <a:gd name="connsiteX37" fmla="*/ 753738 w 1283295"/>
                <a:gd name="connsiteY37" fmla="*/ 1225565 h 1412824"/>
                <a:gd name="connsiteX38" fmla="*/ 769111 w 1283295"/>
                <a:gd name="connsiteY38" fmla="*/ 1223680 h 1412824"/>
                <a:gd name="connsiteX39" fmla="*/ 806078 w 1283295"/>
                <a:gd name="connsiteY39" fmla="*/ 1242802 h 1412824"/>
                <a:gd name="connsiteX40" fmla="*/ 829860 w 1283295"/>
                <a:gd name="connsiteY40" fmla="*/ 1275225 h 1412824"/>
                <a:gd name="connsiteX41" fmla="*/ 821888 w 1283295"/>
                <a:gd name="connsiteY41" fmla="*/ 1275292 h 1412824"/>
                <a:gd name="connsiteX42" fmla="*/ 844795 w 1283295"/>
                <a:gd name="connsiteY42" fmla="*/ 1269366 h 1412824"/>
                <a:gd name="connsiteX43" fmla="*/ 862892 w 1283295"/>
                <a:gd name="connsiteY43" fmla="*/ 1262330 h 1412824"/>
                <a:gd name="connsiteX44" fmla="*/ 908706 w 1283295"/>
                <a:gd name="connsiteY44" fmla="*/ 1300407 h 1412824"/>
                <a:gd name="connsiteX45" fmla="*/ 961753 w 1283295"/>
                <a:gd name="connsiteY45" fmla="*/ 1311721 h 1412824"/>
                <a:gd name="connsiteX46" fmla="*/ 1002219 w 1283295"/>
                <a:gd name="connsiteY46" fmla="*/ 1306199 h 1412824"/>
                <a:gd name="connsiteX47" fmla="*/ 1029734 w 1283295"/>
                <a:gd name="connsiteY47" fmla="*/ 1342694 h 1412824"/>
                <a:gd name="connsiteX48" fmla="*/ 1052709 w 1283295"/>
                <a:gd name="connsiteY48" fmla="*/ 1346600 h 1412824"/>
                <a:gd name="connsiteX49" fmla="*/ 1068788 w 1283295"/>
                <a:gd name="connsiteY49" fmla="*/ 1358888 h 1412824"/>
                <a:gd name="connsiteX50" fmla="*/ 1096270 w 1283295"/>
                <a:gd name="connsiteY50" fmla="*/ 1390469 h 1412824"/>
                <a:gd name="connsiteX51" fmla="*/ 1153420 w 1283295"/>
                <a:gd name="connsiteY51" fmla="*/ 1409356 h 1412824"/>
                <a:gd name="connsiteX52" fmla="*/ 1165765 w 1283295"/>
                <a:gd name="connsiteY52" fmla="*/ 1382389 h 1412824"/>
                <a:gd name="connsiteX53" fmla="*/ 1150057 w 1283295"/>
                <a:gd name="connsiteY53" fmla="*/ 1351212 h 1412824"/>
                <a:gd name="connsiteX54" fmla="*/ 1127284 w 1283295"/>
                <a:gd name="connsiteY54" fmla="*/ 1331113 h 1412824"/>
                <a:gd name="connsiteX55" fmla="*/ 1109422 w 1283295"/>
                <a:gd name="connsiteY55" fmla="*/ 1324278 h 1412824"/>
                <a:gd name="connsiteX56" fmla="*/ 1074405 w 1283295"/>
                <a:gd name="connsiteY56" fmla="*/ 1297849 h 1412824"/>
                <a:gd name="connsiteX57" fmla="*/ 1058932 w 1283295"/>
                <a:gd name="connsiteY57" fmla="*/ 1257212 h 1412824"/>
                <a:gd name="connsiteX58" fmla="*/ 1085438 w 1283295"/>
                <a:gd name="connsiteY58" fmla="*/ 1197049 h 1412824"/>
                <a:gd name="connsiteX59" fmla="*/ 1088230 w 1283295"/>
                <a:gd name="connsiteY59" fmla="*/ 1125337 h 1412824"/>
                <a:gd name="connsiteX60" fmla="*/ 1069057 w 1283295"/>
                <a:gd name="connsiteY60" fmla="*/ 1091602 h 1412824"/>
                <a:gd name="connsiteX61" fmla="*/ 1072353 w 1283295"/>
                <a:gd name="connsiteY61" fmla="*/ 1081603 h 1412824"/>
                <a:gd name="connsiteX62" fmla="*/ 1078475 w 1283295"/>
                <a:gd name="connsiteY62" fmla="*/ 1070190 h 1412824"/>
                <a:gd name="connsiteX63" fmla="*/ 1098052 w 1283295"/>
                <a:gd name="connsiteY63" fmla="*/ 1051808 h 1412824"/>
                <a:gd name="connsiteX64" fmla="*/ 1111037 w 1283295"/>
                <a:gd name="connsiteY64" fmla="*/ 1044098 h 1412824"/>
                <a:gd name="connsiteX65" fmla="*/ 1122406 w 1283295"/>
                <a:gd name="connsiteY65" fmla="*/ 1040966 h 1412824"/>
                <a:gd name="connsiteX66" fmla="*/ 1143531 w 1283295"/>
                <a:gd name="connsiteY66" fmla="*/ 1043255 h 1412824"/>
                <a:gd name="connsiteX67" fmla="*/ 1187495 w 1283295"/>
                <a:gd name="connsiteY67" fmla="*/ 1057295 h 1412824"/>
                <a:gd name="connsiteX68" fmla="*/ 1215717 w 1283295"/>
                <a:gd name="connsiteY68" fmla="*/ 1053288 h 1412824"/>
                <a:gd name="connsiteX69" fmla="*/ 1247572 w 1283295"/>
                <a:gd name="connsiteY69" fmla="*/ 1040966 h 1412824"/>
                <a:gd name="connsiteX70" fmla="*/ 1248547 w 1283295"/>
                <a:gd name="connsiteY70" fmla="*/ 1040461 h 1412824"/>
                <a:gd name="connsiteX71" fmla="*/ 1248547 w 1283295"/>
                <a:gd name="connsiteY71" fmla="*/ 1040461 h 1412824"/>
                <a:gd name="connsiteX72" fmla="*/ 1242123 w 1283295"/>
                <a:gd name="connsiteY72" fmla="*/ 1031977 h 1412824"/>
                <a:gd name="connsiteX73" fmla="*/ 1236034 w 1283295"/>
                <a:gd name="connsiteY73" fmla="*/ 1017904 h 1412824"/>
                <a:gd name="connsiteX74" fmla="*/ 1236202 w 1283295"/>
                <a:gd name="connsiteY74" fmla="*/ 1010868 h 1412824"/>
                <a:gd name="connsiteX75" fmla="*/ 1233646 w 1283295"/>
                <a:gd name="connsiteY75" fmla="*/ 1002652 h 1412824"/>
                <a:gd name="connsiteX76" fmla="*/ 1233242 w 1283295"/>
                <a:gd name="connsiteY76" fmla="*/ 986728 h 1412824"/>
                <a:gd name="connsiteX77" fmla="*/ 1228869 w 1283295"/>
                <a:gd name="connsiteY77" fmla="*/ 973328 h 1412824"/>
                <a:gd name="connsiteX78" fmla="*/ 1221772 w 1283295"/>
                <a:gd name="connsiteY78" fmla="*/ 956966 h 1412824"/>
                <a:gd name="connsiteX79" fmla="*/ 1213295 w 1283295"/>
                <a:gd name="connsiteY79" fmla="*/ 943398 h 1412824"/>
                <a:gd name="connsiteX80" fmla="*/ 1189143 w 1283295"/>
                <a:gd name="connsiteY80" fmla="*/ 922826 h 1412824"/>
                <a:gd name="connsiteX81" fmla="*/ 1171618 w 1283295"/>
                <a:gd name="connsiteY81" fmla="*/ 897004 h 1412824"/>
                <a:gd name="connsiteX82" fmla="*/ 1168019 w 1283295"/>
                <a:gd name="connsiteY82" fmla="*/ 881752 h 1412824"/>
                <a:gd name="connsiteX83" fmla="*/ 1170441 w 1283295"/>
                <a:gd name="connsiteY83" fmla="*/ 868824 h 1412824"/>
                <a:gd name="connsiteX84" fmla="*/ 1175251 w 1283295"/>
                <a:gd name="connsiteY84" fmla="*/ 840645 h 1412824"/>
                <a:gd name="connsiteX85" fmla="*/ 1161056 w 1283295"/>
                <a:gd name="connsiteY85" fmla="*/ 818356 h 1412824"/>
                <a:gd name="connsiteX86" fmla="*/ 1151940 w 1283295"/>
                <a:gd name="connsiteY86" fmla="*/ 806606 h 1412824"/>
                <a:gd name="connsiteX87" fmla="*/ 1149215 w 1283295"/>
                <a:gd name="connsiteY87" fmla="*/ 798358 h 1412824"/>
                <a:gd name="connsiteX88" fmla="*/ 1149451 w 1283295"/>
                <a:gd name="connsiteY88" fmla="*/ 791186 h 1412824"/>
                <a:gd name="connsiteX89" fmla="*/ 1146928 w 1283295"/>
                <a:gd name="connsiteY89" fmla="*/ 784319 h 1412824"/>
                <a:gd name="connsiteX90" fmla="*/ 1147500 w 1283295"/>
                <a:gd name="connsiteY90" fmla="*/ 777215 h 1412824"/>
                <a:gd name="connsiteX91" fmla="*/ 1150494 w 1283295"/>
                <a:gd name="connsiteY91" fmla="*/ 763108 h 1412824"/>
                <a:gd name="connsiteX92" fmla="*/ 1153622 w 1283295"/>
                <a:gd name="connsiteY92" fmla="*/ 754186 h 1412824"/>
                <a:gd name="connsiteX93" fmla="*/ 1153319 w 1283295"/>
                <a:gd name="connsiteY93" fmla="*/ 753816 h 1412824"/>
                <a:gd name="connsiteX94" fmla="*/ 1149317 w 1283295"/>
                <a:gd name="connsiteY94" fmla="*/ 727858 h 1412824"/>
                <a:gd name="connsiteX95" fmla="*/ 1151772 w 1283295"/>
                <a:gd name="connsiteY95" fmla="*/ 704393 h 1412824"/>
                <a:gd name="connsiteX96" fmla="*/ 1141042 w 1283295"/>
                <a:gd name="connsiteY96" fmla="*/ 677357 h 1412824"/>
                <a:gd name="connsiteX97" fmla="*/ 1121700 w 1283295"/>
                <a:gd name="connsiteY97" fmla="*/ 631603 h 1412824"/>
                <a:gd name="connsiteX98" fmla="*/ 1125736 w 1283295"/>
                <a:gd name="connsiteY98" fmla="*/ 612682 h 1412824"/>
                <a:gd name="connsiteX99" fmla="*/ 1125736 w 1283295"/>
                <a:gd name="connsiteY99" fmla="*/ 612682 h 1412824"/>
                <a:gd name="connsiteX100" fmla="*/ 1123583 w 1283295"/>
                <a:gd name="connsiteY100" fmla="*/ 611369 h 1412824"/>
                <a:gd name="connsiteX101" fmla="*/ 1112382 w 1283295"/>
                <a:gd name="connsiteY101" fmla="*/ 598608 h 1412824"/>
                <a:gd name="connsiteX102" fmla="*/ 1117226 w 1283295"/>
                <a:gd name="connsiteY102" fmla="*/ 587599 h 1412824"/>
                <a:gd name="connsiteX103" fmla="*/ 1130378 w 1283295"/>
                <a:gd name="connsiteY103" fmla="*/ 576994 h 1412824"/>
                <a:gd name="connsiteX104" fmla="*/ 1140974 w 1283295"/>
                <a:gd name="connsiteY104" fmla="*/ 567129 h 1412824"/>
                <a:gd name="connsiteX105" fmla="*/ 1144607 w 1283295"/>
                <a:gd name="connsiteY105" fmla="*/ 552383 h 1412824"/>
                <a:gd name="connsiteX106" fmla="*/ 1149283 w 1283295"/>
                <a:gd name="connsiteY106" fmla="*/ 525281 h 1412824"/>
                <a:gd name="connsiteX107" fmla="*/ 1158802 w 1283295"/>
                <a:gd name="connsiteY107" fmla="*/ 501545 h 1412824"/>
                <a:gd name="connsiteX108" fmla="*/ 1166168 w 1283295"/>
                <a:gd name="connsiteY108" fmla="*/ 483095 h 1412824"/>
                <a:gd name="connsiteX109" fmla="*/ 1171988 w 1283295"/>
                <a:gd name="connsiteY109" fmla="*/ 471244 h 1412824"/>
                <a:gd name="connsiteX110" fmla="*/ 1172022 w 1283295"/>
                <a:gd name="connsiteY110" fmla="*/ 469965 h 1412824"/>
                <a:gd name="connsiteX111" fmla="*/ 1178345 w 1283295"/>
                <a:gd name="connsiteY111" fmla="*/ 446668 h 1412824"/>
                <a:gd name="connsiteX112" fmla="*/ 1188638 w 1283295"/>
                <a:gd name="connsiteY112" fmla="*/ 422528 h 1412824"/>
                <a:gd name="connsiteX113" fmla="*/ 1190993 w 1283295"/>
                <a:gd name="connsiteY113" fmla="*/ 398253 h 1412824"/>
                <a:gd name="connsiteX114" fmla="*/ 1190993 w 1283295"/>
                <a:gd name="connsiteY114" fmla="*/ 387244 h 1412824"/>
                <a:gd name="connsiteX115" fmla="*/ 1190926 w 1283295"/>
                <a:gd name="connsiteY115" fmla="*/ 380174 h 1412824"/>
                <a:gd name="connsiteX116" fmla="*/ 1192642 w 1283295"/>
                <a:gd name="connsiteY116" fmla="*/ 376707 h 1412824"/>
                <a:gd name="connsiteX117" fmla="*/ 1211479 w 1283295"/>
                <a:gd name="connsiteY117" fmla="*/ 332904 h 1412824"/>
                <a:gd name="connsiteX118" fmla="*/ 1241551 w 1283295"/>
                <a:gd name="connsiteY118" fmla="*/ 302335 h 1412824"/>
                <a:gd name="connsiteX119" fmla="*/ 1260555 w 1283295"/>
                <a:gd name="connsiteY119" fmla="*/ 289205 h 1412824"/>
                <a:gd name="connsiteX120" fmla="*/ 1269032 w 1283295"/>
                <a:gd name="connsiteY120" fmla="*/ 282841 h 1412824"/>
                <a:gd name="connsiteX121" fmla="*/ 1274650 w 1283295"/>
                <a:gd name="connsiteY121" fmla="*/ 277622 h 1412824"/>
                <a:gd name="connsiteX122" fmla="*/ 1282622 w 1283295"/>
                <a:gd name="connsiteY122" fmla="*/ 257018 h 1412824"/>
                <a:gd name="connsiteX123" fmla="*/ 1270950 w 1283295"/>
                <a:gd name="connsiteY123" fmla="*/ 242777 h 1412824"/>
                <a:gd name="connsiteX124" fmla="*/ 1253559 w 1283295"/>
                <a:gd name="connsiteY124" fmla="*/ 229714 h 1412824"/>
                <a:gd name="connsiteX125" fmla="*/ 1249927 w 1283295"/>
                <a:gd name="connsiteY125" fmla="*/ 206416 h 1412824"/>
                <a:gd name="connsiteX126" fmla="*/ 1251574 w 1283295"/>
                <a:gd name="connsiteY126" fmla="*/ 193757 h 1412824"/>
                <a:gd name="connsiteX127" fmla="*/ 1252516 w 1283295"/>
                <a:gd name="connsiteY127" fmla="*/ 183219 h 1412824"/>
                <a:gd name="connsiteX128" fmla="*/ 1254165 w 1283295"/>
                <a:gd name="connsiteY128" fmla="*/ 160022 h 1412824"/>
                <a:gd name="connsiteX129" fmla="*/ 1254097 w 1283295"/>
                <a:gd name="connsiteY129" fmla="*/ 135680 h 1412824"/>
                <a:gd name="connsiteX130" fmla="*/ 1255746 w 1283295"/>
                <a:gd name="connsiteY130" fmla="*/ 129722 h 1412824"/>
                <a:gd name="connsiteX131" fmla="*/ 1255746 w 1283295"/>
                <a:gd name="connsiteY131" fmla="*/ 129722 h 1412824"/>
                <a:gd name="connsiteX132" fmla="*/ 1167582 w 1283295"/>
                <a:gd name="connsiteY132" fmla="*/ 66999 h 1412824"/>
                <a:gd name="connsiteX133" fmla="*/ 1092066 w 1283295"/>
                <a:gd name="connsiteY133" fmla="*/ 90398 h 1412824"/>
                <a:gd name="connsiteX134" fmla="*/ 1009821 w 1283295"/>
                <a:gd name="connsiteY134" fmla="*/ 4579 h 1412824"/>
                <a:gd name="connsiteX135" fmla="*/ 1006827 w 1283295"/>
                <a:gd name="connsiteY135" fmla="*/ 0 h 1412824"/>
                <a:gd name="connsiteX136" fmla="*/ 972585 w 1283295"/>
                <a:gd name="connsiteY136" fmla="*/ 16565 h 1412824"/>
                <a:gd name="connsiteX137" fmla="*/ 932623 w 1283295"/>
                <a:gd name="connsiteY137" fmla="*/ 16026 h 1412824"/>
                <a:gd name="connsiteX138" fmla="*/ 903022 w 1283295"/>
                <a:gd name="connsiteY138" fmla="*/ 25487 h 1412824"/>
                <a:gd name="connsiteX139" fmla="*/ 869855 w 1283295"/>
                <a:gd name="connsiteY139" fmla="*/ 32928 h 1412824"/>
                <a:gd name="connsiteX140" fmla="*/ 845804 w 1283295"/>
                <a:gd name="connsiteY140" fmla="*/ 19965 h 1412824"/>
                <a:gd name="connsiteX141" fmla="*/ 831509 w 1283295"/>
                <a:gd name="connsiteY141" fmla="*/ 28651 h 1412824"/>
                <a:gd name="connsiteX142" fmla="*/ 788553 w 1283295"/>
                <a:gd name="connsiteY142" fmla="*/ 49021 h 1412824"/>
                <a:gd name="connsiteX143" fmla="*/ 764906 w 1283295"/>
                <a:gd name="connsiteY143" fmla="*/ 47438 h 1412824"/>
                <a:gd name="connsiteX144" fmla="*/ 746641 w 1283295"/>
                <a:gd name="connsiteY144" fmla="*/ 40671 h 1412824"/>
                <a:gd name="connsiteX145" fmla="*/ 703551 w 1283295"/>
                <a:gd name="connsiteY145" fmla="*/ 70063 h 1412824"/>
                <a:gd name="connsiteX146" fmla="*/ 672470 w 1283295"/>
                <a:gd name="connsiteY146" fmla="*/ 104572 h 1412824"/>
                <a:gd name="connsiteX147" fmla="*/ 650370 w 1283295"/>
                <a:gd name="connsiteY147" fmla="*/ 94438 h 1412824"/>
                <a:gd name="connsiteX148" fmla="*/ 632408 w 1283295"/>
                <a:gd name="connsiteY148" fmla="*/ 91274 h 1412824"/>
                <a:gd name="connsiteX149" fmla="*/ 590192 w 1283295"/>
                <a:gd name="connsiteY149" fmla="*/ 84742 h 1412824"/>
                <a:gd name="connsiteX150" fmla="*/ 552250 w 1283295"/>
                <a:gd name="connsiteY150" fmla="*/ 65551 h 1412824"/>
                <a:gd name="connsiteX151" fmla="*/ 527694 w 1283295"/>
                <a:gd name="connsiteY151" fmla="*/ 44172 h 1412824"/>
                <a:gd name="connsiteX152" fmla="*/ 476935 w 1283295"/>
                <a:gd name="connsiteY152" fmla="*/ 32288 h 1412824"/>
                <a:gd name="connsiteX153" fmla="*/ 442288 w 1283295"/>
                <a:gd name="connsiteY153" fmla="*/ 78177 h 1412824"/>
                <a:gd name="connsiteX154" fmla="*/ 432533 w 1283295"/>
                <a:gd name="connsiteY154" fmla="*/ 130361 h 1412824"/>
                <a:gd name="connsiteX155" fmla="*/ 435190 w 1283295"/>
                <a:gd name="connsiteY155" fmla="*/ 155645 h 1412824"/>
                <a:gd name="connsiteX156" fmla="*/ 434955 w 1283295"/>
                <a:gd name="connsiteY156" fmla="*/ 173220 h 1412824"/>
                <a:gd name="connsiteX157" fmla="*/ 439227 w 1283295"/>
                <a:gd name="connsiteY157" fmla="*/ 218234 h 1412824"/>
                <a:gd name="connsiteX158" fmla="*/ 418775 w 1283295"/>
                <a:gd name="connsiteY158" fmla="*/ 251934 h 1412824"/>
                <a:gd name="connsiteX159" fmla="*/ 409121 w 1283295"/>
                <a:gd name="connsiteY159" fmla="*/ 283077 h 1412824"/>
                <a:gd name="connsiteX160" fmla="*/ 408381 w 1283295"/>
                <a:gd name="connsiteY160" fmla="*/ 312300 h 1412824"/>
                <a:gd name="connsiteX161" fmla="*/ 396911 w 1283295"/>
                <a:gd name="connsiteY161" fmla="*/ 350513 h 1412824"/>
                <a:gd name="connsiteX162" fmla="*/ 386214 w 1283295"/>
                <a:gd name="connsiteY162" fmla="*/ 410979 h 1412824"/>
                <a:gd name="connsiteX163" fmla="*/ 396271 w 1283295"/>
                <a:gd name="connsiteY163" fmla="*/ 452324 h 1412824"/>
                <a:gd name="connsiteX164" fmla="*/ 349751 w 1283295"/>
                <a:gd name="connsiteY164" fmla="*/ 487809 h 1412824"/>
                <a:gd name="connsiteX165" fmla="*/ 347094 w 1283295"/>
                <a:gd name="connsiteY165" fmla="*/ 502320 h 1412824"/>
                <a:gd name="connsiteX166" fmla="*/ 341106 w 1283295"/>
                <a:gd name="connsiteY166" fmla="*/ 511443 h 1412824"/>
                <a:gd name="connsiteX167" fmla="*/ 327853 w 1283295"/>
                <a:gd name="connsiteY167" fmla="*/ 521207 h 1412824"/>
                <a:gd name="connsiteX168" fmla="*/ 314667 w 1283295"/>
                <a:gd name="connsiteY168" fmla="*/ 532857 h 1412824"/>
                <a:gd name="connsiteX169" fmla="*/ 277464 w 1283295"/>
                <a:gd name="connsiteY169" fmla="*/ 577297 h 1412824"/>
                <a:gd name="connsiteX170" fmla="*/ 266027 w 1283295"/>
                <a:gd name="connsiteY170" fmla="*/ 641636 h 1412824"/>
                <a:gd name="connsiteX171" fmla="*/ 269492 w 1283295"/>
                <a:gd name="connsiteY171" fmla="*/ 683114 h 1412824"/>
                <a:gd name="connsiteX172" fmla="*/ 253985 w 1283295"/>
                <a:gd name="connsiteY172" fmla="*/ 706614 h 1412824"/>
                <a:gd name="connsiteX173" fmla="*/ 233600 w 1283295"/>
                <a:gd name="connsiteY173" fmla="*/ 729441 h 1412824"/>
                <a:gd name="connsiteX174" fmla="*/ 215739 w 1283295"/>
                <a:gd name="connsiteY174" fmla="*/ 749776 h 1412824"/>
                <a:gd name="connsiteX175" fmla="*/ 189737 w 1283295"/>
                <a:gd name="connsiteY175" fmla="*/ 770650 h 1412824"/>
                <a:gd name="connsiteX176" fmla="*/ 165450 w 1283295"/>
                <a:gd name="connsiteY176" fmla="*/ 767014 h 1412824"/>
                <a:gd name="connsiteX177" fmla="*/ 142611 w 1283295"/>
                <a:gd name="connsiteY177" fmla="*/ 742133 h 1412824"/>
                <a:gd name="connsiteX178" fmla="*/ 117349 w 1283295"/>
                <a:gd name="connsiteY178" fmla="*/ 742301 h 1412824"/>
                <a:gd name="connsiteX179" fmla="*/ 90640 w 1283295"/>
                <a:gd name="connsiteY179" fmla="*/ 754725 h 1412824"/>
                <a:gd name="connsiteX180" fmla="*/ 63293 w 1283295"/>
                <a:gd name="connsiteY180" fmla="*/ 747857 h 1412824"/>
                <a:gd name="connsiteX181" fmla="*/ 40252 w 1283295"/>
                <a:gd name="connsiteY181" fmla="*/ 741662 h 1412824"/>
                <a:gd name="connsiteX182" fmla="*/ 18320 w 1283295"/>
                <a:gd name="connsiteY182" fmla="*/ 747352 h 1412824"/>
                <a:gd name="connsiteX183" fmla="*/ 2881 w 1283295"/>
                <a:gd name="connsiteY183" fmla="*/ 787180 h 1412824"/>
                <a:gd name="connsiteX184" fmla="*/ 6546 w 1283295"/>
                <a:gd name="connsiteY184" fmla="*/ 816639 h 141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1283295" h="1412824">
                  <a:moveTo>
                    <a:pt x="6546" y="816639"/>
                  </a:moveTo>
                  <a:cubicBezTo>
                    <a:pt x="6042" y="826100"/>
                    <a:pt x="1938" y="834146"/>
                    <a:pt x="3116" y="844281"/>
                  </a:cubicBezTo>
                  <a:cubicBezTo>
                    <a:pt x="4058" y="852495"/>
                    <a:pt x="8027" y="860643"/>
                    <a:pt x="12837" y="867814"/>
                  </a:cubicBezTo>
                  <a:cubicBezTo>
                    <a:pt x="13577" y="865592"/>
                    <a:pt x="14048" y="863303"/>
                    <a:pt x="15360" y="861282"/>
                  </a:cubicBezTo>
                  <a:cubicBezTo>
                    <a:pt x="20574" y="853303"/>
                    <a:pt x="29756" y="855694"/>
                    <a:pt x="38099" y="855660"/>
                  </a:cubicBezTo>
                  <a:cubicBezTo>
                    <a:pt x="53235" y="855626"/>
                    <a:pt x="67498" y="858993"/>
                    <a:pt x="82601" y="858892"/>
                  </a:cubicBezTo>
                  <a:cubicBezTo>
                    <a:pt x="103591" y="858758"/>
                    <a:pt x="125624" y="861013"/>
                    <a:pt x="146278" y="857411"/>
                  </a:cubicBezTo>
                  <a:cubicBezTo>
                    <a:pt x="167671" y="853674"/>
                    <a:pt x="187651" y="852058"/>
                    <a:pt x="209381" y="852327"/>
                  </a:cubicBezTo>
                  <a:cubicBezTo>
                    <a:pt x="219539" y="852462"/>
                    <a:pt x="229026" y="855290"/>
                    <a:pt x="239117" y="855828"/>
                  </a:cubicBezTo>
                  <a:cubicBezTo>
                    <a:pt x="245642" y="856198"/>
                    <a:pt x="251967" y="854785"/>
                    <a:pt x="258358" y="856367"/>
                  </a:cubicBezTo>
                  <a:cubicBezTo>
                    <a:pt x="263639" y="857680"/>
                    <a:pt x="267271" y="858858"/>
                    <a:pt x="272990" y="858892"/>
                  </a:cubicBezTo>
                  <a:cubicBezTo>
                    <a:pt x="281265" y="858993"/>
                    <a:pt x="282005" y="859364"/>
                    <a:pt x="287488" y="866434"/>
                  </a:cubicBezTo>
                  <a:cubicBezTo>
                    <a:pt x="297713" y="879598"/>
                    <a:pt x="307671" y="892357"/>
                    <a:pt x="312750" y="908450"/>
                  </a:cubicBezTo>
                  <a:cubicBezTo>
                    <a:pt x="316988" y="921850"/>
                    <a:pt x="320183" y="936092"/>
                    <a:pt x="325599" y="949054"/>
                  </a:cubicBezTo>
                  <a:cubicBezTo>
                    <a:pt x="329905" y="959323"/>
                    <a:pt x="335287" y="972924"/>
                    <a:pt x="342889" y="980735"/>
                  </a:cubicBezTo>
                  <a:cubicBezTo>
                    <a:pt x="351130" y="989219"/>
                    <a:pt x="359875" y="996727"/>
                    <a:pt x="370168" y="1001945"/>
                  </a:cubicBezTo>
                  <a:cubicBezTo>
                    <a:pt x="380260" y="1007063"/>
                    <a:pt x="386349" y="1004268"/>
                    <a:pt x="396339" y="1001879"/>
                  </a:cubicBezTo>
                  <a:cubicBezTo>
                    <a:pt x="400578" y="1000835"/>
                    <a:pt x="404951" y="999690"/>
                    <a:pt x="409323" y="998612"/>
                  </a:cubicBezTo>
                  <a:cubicBezTo>
                    <a:pt x="413292" y="997636"/>
                    <a:pt x="420020" y="995111"/>
                    <a:pt x="424057" y="995212"/>
                  </a:cubicBezTo>
                  <a:cubicBezTo>
                    <a:pt x="431726" y="995414"/>
                    <a:pt x="441379" y="1003831"/>
                    <a:pt x="448310" y="1007264"/>
                  </a:cubicBezTo>
                  <a:cubicBezTo>
                    <a:pt x="456685" y="1011406"/>
                    <a:pt x="468559" y="1018779"/>
                    <a:pt x="477709" y="1012651"/>
                  </a:cubicBezTo>
                  <a:cubicBezTo>
                    <a:pt x="485344" y="1007568"/>
                    <a:pt x="488842" y="996727"/>
                    <a:pt x="490625" y="988209"/>
                  </a:cubicBezTo>
                  <a:cubicBezTo>
                    <a:pt x="493047" y="976795"/>
                    <a:pt x="493787" y="966696"/>
                    <a:pt x="500279" y="956427"/>
                  </a:cubicBezTo>
                  <a:cubicBezTo>
                    <a:pt x="506502" y="946629"/>
                    <a:pt x="516055" y="938819"/>
                    <a:pt x="528669" y="939929"/>
                  </a:cubicBezTo>
                  <a:cubicBezTo>
                    <a:pt x="543301" y="941210"/>
                    <a:pt x="550399" y="954643"/>
                    <a:pt x="561971" y="962252"/>
                  </a:cubicBezTo>
                  <a:cubicBezTo>
                    <a:pt x="570010" y="967537"/>
                    <a:pt x="578419" y="970063"/>
                    <a:pt x="587972" y="969524"/>
                  </a:cubicBezTo>
                  <a:cubicBezTo>
                    <a:pt x="598534" y="968918"/>
                    <a:pt x="607717" y="963463"/>
                    <a:pt x="618919" y="966830"/>
                  </a:cubicBezTo>
                  <a:cubicBezTo>
                    <a:pt x="628069" y="969557"/>
                    <a:pt x="637385" y="981274"/>
                    <a:pt x="640918" y="989657"/>
                  </a:cubicBezTo>
                  <a:cubicBezTo>
                    <a:pt x="643575" y="996020"/>
                    <a:pt x="642330" y="1001070"/>
                    <a:pt x="643038" y="1007535"/>
                  </a:cubicBezTo>
                  <a:cubicBezTo>
                    <a:pt x="643878" y="1015345"/>
                    <a:pt x="646031" y="1022011"/>
                    <a:pt x="646368" y="1030057"/>
                  </a:cubicBezTo>
                  <a:cubicBezTo>
                    <a:pt x="646669" y="1037161"/>
                    <a:pt x="649529" y="1043457"/>
                    <a:pt x="649832" y="1050696"/>
                  </a:cubicBezTo>
                  <a:cubicBezTo>
                    <a:pt x="650101" y="1057665"/>
                    <a:pt x="649731" y="1064769"/>
                    <a:pt x="649664" y="1071738"/>
                  </a:cubicBezTo>
                  <a:cubicBezTo>
                    <a:pt x="649529" y="1085508"/>
                    <a:pt x="653061" y="1098370"/>
                    <a:pt x="652960" y="1112375"/>
                  </a:cubicBezTo>
                  <a:cubicBezTo>
                    <a:pt x="652859" y="1124293"/>
                    <a:pt x="655887" y="1129579"/>
                    <a:pt x="661907" y="1139208"/>
                  </a:cubicBezTo>
                  <a:cubicBezTo>
                    <a:pt x="668266" y="1149443"/>
                    <a:pt x="672874" y="1156075"/>
                    <a:pt x="672503" y="1168465"/>
                  </a:cubicBezTo>
                  <a:cubicBezTo>
                    <a:pt x="671898" y="1190416"/>
                    <a:pt x="653128" y="1211155"/>
                    <a:pt x="670687" y="1231187"/>
                  </a:cubicBezTo>
                  <a:cubicBezTo>
                    <a:pt x="690668" y="1253980"/>
                    <a:pt x="713037" y="1236676"/>
                    <a:pt x="734801" y="1228562"/>
                  </a:cubicBezTo>
                  <a:cubicBezTo>
                    <a:pt x="741192" y="1226171"/>
                    <a:pt x="747415" y="1227215"/>
                    <a:pt x="753738" y="1225565"/>
                  </a:cubicBezTo>
                  <a:cubicBezTo>
                    <a:pt x="759894" y="1223949"/>
                    <a:pt x="762148" y="1221862"/>
                    <a:pt x="769111" y="1223680"/>
                  </a:cubicBezTo>
                  <a:cubicBezTo>
                    <a:pt x="783575" y="1227484"/>
                    <a:pt x="795516" y="1232030"/>
                    <a:pt x="806078" y="1242802"/>
                  </a:cubicBezTo>
                  <a:cubicBezTo>
                    <a:pt x="815866" y="1252769"/>
                    <a:pt x="823570" y="1263575"/>
                    <a:pt x="829860" y="1275225"/>
                  </a:cubicBezTo>
                  <a:cubicBezTo>
                    <a:pt x="827202" y="1275662"/>
                    <a:pt x="824546" y="1275831"/>
                    <a:pt x="821888" y="1275292"/>
                  </a:cubicBezTo>
                  <a:cubicBezTo>
                    <a:pt x="829894" y="1276975"/>
                    <a:pt x="838135" y="1273271"/>
                    <a:pt x="844795" y="1269366"/>
                  </a:cubicBezTo>
                  <a:cubicBezTo>
                    <a:pt x="850649" y="1265932"/>
                    <a:pt x="856064" y="1263812"/>
                    <a:pt x="862892" y="1262330"/>
                  </a:cubicBezTo>
                  <a:cubicBezTo>
                    <a:pt x="888794" y="1256775"/>
                    <a:pt x="895891" y="1285190"/>
                    <a:pt x="908706" y="1300407"/>
                  </a:cubicBezTo>
                  <a:cubicBezTo>
                    <a:pt x="921523" y="1315592"/>
                    <a:pt x="944228" y="1321821"/>
                    <a:pt x="961753" y="1311721"/>
                  </a:cubicBezTo>
                  <a:cubicBezTo>
                    <a:pt x="975241" y="1303943"/>
                    <a:pt x="987015" y="1294920"/>
                    <a:pt x="1002219" y="1306199"/>
                  </a:cubicBezTo>
                  <a:cubicBezTo>
                    <a:pt x="1014463" y="1315255"/>
                    <a:pt x="1014329" y="1337544"/>
                    <a:pt x="1029734" y="1342694"/>
                  </a:cubicBezTo>
                  <a:cubicBezTo>
                    <a:pt x="1037437" y="1345287"/>
                    <a:pt x="1044972" y="1342694"/>
                    <a:pt x="1052709" y="1346600"/>
                  </a:cubicBezTo>
                  <a:cubicBezTo>
                    <a:pt x="1059167" y="1349832"/>
                    <a:pt x="1063642" y="1353872"/>
                    <a:pt x="1068788" y="1358888"/>
                  </a:cubicBezTo>
                  <a:cubicBezTo>
                    <a:pt x="1078913" y="1368786"/>
                    <a:pt x="1086818" y="1379763"/>
                    <a:pt x="1096270" y="1390469"/>
                  </a:cubicBezTo>
                  <a:cubicBezTo>
                    <a:pt x="1107302" y="1402959"/>
                    <a:pt x="1136231" y="1420298"/>
                    <a:pt x="1153420" y="1409356"/>
                  </a:cubicBezTo>
                  <a:cubicBezTo>
                    <a:pt x="1161359" y="1404306"/>
                    <a:pt x="1166976" y="1391579"/>
                    <a:pt x="1165765" y="1382389"/>
                  </a:cubicBezTo>
                  <a:cubicBezTo>
                    <a:pt x="1164049" y="1369359"/>
                    <a:pt x="1159341" y="1359427"/>
                    <a:pt x="1150057" y="1351212"/>
                  </a:cubicBezTo>
                  <a:cubicBezTo>
                    <a:pt x="1142185" y="1344243"/>
                    <a:pt x="1137106" y="1335691"/>
                    <a:pt x="1127284" y="1331113"/>
                  </a:cubicBezTo>
                  <a:cubicBezTo>
                    <a:pt x="1121666" y="1328487"/>
                    <a:pt x="1115477" y="1326264"/>
                    <a:pt x="1109422" y="1324278"/>
                  </a:cubicBezTo>
                  <a:cubicBezTo>
                    <a:pt x="1093613" y="1319161"/>
                    <a:pt x="1082579" y="1312663"/>
                    <a:pt x="1074405" y="1297849"/>
                  </a:cubicBezTo>
                  <a:cubicBezTo>
                    <a:pt x="1067544" y="1285426"/>
                    <a:pt x="1060547" y="1270948"/>
                    <a:pt x="1058932" y="1257212"/>
                  </a:cubicBezTo>
                  <a:cubicBezTo>
                    <a:pt x="1056241" y="1234016"/>
                    <a:pt x="1070974" y="1213815"/>
                    <a:pt x="1085438" y="1197049"/>
                  </a:cubicBezTo>
                  <a:cubicBezTo>
                    <a:pt x="1104444" y="1175030"/>
                    <a:pt x="1114367" y="1146952"/>
                    <a:pt x="1088230" y="1125337"/>
                  </a:cubicBezTo>
                  <a:cubicBezTo>
                    <a:pt x="1078913" y="1117627"/>
                    <a:pt x="1066635" y="1105002"/>
                    <a:pt x="1069057" y="1091602"/>
                  </a:cubicBezTo>
                  <a:cubicBezTo>
                    <a:pt x="1069494" y="1089178"/>
                    <a:pt x="1071512" y="1084532"/>
                    <a:pt x="1072353" y="1081603"/>
                  </a:cubicBezTo>
                  <a:cubicBezTo>
                    <a:pt x="1073530" y="1077394"/>
                    <a:pt x="1075819" y="1073623"/>
                    <a:pt x="1078475" y="1070190"/>
                  </a:cubicBezTo>
                  <a:cubicBezTo>
                    <a:pt x="1084228" y="1062850"/>
                    <a:pt x="1089777" y="1056318"/>
                    <a:pt x="1098052" y="1051808"/>
                  </a:cubicBezTo>
                  <a:cubicBezTo>
                    <a:pt x="1102526" y="1049383"/>
                    <a:pt x="1106698" y="1046656"/>
                    <a:pt x="1111037" y="1044098"/>
                  </a:cubicBezTo>
                  <a:cubicBezTo>
                    <a:pt x="1115577" y="1041437"/>
                    <a:pt x="1117495" y="1041673"/>
                    <a:pt x="1122406" y="1040966"/>
                  </a:cubicBezTo>
                  <a:cubicBezTo>
                    <a:pt x="1130614" y="1039821"/>
                    <a:pt x="1135525" y="1039721"/>
                    <a:pt x="1143531" y="1043255"/>
                  </a:cubicBezTo>
                  <a:cubicBezTo>
                    <a:pt x="1157927" y="1049619"/>
                    <a:pt x="1171484" y="1055611"/>
                    <a:pt x="1187495" y="1057295"/>
                  </a:cubicBezTo>
                  <a:cubicBezTo>
                    <a:pt x="1196275" y="1058203"/>
                    <a:pt x="1207072" y="1054838"/>
                    <a:pt x="1215717" y="1053288"/>
                  </a:cubicBezTo>
                  <a:cubicBezTo>
                    <a:pt x="1226817" y="1051268"/>
                    <a:pt x="1237481" y="1045578"/>
                    <a:pt x="1247572" y="1040966"/>
                  </a:cubicBezTo>
                  <a:cubicBezTo>
                    <a:pt x="1247908" y="1040831"/>
                    <a:pt x="1248244" y="1040596"/>
                    <a:pt x="1248547" y="1040461"/>
                  </a:cubicBezTo>
                  <a:lnTo>
                    <a:pt x="1248547" y="1040461"/>
                  </a:lnTo>
                  <a:cubicBezTo>
                    <a:pt x="1246125" y="1037735"/>
                    <a:pt x="1243939" y="1034906"/>
                    <a:pt x="1242123" y="1031977"/>
                  </a:cubicBezTo>
                  <a:cubicBezTo>
                    <a:pt x="1239835" y="1028307"/>
                    <a:pt x="1236572" y="1022180"/>
                    <a:pt x="1236034" y="1017904"/>
                  </a:cubicBezTo>
                  <a:cubicBezTo>
                    <a:pt x="1235732" y="1015615"/>
                    <a:pt x="1236472" y="1013157"/>
                    <a:pt x="1236202" y="1010868"/>
                  </a:cubicBezTo>
                  <a:cubicBezTo>
                    <a:pt x="1235866" y="1007804"/>
                    <a:pt x="1234184" y="1005615"/>
                    <a:pt x="1233646" y="1002652"/>
                  </a:cubicBezTo>
                  <a:cubicBezTo>
                    <a:pt x="1232737" y="997434"/>
                    <a:pt x="1234621" y="991879"/>
                    <a:pt x="1233242" y="986728"/>
                  </a:cubicBezTo>
                  <a:cubicBezTo>
                    <a:pt x="1232132" y="982587"/>
                    <a:pt x="1229946" y="977873"/>
                    <a:pt x="1228869" y="973328"/>
                  </a:cubicBezTo>
                  <a:cubicBezTo>
                    <a:pt x="1227557" y="967639"/>
                    <a:pt x="1224093" y="962083"/>
                    <a:pt x="1221772" y="956966"/>
                  </a:cubicBezTo>
                  <a:cubicBezTo>
                    <a:pt x="1219451" y="951882"/>
                    <a:pt x="1216861" y="947774"/>
                    <a:pt x="1213295" y="943398"/>
                  </a:cubicBezTo>
                  <a:cubicBezTo>
                    <a:pt x="1206568" y="935082"/>
                    <a:pt x="1198058" y="928820"/>
                    <a:pt x="1189143" y="922826"/>
                  </a:cubicBezTo>
                  <a:cubicBezTo>
                    <a:pt x="1180296" y="916901"/>
                    <a:pt x="1173939" y="906734"/>
                    <a:pt x="1171618" y="897004"/>
                  </a:cubicBezTo>
                  <a:cubicBezTo>
                    <a:pt x="1170508" y="892357"/>
                    <a:pt x="1168759" y="886803"/>
                    <a:pt x="1168019" y="881752"/>
                  </a:cubicBezTo>
                  <a:cubicBezTo>
                    <a:pt x="1167313" y="876938"/>
                    <a:pt x="1169398" y="873066"/>
                    <a:pt x="1170441" y="868824"/>
                  </a:cubicBezTo>
                  <a:cubicBezTo>
                    <a:pt x="1172694" y="859868"/>
                    <a:pt x="1177000" y="851014"/>
                    <a:pt x="1175251" y="840645"/>
                  </a:cubicBezTo>
                  <a:cubicBezTo>
                    <a:pt x="1173805" y="832093"/>
                    <a:pt x="1166842" y="824484"/>
                    <a:pt x="1161056" y="818356"/>
                  </a:cubicBezTo>
                  <a:cubicBezTo>
                    <a:pt x="1157490" y="814586"/>
                    <a:pt x="1153790" y="811489"/>
                    <a:pt x="1151940" y="806606"/>
                  </a:cubicBezTo>
                  <a:cubicBezTo>
                    <a:pt x="1151032" y="804149"/>
                    <a:pt x="1149619" y="800884"/>
                    <a:pt x="1149215" y="798358"/>
                  </a:cubicBezTo>
                  <a:cubicBezTo>
                    <a:pt x="1148845" y="796069"/>
                    <a:pt x="1149989" y="793443"/>
                    <a:pt x="1149451" y="791186"/>
                  </a:cubicBezTo>
                  <a:cubicBezTo>
                    <a:pt x="1148812" y="788527"/>
                    <a:pt x="1147331" y="787315"/>
                    <a:pt x="1146928" y="784319"/>
                  </a:cubicBezTo>
                  <a:cubicBezTo>
                    <a:pt x="1146625" y="781928"/>
                    <a:pt x="1146894" y="779504"/>
                    <a:pt x="1147500" y="777215"/>
                  </a:cubicBezTo>
                  <a:cubicBezTo>
                    <a:pt x="1148711" y="772535"/>
                    <a:pt x="1149349" y="767552"/>
                    <a:pt x="1150494" y="763108"/>
                  </a:cubicBezTo>
                  <a:cubicBezTo>
                    <a:pt x="1151267" y="760078"/>
                    <a:pt x="1152512" y="757149"/>
                    <a:pt x="1153622" y="754186"/>
                  </a:cubicBezTo>
                  <a:cubicBezTo>
                    <a:pt x="1153554" y="754085"/>
                    <a:pt x="1153387" y="753951"/>
                    <a:pt x="1153319" y="753816"/>
                  </a:cubicBezTo>
                  <a:cubicBezTo>
                    <a:pt x="1148543" y="746039"/>
                    <a:pt x="1149451" y="736612"/>
                    <a:pt x="1149317" y="727858"/>
                  </a:cubicBezTo>
                  <a:cubicBezTo>
                    <a:pt x="1149215" y="719845"/>
                    <a:pt x="1153252" y="712708"/>
                    <a:pt x="1151772" y="704393"/>
                  </a:cubicBezTo>
                  <a:cubicBezTo>
                    <a:pt x="1150023" y="694426"/>
                    <a:pt x="1144775" y="686784"/>
                    <a:pt x="1141042" y="677357"/>
                  </a:cubicBezTo>
                  <a:cubicBezTo>
                    <a:pt x="1134987" y="662106"/>
                    <a:pt x="1126039" y="647764"/>
                    <a:pt x="1121700" y="631603"/>
                  </a:cubicBezTo>
                  <a:cubicBezTo>
                    <a:pt x="1120422" y="626822"/>
                    <a:pt x="1122474" y="618271"/>
                    <a:pt x="1125736" y="612682"/>
                  </a:cubicBezTo>
                  <a:lnTo>
                    <a:pt x="1125736" y="612682"/>
                  </a:lnTo>
                  <a:cubicBezTo>
                    <a:pt x="1125030" y="612211"/>
                    <a:pt x="1124290" y="611941"/>
                    <a:pt x="1123583" y="611369"/>
                  </a:cubicBezTo>
                  <a:cubicBezTo>
                    <a:pt x="1119682" y="608305"/>
                    <a:pt x="1114333" y="603222"/>
                    <a:pt x="1112382" y="598608"/>
                  </a:cubicBezTo>
                  <a:cubicBezTo>
                    <a:pt x="1110028" y="593088"/>
                    <a:pt x="1113156" y="590697"/>
                    <a:pt x="1117226" y="587599"/>
                  </a:cubicBezTo>
                  <a:cubicBezTo>
                    <a:pt x="1121734" y="584165"/>
                    <a:pt x="1125736" y="580192"/>
                    <a:pt x="1130378" y="576994"/>
                  </a:cubicBezTo>
                  <a:cubicBezTo>
                    <a:pt x="1134684" y="573998"/>
                    <a:pt x="1138216" y="571809"/>
                    <a:pt x="1140974" y="567129"/>
                  </a:cubicBezTo>
                  <a:cubicBezTo>
                    <a:pt x="1143833" y="562348"/>
                    <a:pt x="1144406" y="557702"/>
                    <a:pt x="1144607" y="552383"/>
                  </a:cubicBezTo>
                  <a:cubicBezTo>
                    <a:pt x="1144977" y="543462"/>
                    <a:pt x="1147265" y="534001"/>
                    <a:pt x="1149283" y="525281"/>
                  </a:cubicBezTo>
                  <a:cubicBezTo>
                    <a:pt x="1151133" y="517268"/>
                    <a:pt x="1155337" y="508986"/>
                    <a:pt x="1158802" y="501545"/>
                  </a:cubicBezTo>
                  <a:cubicBezTo>
                    <a:pt x="1161628" y="495519"/>
                    <a:pt x="1163410" y="489122"/>
                    <a:pt x="1166168" y="483095"/>
                  </a:cubicBezTo>
                  <a:cubicBezTo>
                    <a:pt x="1168019" y="479123"/>
                    <a:pt x="1170037" y="475218"/>
                    <a:pt x="1171988" y="471244"/>
                  </a:cubicBezTo>
                  <a:cubicBezTo>
                    <a:pt x="1171988" y="470807"/>
                    <a:pt x="1172022" y="470403"/>
                    <a:pt x="1172022" y="469965"/>
                  </a:cubicBezTo>
                  <a:cubicBezTo>
                    <a:pt x="1171955" y="461616"/>
                    <a:pt x="1174880" y="454175"/>
                    <a:pt x="1178345" y="446668"/>
                  </a:cubicBezTo>
                  <a:cubicBezTo>
                    <a:pt x="1181877" y="439025"/>
                    <a:pt x="1185376" y="430608"/>
                    <a:pt x="1188638" y="422528"/>
                  </a:cubicBezTo>
                  <a:cubicBezTo>
                    <a:pt x="1191801" y="414717"/>
                    <a:pt x="1190993" y="406636"/>
                    <a:pt x="1190993" y="398253"/>
                  </a:cubicBezTo>
                  <a:cubicBezTo>
                    <a:pt x="1190993" y="394583"/>
                    <a:pt x="1190993" y="390914"/>
                    <a:pt x="1190993" y="387244"/>
                  </a:cubicBezTo>
                  <a:cubicBezTo>
                    <a:pt x="1190993" y="385258"/>
                    <a:pt x="1190455" y="382160"/>
                    <a:pt x="1190926" y="380174"/>
                  </a:cubicBezTo>
                  <a:cubicBezTo>
                    <a:pt x="1191229" y="378861"/>
                    <a:pt x="1192406" y="377615"/>
                    <a:pt x="1192642" y="376707"/>
                  </a:cubicBezTo>
                  <a:cubicBezTo>
                    <a:pt x="1196610" y="361219"/>
                    <a:pt x="1203607" y="347180"/>
                    <a:pt x="1211479" y="332904"/>
                  </a:cubicBezTo>
                  <a:cubicBezTo>
                    <a:pt x="1218374" y="320415"/>
                    <a:pt x="1230518" y="310685"/>
                    <a:pt x="1241551" y="302335"/>
                  </a:cubicBezTo>
                  <a:cubicBezTo>
                    <a:pt x="1247774" y="297622"/>
                    <a:pt x="1254400" y="293715"/>
                    <a:pt x="1260555" y="289205"/>
                  </a:cubicBezTo>
                  <a:cubicBezTo>
                    <a:pt x="1263516" y="287016"/>
                    <a:pt x="1265803" y="284929"/>
                    <a:pt x="1269032" y="282841"/>
                  </a:cubicBezTo>
                  <a:cubicBezTo>
                    <a:pt x="1271118" y="281461"/>
                    <a:pt x="1272968" y="279508"/>
                    <a:pt x="1274650" y="277622"/>
                  </a:cubicBezTo>
                  <a:cubicBezTo>
                    <a:pt x="1279863" y="271866"/>
                    <a:pt x="1285212" y="264997"/>
                    <a:pt x="1282622" y="257018"/>
                  </a:cubicBezTo>
                  <a:cubicBezTo>
                    <a:pt x="1280335" y="250016"/>
                    <a:pt x="1276904" y="246749"/>
                    <a:pt x="1270950" y="242777"/>
                  </a:cubicBezTo>
                  <a:cubicBezTo>
                    <a:pt x="1264962" y="238770"/>
                    <a:pt x="1257865" y="235606"/>
                    <a:pt x="1253559" y="229714"/>
                  </a:cubicBezTo>
                  <a:cubicBezTo>
                    <a:pt x="1248547" y="222812"/>
                    <a:pt x="1249927" y="214429"/>
                    <a:pt x="1249927" y="206416"/>
                  </a:cubicBezTo>
                  <a:cubicBezTo>
                    <a:pt x="1249927" y="201601"/>
                    <a:pt x="1250398" y="198234"/>
                    <a:pt x="1251574" y="193757"/>
                  </a:cubicBezTo>
                  <a:cubicBezTo>
                    <a:pt x="1252483" y="190222"/>
                    <a:pt x="1251574" y="186755"/>
                    <a:pt x="1252516" y="183219"/>
                  </a:cubicBezTo>
                  <a:cubicBezTo>
                    <a:pt x="1254501" y="175644"/>
                    <a:pt x="1254165" y="168068"/>
                    <a:pt x="1254165" y="160022"/>
                  </a:cubicBezTo>
                  <a:cubicBezTo>
                    <a:pt x="1254165" y="152784"/>
                    <a:pt x="1252382" y="142649"/>
                    <a:pt x="1254097" y="135680"/>
                  </a:cubicBezTo>
                  <a:cubicBezTo>
                    <a:pt x="1254669" y="133324"/>
                    <a:pt x="1255309" y="131640"/>
                    <a:pt x="1255746" y="129722"/>
                  </a:cubicBezTo>
                  <a:lnTo>
                    <a:pt x="1255746" y="129722"/>
                  </a:lnTo>
                  <a:cubicBezTo>
                    <a:pt x="1222343" y="119217"/>
                    <a:pt x="1200983" y="84136"/>
                    <a:pt x="1167582" y="66999"/>
                  </a:cubicBezTo>
                  <a:cubicBezTo>
                    <a:pt x="1124424" y="44845"/>
                    <a:pt x="1125198" y="91037"/>
                    <a:pt x="1092066" y="90398"/>
                  </a:cubicBezTo>
                  <a:cubicBezTo>
                    <a:pt x="1057586" y="89724"/>
                    <a:pt x="1023108" y="29055"/>
                    <a:pt x="1009821" y="4579"/>
                  </a:cubicBezTo>
                  <a:cubicBezTo>
                    <a:pt x="1008913" y="2929"/>
                    <a:pt x="1007736" y="1616"/>
                    <a:pt x="1006827" y="0"/>
                  </a:cubicBezTo>
                  <a:cubicBezTo>
                    <a:pt x="995626" y="5792"/>
                    <a:pt x="983954" y="11481"/>
                    <a:pt x="972585" y="16565"/>
                  </a:cubicBezTo>
                  <a:cubicBezTo>
                    <a:pt x="959263" y="22524"/>
                    <a:pt x="945708" y="19562"/>
                    <a:pt x="932623" y="16026"/>
                  </a:cubicBezTo>
                  <a:cubicBezTo>
                    <a:pt x="919740" y="12525"/>
                    <a:pt x="913282" y="17811"/>
                    <a:pt x="903022" y="25487"/>
                  </a:cubicBezTo>
                  <a:cubicBezTo>
                    <a:pt x="892459" y="33398"/>
                    <a:pt x="882402" y="39998"/>
                    <a:pt x="869855" y="32928"/>
                  </a:cubicBezTo>
                  <a:cubicBezTo>
                    <a:pt x="862354" y="28719"/>
                    <a:pt x="854988" y="20437"/>
                    <a:pt x="845804" y="19965"/>
                  </a:cubicBezTo>
                  <a:cubicBezTo>
                    <a:pt x="839076" y="19595"/>
                    <a:pt x="836285" y="24342"/>
                    <a:pt x="831509" y="28651"/>
                  </a:cubicBezTo>
                  <a:cubicBezTo>
                    <a:pt x="818928" y="39964"/>
                    <a:pt x="806045" y="48953"/>
                    <a:pt x="788553" y="49021"/>
                  </a:cubicBezTo>
                  <a:cubicBezTo>
                    <a:pt x="780413" y="49054"/>
                    <a:pt x="772541" y="49794"/>
                    <a:pt x="764906" y="47438"/>
                  </a:cubicBezTo>
                  <a:cubicBezTo>
                    <a:pt x="758750" y="45519"/>
                    <a:pt x="752964" y="42355"/>
                    <a:pt x="746641" y="40671"/>
                  </a:cubicBezTo>
                  <a:cubicBezTo>
                    <a:pt x="726660" y="35318"/>
                    <a:pt x="712768" y="54744"/>
                    <a:pt x="703551" y="70063"/>
                  </a:cubicBezTo>
                  <a:cubicBezTo>
                    <a:pt x="697261" y="80534"/>
                    <a:pt x="688549" y="105919"/>
                    <a:pt x="672470" y="104572"/>
                  </a:cubicBezTo>
                  <a:cubicBezTo>
                    <a:pt x="664935" y="103932"/>
                    <a:pt x="657165" y="97569"/>
                    <a:pt x="650370" y="94438"/>
                  </a:cubicBezTo>
                  <a:cubicBezTo>
                    <a:pt x="643710" y="91340"/>
                    <a:pt x="639909" y="91206"/>
                    <a:pt x="632408" y="91274"/>
                  </a:cubicBezTo>
                  <a:cubicBezTo>
                    <a:pt x="617069" y="91408"/>
                    <a:pt x="605060" y="89085"/>
                    <a:pt x="590192" y="84742"/>
                  </a:cubicBezTo>
                  <a:cubicBezTo>
                    <a:pt x="575695" y="80500"/>
                    <a:pt x="564359" y="74507"/>
                    <a:pt x="552250" y="65551"/>
                  </a:cubicBezTo>
                  <a:cubicBezTo>
                    <a:pt x="543032" y="58751"/>
                    <a:pt x="537920" y="50064"/>
                    <a:pt x="527694" y="44172"/>
                  </a:cubicBezTo>
                  <a:cubicBezTo>
                    <a:pt x="514171" y="36361"/>
                    <a:pt x="492441" y="24949"/>
                    <a:pt x="476935" y="32288"/>
                  </a:cubicBezTo>
                  <a:cubicBezTo>
                    <a:pt x="461091" y="39761"/>
                    <a:pt x="447233" y="61612"/>
                    <a:pt x="442288" y="78177"/>
                  </a:cubicBezTo>
                  <a:cubicBezTo>
                    <a:pt x="437175" y="95280"/>
                    <a:pt x="435728" y="113326"/>
                    <a:pt x="432533" y="130361"/>
                  </a:cubicBezTo>
                  <a:cubicBezTo>
                    <a:pt x="430952" y="138711"/>
                    <a:pt x="435090" y="146925"/>
                    <a:pt x="435190" y="155645"/>
                  </a:cubicBezTo>
                  <a:cubicBezTo>
                    <a:pt x="435291" y="161436"/>
                    <a:pt x="434518" y="167429"/>
                    <a:pt x="434955" y="173220"/>
                  </a:cubicBezTo>
                  <a:cubicBezTo>
                    <a:pt x="436099" y="187899"/>
                    <a:pt x="445147" y="204194"/>
                    <a:pt x="439227" y="218234"/>
                  </a:cubicBezTo>
                  <a:cubicBezTo>
                    <a:pt x="434047" y="230556"/>
                    <a:pt x="424528" y="239646"/>
                    <a:pt x="418775" y="251934"/>
                  </a:cubicBezTo>
                  <a:cubicBezTo>
                    <a:pt x="413864" y="262473"/>
                    <a:pt x="409256" y="271259"/>
                    <a:pt x="409121" y="283077"/>
                  </a:cubicBezTo>
                  <a:cubicBezTo>
                    <a:pt x="409021" y="292538"/>
                    <a:pt x="410467" y="303143"/>
                    <a:pt x="408381" y="312300"/>
                  </a:cubicBezTo>
                  <a:cubicBezTo>
                    <a:pt x="405421" y="325128"/>
                    <a:pt x="400409" y="337719"/>
                    <a:pt x="396911" y="350513"/>
                  </a:cubicBezTo>
                  <a:cubicBezTo>
                    <a:pt x="391798" y="369232"/>
                    <a:pt x="383422" y="391116"/>
                    <a:pt x="386214" y="410979"/>
                  </a:cubicBezTo>
                  <a:cubicBezTo>
                    <a:pt x="388199" y="424918"/>
                    <a:pt x="395498" y="438386"/>
                    <a:pt x="396271" y="452324"/>
                  </a:cubicBezTo>
                  <a:cubicBezTo>
                    <a:pt x="397583" y="476025"/>
                    <a:pt x="360145" y="469763"/>
                    <a:pt x="349751" y="487809"/>
                  </a:cubicBezTo>
                  <a:cubicBezTo>
                    <a:pt x="346824" y="492927"/>
                    <a:pt x="348271" y="497067"/>
                    <a:pt x="347094" y="502320"/>
                  </a:cubicBezTo>
                  <a:cubicBezTo>
                    <a:pt x="346454" y="505215"/>
                    <a:pt x="342788" y="509491"/>
                    <a:pt x="341106" y="511443"/>
                  </a:cubicBezTo>
                  <a:cubicBezTo>
                    <a:pt x="337507" y="515686"/>
                    <a:pt x="332192" y="518043"/>
                    <a:pt x="327853" y="521207"/>
                  </a:cubicBezTo>
                  <a:cubicBezTo>
                    <a:pt x="323076" y="524675"/>
                    <a:pt x="319309" y="529186"/>
                    <a:pt x="314667" y="532857"/>
                  </a:cubicBezTo>
                  <a:cubicBezTo>
                    <a:pt x="299665" y="544673"/>
                    <a:pt x="287522" y="560901"/>
                    <a:pt x="277464" y="577297"/>
                  </a:cubicBezTo>
                  <a:cubicBezTo>
                    <a:pt x="265388" y="597026"/>
                    <a:pt x="265219" y="618944"/>
                    <a:pt x="266027" y="641636"/>
                  </a:cubicBezTo>
                  <a:cubicBezTo>
                    <a:pt x="266531" y="655474"/>
                    <a:pt x="270972" y="668671"/>
                    <a:pt x="269492" y="683114"/>
                  </a:cubicBezTo>
                  <a:cubicBezTo>
                    <a:pt x="268214" y="695840"/>
                    <a:pt x="260712" y="697827"/>
                    <a:pt x="253985" y="706614"/>
                  </a:cubicBezTo>
                  <a:cubicBezTo>
                    <a:pt x="247628" y="714964"/>
                    <a:pt x="240059" y="721731"/>
                    <a:pt x="233600" y="729441"/>
                  </a:cubicBezTo>
                  <a:cubicBezTo>
                    <a:pt x="227882" y="736241"/>
                    <a:pt x="222097" y="743582"/>
                    <a:pt x="215739" y="749776"/>
                  </a:cubicBezTo>
                  <a:cubicBezTo>
                    <a:pt x="207094" y="758193"/>
                    <a:pt x="202721" y="767654"/>
                    <a:pt x="189737" y="770650"/>
                  </a:cubicBezTo>
                  <a:cubicBezTo>
                    <a:pt x="181866" y="772467"/>
                    <a:pt x="171606" y="771895"/>
                    <a:pt x="165450" y="767014"/>
                  </a:cubicBezTo>
                  <a:cubicBezTo>
                    <a:pt x="157445" y="760617"/>
                    <a:pt x="152467" y="745971"/>
                    <a:pt x="142611" y="742133"/>
                  </a:cubicBezTo>
                  <a:cubicBezTo>
                    <a:pt x="137397" y="740080"/>
                    <a:pt x="122327" y="740315"/>
                    <a:pt x="117349" y="742301"/>
                  </a:cubicBezTo>
                  <a:cubicBezTo>
                    <a:pt x="106955" y="746443"/>
                    <a:pt x="103692" y="755601"/>
                    <a:pt x="90640" y="754725"/>
                  </a:cubicBezTo>
                  <a:cubicBezTo>
                    <a:pt x="81659" y="754119"/>
                    <a:pt x="72039" y="749911"/>
                    <a:pt x="63293" y="747857"/>
                  </a:cubicBezTo>
                  <a:cubicBezTo>
                    <a:pt x="55119" y="745937"/>
                    <a:pt x="49704" y="741594"/>
                    <a:pt x="40252" y="741662"/>
                  </a:cubicBezTo>
                  <a:cubicBezTo>
                    <a:pt x="30295" y="741729"/>
                    <a:pt x="26695" y="743245"/>
                    <a:pt x="18320" y="747352"/>
                  </a:cubicBezTo>
                  <a:cubicBezTo>
                    <a:pt x="1602" y="755533"/>
                    <a:pt x="-4016" y="769337"/>
                    <a:pt x="2881" y="787180"/>
                  </a:cubicBezTo>
                  <a:cubicBezTo>
                    <a:pt x="6883" y="796876"/>
                    <a:pt x="7118" y="806405"/>
                    <a:pt x="6546" y="81663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35" name="Freeform 1172">
              <a:extLst>
                <a:ext uri="{FF2B5EF4-FFF2-40B4-BE49-F238E27FC236}">
                  <a16:creationId xmlns:a16="http://schemas.microsoft.com/office/drawing/2014/main" id="{FF35BEAC-1964-E2AD-BBBF-3638B68E5C2C}"/>
                </a:ext>
              </a:extLst>
            </p:cNvPr>
            <p:cNvSpPr>
              <a:spLocks/>
            </p:cNvSpPr>
            <p:nvPr/>
          </p:nvSpPr>
          <p:spPr>
            <a:xfrm>
              <a:off x="12094882" y="7733192"/>
              <a:ext cx="467809" cy="614766"/>
            </a:xfrm>
            <a:custGeom>
              <a:avLst/>
              <a:gdLst>
                <a:gd name="connsiteX0" fmla="*/ 58633 w 481528"/>
                <a:gd name="connsiteY0" fmla="*/ 608883 h 633146"/>
                <a:gd name="connsiteX1" fmla="*/ 80565 w 481528"/>
                <a:gd name="connsiteY1" fmla="*/ 603193 h 633146"/>
                <a:gd name="connsiteX2" fmla="*/ 103607 w 481528"/>
                <a:gd name="connsiteY2" fmla="*/ 609388 h 633146"/>
                <a:gd name="connsiteX3" fmla="*/ 130954 w 481528"/>
                <a:gd name="connsiteY3" fmla="*/ 616256 h 633146"/>
                <a:gd name="connsiteX4" fmla="*/ 157662 w 481528"/>
                <a:gd name="connsiteY4" fmla="*/ 603833 h 633146"/>
                <a:gd name="connsiteX5" fmla="*/ 182924 w 481528"/>
                <a:gd name="connsiteY5" fmla="*/ 603664 h 633146"/>
                <a:gd name="connsiteX6" fmla="*/ 205764 w 481528"/>
                <a:gd name="connsiteY6" fmla="*/ 628545 h 633146"/>
                <a:gd name="connsiteX7" fmla="*/ 230051 w 481528"/>
                <a:gd name="connsiteY7" fmla="*/ 632181 h 633146"/>
                <a:gd name="connsiteX8" fmla="*/ 256052 w 481528"/>
                <a:gd name="connsiteY8" fmla="*/ 611307 h 633146"/>
                <a:gd name="connsiteX9" fmla="*/ 273914 w 481528"/>
                <a:gd name="connsiteY9" fmla="*/ 590972 h 633146"/>
                <a:gd name="connsiteX10" fmla="*/ 294298 w 481528"/>
                <a:gd name="connsiteY10" fmla="*/ 568145 h 633146"/>
                <a:gd name="connsiteX11" fmla="*/ 309806 w 481528"/>
                <a:gd name="connsiteY11" fmla="*/ 544646 h 633146"/>
                <a:gd name="connsiteX12" fmla="*/ 306340 w 481528"/>
                <a:gd name="connsiteY12" fmla="*/ 503167 h 633146"/>
                <a:gd name="connsiteX13" fmla="*/ 317778 w 481528"/>
                <a:gd name="connsiteY13" fmla="*/ 438828 h 633146"/>
                <a:gd name="connsiteX14" fmla="*/ 354980 w 481528"/>
                <a:gd name="connsiteY14" fmla="*/ 394387 h 633146"/>
                <a:gd name="connsiteX15" fmla="*/ 368166 w 481528"/>
                <a:gd name="connsiteY15" fmla="*/ 382738 h 633146"/>
                <a:gd name="connsiteX16" fmla="*/ 381420 w 481528"/>
                <a:gd name="connsiteY16" fmla="*/ 372975 h 633146"/>
                <a:gd name="connsiteX17" fmla="*/ 387407 w 481528"/>
                <a:gd name="connsiteY17" fmla="*/ 363851 h 633146"/>
                <a:gd name="connsiteX18" fmla="*/ 390064 w 481528"/>
                <a:gd name="connsiteY18" fmla="*/ 349340 h 633146"/>
                <a:gd name="connsiteX19" fmla="*/ 436585 w 481528"/>
                <a:gd name="connsiteY19" fmla="*/ 313854 h 633146"/>
                <a:gd name="connsiteX20" fmla="*/ 426528 w 481528"/>
                <a:gd name="connsiteY20" fmla="*/ 272511 h 633146"/>
                <a:gd name="connsiteX21" fmla="*/ 437224 w 481528"/>
                <a:gd name="connsiteY21" fmla="*/ 212044 h 633146"/>
                <a:gd name="connsiteX22" fmla="*/ 448695 w 481528"/>
                <a:gd name="connsiteY22" fmla="*/ 173831 h 633146"/>
                <a:gd name="connsiteX23" fmla="*/ 449435 w 481528"/>
                <a:gd name="connsiteY23" fmla="*/ 144608 h 633146"/>
                <a:gd name="connsiteX24" fmla="*/ 459089 w 481528"/>
                <a:gd name="connsiteY24" fmla="*/ 113466 h 633146"/>
                <a:gd name="connsiteX25" fmla="*/ 479540 w 481528"/>
                <a:gd name="connsiteY25" fmla="*/ 79764 h 633146"/>
                <a:gd name="connsiteX26" fmla="*/ 475268 w 481528"/>
                <a:gd name="connsiteY26" fmla="*/ 34750 h 633146"/>
                <a:gd name="connsiteX27" fmla="*/ 475504 w 481528"/>
                <a:gd name="connsiteY27" fmla="*/ 17177 h 633146"/>
                <a:gd name="connsiteX28" fmla="*/ 473855 w 481528"/>
                <a:gd name="connsiteY28" fmla="*/ 5965 h 633146"/>
                <a:gd name="connsiteX29" fmla="*/ 412635 w 481528"/>
                <a:gd name="connsiteY29" fmla="*/ 141 h 633146"/>
                <a:gd name="connsiteX30" fmla="*/ 355484 w 481528"/>
                <a:gd name="connsiteY30" fmla="*/ 8658 h 633146"/>
                <a:gd name="connsiteX31" fmla="*/ 351078 w 481528"/>
                <a:gd name="connsiteY31" fmla="*/ 54144 h 633146"/>
                <a:gd name="connsiteX32" fmla="*/ 343712 w 481528"/>
                <a:gd name="connsiteY32" fmla="*/ 79394 h 633146"/>
                <a:gd name="connsiteX33" fmla="*/ 320131 w 481528"/>
                <a:gd name="connsiteY33" fmla="*/ 92962 h 633146"/>
                <a:gd name="connsiteX34" fmla="*/ 309233 w 481528"/>
                <a:gd name="connsiteY34" fmla="*/ 131713 h 633146"/>
                <a:gd name="connsiteX35" fmla="*/ 234087 w 481528"/>
                <a:gd name="connsiteY35" fmla="*/ 121579 h 633146"/>
                <a:gd name="connsiteX36" fmla="*/ 204351 w 481528"/>
                <a:gd name="connsiteY36" fmla="*/ 105486 h 633146"/>
                <a:gd name="connsiteX37" fmla="*/ 183362 w 481528"/>
                <a:gd name="connsiteY37" fmla="*/ 97575 h 633146"/>
                <a:gd name="connsiteX38" fmla="*/ 163078 w 481528"/>
                <a:gd name="connsiteY38" fmla="*/ 94275 h 633146"/>
                <a:gd name="connsiteX39" fmla="*/ 120291 w 481528"/>
                <a:gd name="connsiteY39" fmla="*/ 100571 h 633146"/>
                <a:gd name="connsiteX40" fmla="*/ 113933 w 481528"/>
                <a:gd name="connsiteY40" fmla="*/ 131612 h 633146"/>
                <a:gd name="connsiteX41" fmla="*/ 114875 w 481528"/>
                <a:gd name="connsiteY41" fmla="*/ 148783 h 633146"/>
                <a:gd name="connsiteX42" fmla="*/ 133174 w 481528"/>
                <a:gd name="connsiteY42" fmla="*/ 166896 h 633146"/>
                <a:gd name="connsiteX43" fmla="*/ 150296 w 481528"/>
                <a:gd name="connsiteY43" fmla="*/ 162654 h 633146"/>
                <a:gd name="connsiteX44" fmla="*/ 162002 w 481528"/>
                <a:gd name="connsiteY44" fmla="*/ 162957 h 633146"/>
                <a:gd name="connsiteX45" fmla="*/ 170714 w 481528"/>
                <a:gd name="connsiteY45" fmla="*/ 168075 h 633146"/>
                <a:gd name="connsiteX46" fmla="*/ 180199 w 481528"/>
                <a:gd name="connsiteY46" fmla="*/ 171677 h 633146"/>
                <a:gd name="connsiteX47" fmla="*/ 192410 w 481528"/>
                <a:gd name="connsiteY47" fmla="*/ 181911 h 633146"/>
                <a:gd name="connsiteX48" fmla="*/ 196749 w 481528"/>
                <a:gd name="connsiteY48" fmla="*/ 196860 h 633146"/>
                <a:gd name="connsiteX49" fmla="*/ 192444 w 481528"/>
                <a:gd name="connsiteY49" fmla="*/ 214064 h 633146"/>
                <a:gd name="connsiteX50" fmla="*/ 181410 w 481528"/>
                <a:gd name="connsiteY50" fmla="*/ 228003 h 633146"/>
                <a:gd name="connsiteX51" fmla="*/ 171017 w 481528"/>
                <a:gd name="connsiteY51" fmla="*/ 241234 h 633146"/>
                <a:gd name="connsiteX52" fmla="*/ 166240 w 481528"/>
                <a:gd name="connsiteY52" fmla="*/ 289985 h 633146"/>
                <a:gd name="connsiteX53" fmla="*/ 190628 w 481528"/>
                <a:gd name="connsiteY53" fmla="*/ 313619 h 633146"/>
                <a:gd name="connsiteX54" fmla="*/ 192949 w 481528"/>
                <a:gd name="connsiteY54" fmla="*/ 321968 h 633146"/>
                <a:gd name="connsiteX55" fmla="*/ 195605 w 481528"/>
                <a:gd name="connsiteY55" fmla="*/ 328971 h 633146"/>
                <a:gd name="connsiteX56" fmla="*/ 197288 w 481528"/>
                <a:gd name="connsiteY56" fmla="*/ 341193 h 633146"/>
                <a:gd name="connsiteX57" fmla="*/ 195000 w 481528"/>
                <a:gd name="connsiteY57" fmla="*/ 349676 h 633146"/>
                <a:gd name="connsiteX58" fmla="*/ 195067 w 481528"/>
                <a:gd name="connsiteY58" fmla="*/ 359406 h 633146"/>
                <a:gd name="connsiteX59" fmla="*/ 197254 w 481528"/>
                <a:gd name="connsiteY59" fmla="*/ 384556 h 633146"/>
                <a:gd name="connsiteX60" fmla="*/ 195539 w 481528"/>
                <a:gd name="connsiteY60" fmla="*/ 423543 h 633146"/>
                <a:gd name="connsiteX61" fmla="*/ 189954 w 481528"/>
                <a:gd name="connsiteY61" fmla="*/ 439670 h 633146"/>
                <a:gd name="connsiteX62" fmla="*/ 180570 w 481528"/>
                <a:gd name="connsiteY62" fmla="*/ 447615 h 633146"/>
                <a:gd name="connsiteX63" fmla="*/ 153492 w 481528"/>
                <a:gd name="connsiteY63" fmla="*/ 460005 h 633146"/>
                <a:gd name="connsiteX64" fmla="*/ 135361 w 481528"/>
                <a:gd name="connsiteY64" fmla="*/ 457716 h 633146"/>
                <a:gd name="connsiteX65" fmla="*/ 117028 w 481528"/>
                <a:gd name="connsiteY65" fmla="*/ 452194 h 633146"/>
                <a:gd name="connsiteX66" fmla="*/ 91665 w 481528"/>
                <a:gd name="connsiteY66" fmla="*/ 422499 h 633146"/>
                <a:gd name="connsiteX67" fmla="*/ 78042 w 481528"/>
                <a:gd name="connsiteY67" fmla="*/ 406912 h 633146"/>
                <a:gd name="connsiteX68" fmla="*/ 62636 w 481528"/>
                <a:gd name="connsiteY68" fmla="*/ 405902 h 633146"/>
                <a:gd name="connsiteX69" fmla="*/ 49921 w 481528"/>
                <a:gd name="connsiteY69" fmla="*/ 430008 h 633146"/>
                <a:gd name="connsiteX70" fmla="*/ 37105 w 481528"/>
                <a:gd name="connsiteY70" fmla="*/ 454147 h 633146"/>
                <a:gd name="connsiteX71" fmla="*/ 28393 w 481528"/>
                <a:gd name="connsiteY71" fmla="*/ 455528 h 633146"/>
                <a:gd name="connsiteX72" fmla="*/ 21228 w 481528"/>
                <a:gd name="connsiteY72" fmla="*/ 457884 h 633146"/>
                <a:gd name="connsiteX73" fmla="*/ 8951 w 481528"/>
                <a:gd name="connsiteY73" fmla="*/ 462901 h 633146"/>
                <a:gd name="connsiteX74" fmla="*/ 14568 w 481528"/>
                <a:gd name="connsiteY74" fmla="*/ 492056 h 633146"/>
                <a:gd name="connsiteX75" fmla="*/ 34852 w 481528"/>
                <a:gd name="connsiteY75" fmla="*/ 517206 h 633146"/>
                <a:gd name="connsiteX76" fmla="*/ 41309 w 481528"/>
                <a:gd name="connsiteY76" fmla="*/ 530573 h 633146"/>
                <a:gd name="connsiteX77" fmla="*/ 32766 w 481528"/>
                <a:gd name="connsiteY77" fmla="*/ 541211 h 633146"/>
                <a:gd name="connsiteX78" fmla="*/ 15644 w 481528"/>
                <a:gd name="connsiteY78" fmla="*/ 547170 h 633146"/>
                <a:gd name="connsiteX79" fmla="*/ 3367 w 481528"/>
                <a:gd name="connsiteY79" fmla="*/ 552356 h 633146"/>
                <a:gd name="connsiteX80" fmla="*/ 3300 w 481528"/>
                <a:gd name="connsiteY80" fmla="*/ 581915 h 633146"/>
                <a:gd name="connsiteX81" fmla="*/ 10296 w 481528"/>
                <a:gd name="connsiteY81" fmla="*/ 594675 h 633146"/>
                <a:gd name="connsiteX82" fmla="*/ 17764 w 481528"/>
                <a:gd name="connsiteY82" fmla="*/ 606257 h 633146"/>
                <a:gd name="connsiteX83" fmla="*/ 40200 w 481528"/>
                <a:gd name="connsiteY83" fmla="*/ 624673 h 633146"/>
                <a:gd name="connsiteX84" fmla="*/ 42050 w 481528"/>
                <a:gd name="connsiteY84" fmla="*/ 625784 h 633146"/>
                <a:gd name="connsiteX85" fmla="*/ 58633 w 481528"/>
                <a:gd name="connsiteY85" fmla="*/ 608883 h 633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81528" h="633146">
                  <a:moveTo>
                    <a:pt x="58633" y="608883"/>
                  </a:moveTo>
                  <a:cubicBezTo>
                    <a:pt x="67009" y="604775"/>
                    <a:pt x="70608" y="603261"/>
                    <a:pt x="80565" y="603193"/>
                  </a:cubicBezTo>
                  <a:cubicBezTo>
                    <a:pt x="89984" y="603126"/>
                    <a:pt x="95399" y="607469"/>
                    <a:pt x="103607" y="609388"/>
                  </a:cubicBezTo>
                  <a:cubicBezTo>
                    <a:pt x="112352" y="611441"/>
                    <a:pt x="121939" y="615650"/>
                    <a:pt x="130954" y="616256"/>
                  </a:cubicBezTo>
                  <a:cubicBezTo>
                    <a:pt x="144039" y="617131"/>
                    <a:pt x="147302" y="607973"/>
                    <a:pt x="157662" y="603833"/>
                  </a:cubicBezTo>
                  <a:cubicBezTo>
                    <a:pt x="162674" y="601847"/>
                    <a:pt x="177711" y="601610"/>
                    <a:pt x="182924" y="603664"/>
                  </a:cubicBezTo>
                  <a:cubicBezTo>
                    <a:pt x="192780" y="607503"/>
                    <a:pt x="197725" y="622148"/>
                    <a:pt x="205764" y="628545"/>
                  </a:cubicBezTo>
                  <a:cubicBezTo>
                    <a:pt x="211920" y="633427"/>
                    <a:pt x="222179" y="634033"/>
                    <a:pt x="230051" y="632181"/>
                  </a:cubicBezTo>
                  <a:cubicBezTo>
                    <a:pt x="243034" y="629184"/>
                    <a:pt x="247407" y="619723"/>
                    <a:pt x="256052" y="611307"/>
                  </a:cubicBezTo>
                  <a:cubicBezTo>
                    <a:pt x="262409" y="605112"/>
                    <a:pt x="268229" y="597773"/>
                    <a:pt x="273914" y="590972"/>
                  </a:cubicBezTo>
                  <a:cubicBezTo>
                    <a:pt x="280373" y="583262"/>
                    <a:pt x="287940" y="576462"/>
                    <a:pt x="294298" y="568145"/>
                  </a:cubicBezTo>
                  <a:cubicBezTo>
                    <a:pt x="301026" y="559358"/>
                    <a:pt x="308526" y="557372"/>
                    <a:pt x="309806" y="544646"/>
                  </a:cubicBezTo>
                  <a:cubicBezTo>
                    <a:pt x="311285" y="530202"/>
                    <a:pt x="306811" y="517038"/>
                    <a:pt x="306340" y="503167"/>
                  </a:cubicBezTo>
                  <a:cubicBezTo>
                    <a:pt x="305533" y="480475"/>
                    <a:pt x="305701" y="458557"/>
                    <a:pt x="317778" y="438828"/>
                  </a:cubicBezTo>
                  <a:cubicBezTo>
                    <a:pt x="327801" y="422466"/>
                    <a:pt x="339978" y="406205"/>
                    <a:pt x="354980" y="394387"/>
                  </a:cubicBezTo>
                  <a:cubicBezTo>
                    <a:pt x="359622" y="390717"/>
                    <a:pt x="363390" y="386239"/>
                    <a:pt x="368166" y="382738"/>
                  </a:cubicBezTo>
                  <a:cubicBezTo>
                    <a:pt x="372505" y="379573"/>
                    <a:pt x="377787" y="377217"/>
                    <a:pt x="381420" y="372975"/>
                  </a:cubicBezTo>
                  <a:cubicBezTo>
                    <a:pt x="383101" y="371022"/>
                    <a:pt x="386768" y="366713"/>
                    <a:pt x="387407" y="363851"/>
                  </a:cubicBezTo>
                  <a:cubicBezTo>
                    <a:pt x="388584" y="358599"/>
                    <a:pt x="387104" y="354457"/>
                    <a:pt x="390064" y="349340"/>
                  </a:cubicBezTo>
                  <a:cubicBezTo>
                    <a:pt x="400458" y="331294"/>
                    <a:pt x="437897" y="337557"/>
                    <a:pt x="436585" y="313854"/>
                  </a:cubicBezTo>
                  <a:cubicBezTo>
                    <a:pt x="435811" y="299916"/>
                    <a:pt x="428512" y="286449"/>
                    <a:pt x="426528" y="272511"/>
                  </a:cubicBezTo>
                  <a:cubicBezTo>
                    <a:pt x="423736" y="252681"/>
                    <a:pt x="432111" y="230763"/>
                    <a:pt x="437224" y="212044"/>
                  </a:cubicBezTo>
                  <a:cubicBezTo>
                    <a:pt x="440723" y="199217"/>
                    <a:pt x="445734" y="186659"/>
                    <a:pt x="448695" y="173831"/>
                  </a:cubicBezTo>
                  <a:cubicBezTo>
                    <a:pt x="450780" y="164674"/>
                    <a:pt x="449334" y="154068"/>
                    <a:pt x="449435" y="144608"/>
                  </a:cubicBezTo>
                  <a:cubicBezTo>
                    <a:pt x="449570" y="132791"/>
                    <a:pt x="454178" y="123970"/>
                    <a:pt x="459089" y="113466"/>
                  </a:cubicBezTo>
                  <a:cubicBezTo>
                    <a:pt x="464840" y="101177"/>
                    <a:pt x="474361" y="92086"/>
                    <a:pt x="479540" y="79764"/>
                  </a:cubicBezTo>
                  <a:cubicBezTo>
                    <a:pt x="485460" y="65725"/>
                    <a:pt x="476379" y="49430"/>
                    <a:pt x="475268" y="34750"/>
                  </a:cubicBezTo>
                  <a:cubicBezTo>
                    <a:pt x="474831" y="28994"/>
                    <a:pt x="475605" y="23001"/>
                    <a:pt x="475504" y="17177"/>
                  </a:cubicBezTo>
                  <a:cubicBezTo>
                    <a:pt x="475436" y="13338"/>
                    <a:pt x="474629" y="9634"/>
                    <a:pt x="473855" y="5965"/>
                  </a:cubicBezTo>
                  <a:cubicBezTo>
                    <a:pt x="453471" y="2699"/>
                    <a:pt x="432851" y="612"/>
                    <a:pt x="412635" y="141"/>
                  </a:cubicBezTo>
                  <a:cubicBezTo>
                    <a:pt x="393159" y="-331"/>
                    <a:pt x="373448" y="-95"/>
                    <a:pt x="355484" y="8658"/>
                  </a:cubicBezTo>
                  <a:cubicBezTo>
                    <a:pt x="334731" y="18792"/>
                    <a:pt x="350304" y="38959"/>
                    <a:pt x="351078" y="54144"/>
                  </a:cubicBezTo>
                  <a:cubicBezTo>
                    <a:pt x="351482" y="62459"/>
                    <a:pt x="350103" y="73267"/>
                    <a:pt x="343712" y="79394"/>
                  </a:cubicBezTo>
                  <a:cubicBezTo>
                    <a:pt x="337287" y="85589"/>
                    <a:pt x="327028" y="87205"/>
                    <a:pt x="320131" y="92962"/>
                  </a:cubicBezTo>
                  <a:cubicBezTo>
                    <a:pt x="309065" y="102187"/>
                    <a:pt x="317340" y="120839"/>
                    <a:pt x="309233" y="131713"/>
                  </a:cubicBezTo>
                  <a:cubicBezTo>
                    <a:pt x="290833" y="156425"/>
                    <a:pt x="253933" y="129862"/>
                    <a:pt x="234087" y="121579"/>
                  </a:cubicBezTo>
                  <a:cubicBezTo>
                    <a:pt x="223692" y="117236"/>
                    <a:pt x="215082" y="108617"/>
                    <a:pt x="204351" y="105486"/>
                  </a:cubicBezTo>
                  <a:cubicBezTo>
                    <a:pt x="197119" y="103399"/>
                    <a:pt x="190628" y="99527"/>
                    <a:pt x="183362" y="97575"/>
                  </a:cubicBezTo>
                  <a:cubicBezTo>
                    <a:pt x="176802" y="95824"/>
                    <a:pt x="169839" y="94982"/>
                    <a:pt x="163078" y="94275"/>
                  </a:cubicBezTo>
                  <a:cubicBezTo>
                    <a:pt x="148143" y="92659"/>
                    <a:pt x="132737" y="90303"/>
                    <a:pt x="120291" y="100571"/>
                  </a:cubicBezTo>
                  <a:cubicBezTo>
                    <a:pt x="111747" y="107641"/>
                    <a:pt x="113933" y="121613"/>
                    <a:pt x="113933" y="131612"/>
                  </a:cubicBezTo>
                  <a:cubicBezTo>
                    <a:pt x="113933" y="137168"/>
                    <a:pt x="112891" y="143565"/>
                    <a:pt x="114875" y="148783"/>
                  </a:cubicBezTo>
                  <a:cubicBezTo>
                    <a:pt x="117297" y="155112"/>
                    <a:pt x="126649" y="165549"/>
                    <a:pt x="133174" y="166896"/>
                  </a:cubicBezTo>
                  <a:cubicBezTo>
                    <a:pt x="139935" y="168310"/>
                    <a:pt x="144308" y="164539"/>
                    <a:pt x="150296" y="162654"/>
                  </a:cubicBezTo>
                  <a:cubicBezTo>
                    <a:pt x="154736" y="161240"/>
                    <a:pt x="157326" y="161206"/>
                    <a:pt x="162002" y="162957"/>
                  </a:cubicBezTo>
                  <a:cubicBezTo>
                    <a:pt x="165534" y="164270"/>
                    <a:pt x="167720" y="165920"/>
                    <a:pt x="170714" y="168075"/>
                  </a:cubicBezTo>
                  <a:cubicBezTo>
                    <a:pt x="174078" y="170498"/>
                    <a:pt x="176802" y="170195"/>
                    <a:pt x="180199" y="171677"/>
                  </a:cubicBezTo>
                  <a:cubicBezTo>
                    <a:pt x="184740" y="173663"/>
                    <a:pt x="190156" y="177568"/>
                    <a:pt x="192410" y="181911"/>
                  </a:cubicBezTo>
                  <a:cubicBezTo>
                    <a:pt x="194967" y="186794"/>
                    <a:pt x="195336" y="191743"/>
                    <a:pt x="196749" y="196860"/>
                  </a:cubicBezTo>
                  <a:cubicBezTo>
                    <a:pt x="198464" y="203223"/>
                    <a:pt x="195370" y="208577"/>
                    <a:pt x="192444" y="214064"/>
                  </a:cubicBezTo>
                  <a:cubicBezTo>
                    <a:pt x="189585" y="219417"/>
                    <a:pt x="185447" y="223525"/>
                    <a:pt x="181410" y="228003"/>
                  </a:cubicBezTo>
                  <a:cubicBezTo>
                    <a:pt x="177340" y="232480"/>
                    <a:pt x="173135" y="235173"/>
                    <a:pt x="171017" y="241234"/>
                  </a:cubicBezTo>
                  <a:cubicBezTo>
                    <a:pt x="165803" y="256183"/>
                    <a:pt x="158738" y="274531"/>
                    <a:pt x="166240" y="289985"/>
                  </a:cubicBezTo>
                  <a:cubicBezTo>
                    <a:pt x="171454" y="300725"/>
                    <a:pt x="186389" y="302542"/>
                    <a:pt x="190628" y="313619"/>
                  </a:cubicBezTo>
                  <a:cubicBezTo>
                    <a:pt x="191637" y="316211"/>
                    <a:pt x="191838" y="319207"/>
                    <a:pt x="192949" y="321968"/>
                  </a:cubicBezTo>
                  <a:cubicBezTo>
                    <a:pt x="193890" y="324325"/>
                    <a:pt x="194798" y="326548"/>
                    <a:pt x="195605" y="328971"/>
                  </a:cubicBezTo>
                  <a:cubicBezTo>
                    <a:pt x="196850" y="332641"/>
                    <a:pt x="197892" y="336715"/>
                    <a:pt x="197288" y="341193"/>
                  </a:cubicBezTo>
                  <a:cubicBezTo>
                    <a:pt x="196883" y="344189"/>
                    <a:pt x="195404" y="346680"/>
                    <a:pt x="195000" y="349676"/>
                  </a:cubicBezTo>
                  <a:cubicBezTo>
                    <a:pt x="194562" y="352740"/>
                    <a:pt x="195101" y="356276"/>
                    <a:pt x="195067" y="359406"/>
                  </a:cubicBezTo>
                  <a:cubicBezTo>
                    <a:pt x="195033" y="368060"/>
                    <a:pt x="197119" y="376039"/>
                    <a:pt x="197254" y="384556"/>
                  </a:cubicBezTo>
                  <a:cubicBezTo>
                    <a:pt x="197455" y="397350"/>
                    <a:pt x="198633" y="411423"/>
                    <a:pt x="195539" y="423543"/>
                  </a:cubicBezTo>
                  <a:cubicBezTo>
                    <a:pt x="193822" y="430277"/>
                    <a:pt x="194428" y="433576"/>
                    <a:pt x="189954" y="439670"/>
                  </a:cubicBezTo>
                  <a:cubicBezTo>
                    <a:pt x="187162" y="443474"/>
                    <a:pt x="184471" y="445091"/>
                    <a:pt x="180570" y="447615"/>
                  </a:cubicBezTo>
                  <a:cubicBezTo>
                    <a:pt x="171857" y="453238"/>
                    <a:pt x="163851" y="458557"/>
                    <a:pt x="153492" y="460005"/>
                  </a:cubicBezTo>
                  <a:cubicBezTo>
                    <a:pt x="146730" y="460948"/>
                    <a:pt x="141516" y="459029"/>
                    <a:pt x="135361" y="457716"/>
                  </a:cubicBezTo>
                  <a:cubicBezTo>
                    <a:pt x="128835" y="456335"/>
                    <a:pt x="123150" y="455494"/>
                    <a:pt x="117028" y="452194"/>
                  </a:cubicBezTo>
                  <a:cubicBezTo>
                    <a:pt x="104885" y="445663"/>
                    <a:pt x="99772" y="432903"/>
                    <a:pt x="91665" y="422499"/>
                  </a:cubicBezTo>
                  <a:cubicBezTo>
                    <a:pt x="86989" y="416439"/>
                    <a:pt x="85274" y="410548"/>
                    <a:pt x="78042" y="406912"/>
                  </a:cubicBezTo>
                  <a:cubicBezTo>
                    <a:pt x="72492" y="404117"/>
                    <a:pt x="68321" y="403410"/>
                    <a:pt x="62636" y="405902"/>
                  </a:cubicBezTo>
                  <a:cubicBezTo>
                    <a:pt x="52545" y="410311"/>
                    <a:pt x="51468" y="420816"/>
                    <a:pt x="49921" y="430008"/>
                  </a:cubicBezTo>
                  <a:cubicBezTo>
                    <a:pt x="48509" y="438391"/>
                    <a:pt x="44573" y="449265"/>
                    <a:pt x="37105" y="454147"/>
                  </a:cubicBezTo>
                  <a:cubicBezTo>
                    <a:pt x="33876" y="456234"/>
                    <a:pt x="31690" y="454921"/>
                    <a:pt x="28393" y="455528"/>
                  </a:cubicBezTo>
                  <a:cubicBezTo>
                    <a:pt x="25770" y="456032"/>
                    <a:pt x="24188" y="457615"/>
                    <a:pt x="21228" y="457884"/>
                  </a:cubicBezTo>
                  <a:cubicBezTo>
                    <a:pt x="15241" y="458389"/>
                    <a:pt x="11944" y="457144"/>
                    <a:pt x="8951" y="462901"/>
                  </a:cubicBezTo>
                  <a:cubicBezTo>
                    <a:pt x="3972" y="472361"/>
                    <a:pt x="9523" y="483404"/>
                    <a:pt x="14568" y="492056"/>
                  </a:cubicBezTo>
                  <a:cubicBezTo>
                    <a:pt x="19816" y="501046"/>
                    <a:pt x="28157" y="509059"/>
                    <a:pt x="34852" y="517206"/>
                  </a:cubicBezTo>
                  <a:cubicBezTo>
                    <a:pt x="38417" y="521549"/>
                    <a:pt x="42117" y="524108"/>
                    <a:pt x="41309" y="530573"/>
                  </a:cubicBezTo>
                  <a:cubicBezTo>
                    <a:pt x="40637" y="535992"/>
                    <a:pt x="37509" y="538349"/>
                    <a:pt x="32766" y="541211"/>
                  </a:cubicBezTo>
                  <a:cubicBezTo>
                    <a:pt x="27485" y="544376"/>
                    <a:pt x="21497" y="545722"/>
                    <a:pt x="15644" y="547170"/>
                  </a:cubicBezTo>
                  <a:cubicBezTo>
                    <a:pt x="10801" y="548348"/>
                    <a:pt x="6932" y="548012"/>
                    <a:pt x="3367" y="552356"/>
                  </a:cubicBezTo>
                  <a:cubicBezTo>
                    <a:pt x="-2318" y="559257"/>
                    <a:pt x="272" y="574408"/>
                    <a:pt x="3300" y="581915"/>
                  </a:cubicBezTo>
                  <a:cubicBezTo>
                    <a:pt x="5015" y="586191"/>
                    <a:pt x="7874" y="590804"/>
                    <a:pt x="10296" y="594675"/>
                  </a:cubicBezTo>
                  <a:cubicBezTo>
                    <a:pt x="12684" y="598514"/>
                    <a:pt x="15072" y="602620"/>
                    <a:pt x="17764" y="606257"/>
                  </a:cubicBezTo>
                  <a:cubicBezTo>
                    <a:pt x="23011" y="613360"/>
                    <a:pt x="32564" y="620296"/>
                    <a:pt x="40200" y="624673"/>
                  </a:cubicBezTo>
                  <a:cubicBezTo>
                    <a:pt x="40805" y="625010"/>
                    <a:pt x="41444" y="625447"/>
                    <a:pt x="42050" y="625784"/>
                  </a:cubicBezTo>
                  <a:cubicBezTo>
                    <a:pt x="44539" y="618781"/>
                    <a:pt x="50089" y="613057"/>
                    <a:pt x="58633" y="60888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36" name="Freeform 1173">
              <a:extLst>
                <a:ext uri="{FF2B5EF4-FFF2-40B4-BE49-F238E27FC236}">
                  <a16:creationId xmlns:a16="http://schemas.microsoft.com/office/drawing/2014/main" id="{CB362473-2E83-124B-A647-F02B7B143249}"/>
                </a:ext>
              </a:extLst>
            </p:cNvPr>
            <p:cNvSpPr>
              <a:spLocks/>
            </p:cNvSpPr>
            <p:nvPr/>
          </p:nvSpPr>
          <p:spPr>
            <a:xfrm>
              <a:off x="11937432" y="7818324"/>
              <a:ext cx="349395" cy="458314"/>
            </a:xfrm>
            <a:custGeom>
              <a:avLst/>
              <a:gdLst>
                <a:gd name="connsiteX0" fmla="*/ 165368 w 359641"/>
                <a:gd name="connsiteY0" fmla="*/ 464610 h 472017"/>
                <a:gd name="connsiteX1" fmla="*/ 177645 w 359641"/>
                <a:gd name="connsiteY1" fmla="*/ 459426 h 472017"/>
                <a:gd name="connsiteX2" fmla="*/ 194767 w 359641"/>
                <a:gd name="connsiteY2" fmla="*/ 453467 h 472017"/>
                <a:gd name="connsiteX3" fmla="*/ 203311 w 359641"/>
                <a:gd name="connsiteY3" fmla="*/ 442827 h 472017"/>
                <a:gd name="connsiteX4" fmla="*/ 196852 w 359641"/>
                <a:gd name="connsiteY4" fmla="*/ 429461 h 472017"/>
                <a:gd name="connsiteX5" fmla="*/ 176568 w 359641"/>
                <a:gd name="connsiteY5" fmla="*/ 404312 h 472017"/>
                <a:gd name="connsiteX6" fmla="*/ 170951 w 359641"/>
                <a:gd name="connsiteY6" fmla="*/ 375156 h 472017"/>
                <a:gd name="connsiteX7" fmla="*/ 183228 w 359641"/>
                <a:gd name="connsiteY7" fmla="*/ 370139 h 472017"/>
                <a:gd name="connsiteX8" fmla="*/ 190394 w 359641"/>
                <a:gd name="connsiteY8" fmla="*/ 367782 h 472017"/>
                <a:gd name="connsiteX9" fmla="*/ 199106 w 359641"/>
                <a:gd name="connsiteY9" fmla="*/ 366402 h 472017"/>
                <a:gd name="connsiteX10" fmla="*/ 211921 w 359641"/>
                <a:gd name="connsiteY10" fmla="*/ 342262 h 472017"/>
                <a:gd name="connsiteX11" fmla="*/ 224637 w 359641"/>
                <a:gd name="connsiteY11" fmla="*/ 318156 h 472017"/>
                <a:gd name="connsiteX12" fmla="*/ 240042 w 359641"/>
                <a:gd name="connsiteY12" fmla="*/ 319166 h 472017"/>
                <a:gd name="connsiteX13" fmla="*/ 253666 w 359641"/>
                <a:gd name="connsiteY13" fmla="*/ 334755 h 472017"/>
                <a:gd name="connsiteX14" fmla="*/ 279029 w 359641"/>
                <a:gd name="connsiteY14" fmla="*/ 364449 h 472017"/>
                <a:gd name="connsiteX15" fmla="*/ 297361 w 359641"/>
                <a:gd name="connsiteY15" fmla="*/ 369971 h 472017"/>
                <a:gd name="connsiteX16" fmla="*/ 315492 w 359641"/>
                <a:gd name="connsiteY16" fmla="*/ 372260 h 472017"/>
                <a:gd name="connsiteX17" fmla="*/ 342570 w 359641"/>
                <a:gd name="connsiteY17" fmla="*/ 359871 h 472017"/>
                <a:gd name="connsiteX18" fmla="*/ 351955 w 359641"/>
                <a:gd name="connsiteY18" fmla="*/ 351926 h 472017"/>
                <a:gd name="connsiteX19" fmla="*/ 357539 w 359641"/>
                <a:gd name="connsiteY19" fmla="*/ 335799 h 472017"/>
                <a:gd name="connsiteX20" fmla="*/ 359254 w 359641"/>
                <a:gd name="connsiteY20" fmla="*/ 296811 h 472017"/>
                <a:gd name="connsiteX21" fmla="*/ 357067 w 359641"/>
                <a:gd name="connsiteY21" fmla="*/ 271662 h 472017"/>
                <a:gd name="connsiteX22" fmla="*/ 357001 w 359641"/>
                <a:gd name="connsiteY22" fmla="*/ 261932 h 472017"/>
                <a:gd name="connsiteX23" fmla="*/ 359288 w 359641"/>
                <a:gd name="connsiteY23" fmla="*/ 253448 h 472017"/>
                <a:gd name="connsiteX24" fmla="*/ 357606 w 359641"/>
                <a:gd name="connsiteY24" fmla="*/ 241226 h 472017"/>
                <a:gd name="connsiteX25" fmla="*/ 354949 w 359641"/>
                <a:gd name="connsiteY25" fmla="*/ 234224 h 472017"/>
                <a:gd name="connsiteX26" fmla="*/ 352628 w 359641"/>
                <a:gd name="connsiteY26" fmla="*/ 225874 h 472017"/>
                <a:gd name="connsiteX27" fmla="*/ 328240 w 359641"/>
                <a:gd name="connsiteY27" fmla="*/ 202239 h 472017"/>
                <a:gd name="connsiteX28" fmla="*/ 333017 w 359641"/>
                <a:gd name="connsiteY28" fmla="*/ 153489 h 472017"/>
                <a:gd name="connsiteX29" fmla="*/ 343411 w 359641"/>
                <a:gd name="connsiteY29" fmla="*/ 140257 h 472017"/>
                <a:gd name="connsiteX30" fmla="*/ 354444 w 359641"/>
                <a:gd name="connsiteY30" fmla="*/ 126319 h 472017"/>
                <a:gd name="connsiteX31" fmla="*/ 358750 w 359641"/>
                <a:gd name="connsiteY31" fmla="*/ 109115 h 472017"/>
                <a:gd name="connsiteX32" fmla="*/ 354411 w 359641"/>
                <a:gd name="connsiteY32" fmla="*/ 94167 h 472017"/>
                <a:gd name="connsiteX33" fmla="*/ 342200 w 359641"/>
                <a:gd name="connsiteY33" fmla="*/ 83932 h 472017"/>
                <a:gd name="connsiteX34" fmla="*/ 332714 w 359641"/>
                <a:gd name="connsiteY34" fmla="*/ 80329 h 472017"/>
                <a:gd name="connsiteX35" fmla="*/ 324002 w 359641"/>
                <a:gd name="connsiteY35" fmla="*/ 75212 h 472017"/>
                <a:gd name="connsiteX36" fmla="*/ 312296 w 359641"/>
                <a:gd name="connsiteY36" fmla="*/ 74909 h 472017"/>
                <a:gd name="connsiteX37" fmla="*/ 295174 w 359641"/>
                <a:gd name="connsiteY37" fmla="*/ 79151 h 472017"/>
                <a:gd name="connsiteX38" fmla="*/ 276875 w 359641"/>
                <a:gd name="connsiteY38" fmla="*/ 61038 h 472017"/>
                <a:gd name="connsiteX39" fmla="*/ 275934 w 359641"/>
                <a:gd name="connsiteY39" fmla="*/ 43867 h 472017"/>
                <a:gd name="connsiteX40" fmla="*/ 282291 w 359641"/>
                <a:gd name="connsiteY40" fmla="*/ 12826 h 472017"/>
                <a:gd name="connsiteX41" fmla="*/ 284410 w 359641"/>
                <a:gd name="connsiteY41" fmla="*/ 11614 h 472017"/>
                <a:gd name="connsiteX42" fmla="*/ 256592 w 359641"/>
                <a:gd name="connsiteY42" fmla="*/ 3837 h 472017"/>
                <a:gd name="connsiteX43" fmla="*/ 236848 w 359641"/>
                <a:gd name="connsiteY43" fmla="*/ 32 h 472017"/>
                <a:gd name="connsiteX44" fmla="*/ 180269 w 359641"/>
                <a:gd name="connsiteY44" fmla="*/ 14947 h 472017"/>
                <a:gd name="connsiteX45" fmla="*/ 173507 w 359641"/>
                <a:gd name="connsiteY45" fmla="*/ 21007 h 472017"/>
                <a:gd name="connsiteX46" fmla="*/ 167520 w 359641"/>
                <a:gd name="connsiteY46" fmla="*/ 23566 h 472017"/>
                <a:gd name="connsiteX47" fmla="*/ 155848 w 359641"/>
                <a:gd name="connsiteY47" fmla="*/ 29963 h 472017"/>
                <a:gd name="connsiteX48" fmla="*/ 122581 w 359641"/>
                <a:gd name="connsiteY48" fmla="*/ 33868 h 472017"/>
                <a:gd name="connsiteX49" fmla="*/ 85882 w 359641"/>
                <a:gd name="connsiteY49" fmla="*/ 21445 h 472017"/>
                <a:gd name="connsiteX50" fmla="*/ 55910 w 359641"/>
                <a:gd name="connsiteY50" fmla="*/ 19762 h 472017"/>
                <a:gd name="connsiteX51" fmla="*/ 39899 w 359641"/>
                <a:gd name="connsiteY51" fmla="*/ 33430 h 472017"/>
                <a:gd name="connsiteX52" fmla="*/ 31961 w 359641"/>
                <a:gd name="connsiteY52" fmla="*/ 57335 h 472017"/>
                <a:gd name="connsiteX53" fmla="*/ 33979 w 359641"/>
                <a:gd name="connsiteY53" fmla="*/ 103088 h 472017"/>
                <a:gd name="connsiteX54" fmla="*/ 42624 w 359641"/>
                <a:gd name="connsiteY54" fmla="*/ 133120 h 472017"/>
                <a:gd name="connsiteX55" fmla="*/ 43129 w 359641"/>
                <a:gd name="connsiteY55" fmla="*/ 159179 h 472017"/>
                <a:gd name="connsiteX56" fmla="*/ 40874 w 359641"/>
                <a:gd name="connsiteY56" fmla="*/ 170053 h 472017"/>
                <a:gd name="connsiteX57" fmla="*/ 39294 w 359641"/>
                <a:gd name="connsiteY57" fmla="*/ 181938 h 472017"/>
                <a:gd name="connsiteX58" fmla="*/ 33474 w 359641"/>
                <a:gd name="connsiteY58" fmla="*/ 204091 h 472017"/>
                <a:gd name="connsiteX59" fmla="*/ 10567 w 359641"/>
                <a:gd name="connsiteY59" fmla="*/ 234695 h 472017"/>
                <a:gd name="connsiteX60" fmla="*/ 240 w 359641"/>
                <a:gd name="connsiteY60" fmla="*/ 250249 h 472017"/>
                <a:gd name="connsiteX61" fmla="*/ 510 w 359641"/>
                <a:gd name="connsiteY61" fmla="*/ 259878 h 472017"/>
                <a:gd name="connsiteX62" fmla="*/ 2595 w 359641"/>
                <a:gd name="connsiteY62" fmla="*/ 265231 h 472017"/>
                <a:gd name="connsiteX63" fmla="*/ 2360 w 359641"/>
                <a:gd name="connsiteY63" fmla="*/ 269608 h 472017"/>
                <a:gd name="connsiteX64" fmla="*/ 6262 w 359641"/>
                <a:gd name="connsiteY64" fmla="*/ 278059 h 472017"/>
                <a:gd name="connsiteX65" fmla="*/ 8348 w 359641"/>
                <a:gd name="connsiteY65" fmla="*/ 286643 h 472017"/>
                <a:gd name="connsiteX66" fmla="*/ 15815 w 359641"/>
                <a:gd name="connsiteY66" fmla="*/ 303242 h 472017"/>
                <a:gd name="connsiteX67" fmla="*/ 35055 w 359641"/>
                <a:gd name="connsiteY67" fmla="*/ 331051 h 472017"/>
                <a:gd name="connsiteX68" fmla="*/ 49486 w 359641"/>
                <a:gd name="connsiteY68" fmla="*/ 349703 h 472017"/>
                <a:gd name="connsiteX69" fmla="*/ 60149 w 359641"/>
                <a:gd name="connsiteY69" fmla="*/ 365190 h 472017"/>
                <a:gd name="connsiteX70" fmla="*/ 84771 w 359641"/>
                <a:gd name="connsiteY70" fmla="*/ 399969 h 472017"/>
                <a:gd name="connsiteX71" fmla="*/ 103878 w 359641"/>
                <a:gd name="connsiteY71" fmla="*/ 430909 h 472017"/>
                <a:gd name="connsiteX72" fmla="*/ 141350 w 359641"/>
                <a:gd name="connsiteY72" fmla="*/ 458147 h 472017"/>
                <a:gd name="connsiteX73" fmla="*/ 158438 w 359641"/>
                <a:gd name="connsiteY73" fmla="*/ 468853 h 472017"/>
                <a:gd name="connsiteX74" fmla="*/ 162474 w 359641"/>
                <a:gd name="connsiteY74" fmla="*/ 472017 h 472017"/>
                <a:gd name="connsiteX75" fmla="*/ 165368 w 359641"/>
                <a:gd name="connsiteY75" fmla="*/ 464610 h 47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59641" h="472017">
                  <a:moveTo>
                    <a:pt x="165368" y="464610"/>
                  </a:moveTo>
                  <a:cubicBezTo>
                    <a:pt x="168933" y="460301"/>
                    <a:pt x="172801" y="460637"/>
                    <a:pt x="177645" y="459426"/>
                  </a:cubicBezTo>
                  <a:cubicBezTo>
                    <a:pt x="183497" y="457978"/>
                    <a:pt x="189485" y="456665"/>
                    <a:pt x="194767" y="453467"/>
                  </a:cubicBezTo>
                  <a:cubicBezTo>
                    <a:pt x="199509" y="450605"/>
                    <a:pt x="202637" y="448248"/>
                    <a:pt x="203311" y="442827"/>
                  </a:cubicBezTo>
                  <a:cubicBezTo>
                    <a:pt x="204117" y="436364"/>
                    <a:pt x="200452" y="433804"/>
                    <a:pt x="196852" y="429461"/>
                  </a:cubicBezTo>
                  <a:cubicBezTo>
                    <a:pt x="190159" y="421314"/>
                    <a:pt x="181816" y="413268"/>
                    <a:pt x="176568" y="404312"/>
                  </a:cubicBezTo>
                  <a:cubicBezTo>
                    <a:pt x="171523" y="395693"/>
                    <a:pt x="165972" y="384616"/>
                    <a:pt x="170951" y="375156"/>
                  </a:cubicBezTo>
                  <a:cubicBezTo>
                    <a:pt x="173978" y="369432"/>
                    <a:pt x="177242" y="370678"/>
                    <a:pt x="183228" y="370139"/>
                  </a:cubicBezTo>
                  <a:cubicBezTo>
                    <a:pt x="186155" y="369904"/>
                    <a:pt x="187770" y="368288"/>
                    <a:pt x="190394" y="367782"/>
                  </a:cubicBezTo>
                  <a:cubicBezTo>
                    <a:pt x="193690" y="367177"/>
                    <a:pt x="195910" y="368489"/>
                    <a:pt x="199106" y="366402"/>
                  </a:cubicBezTo>
                  <a:cubicBezTo>
                    <a:pt x="206607" y="361521"/>
                    <a:pt x="210543" y="350645"/>
                    <a:pt x="211921" y="342262"/>
                  </a:cubicBezTo>
                  <a:cubicBezTo>
                    <a:pt x="213469" y="333072"/>
                    <a:pt x="214545" y="322567"/>
                    <a:pt x="224637" y="318156"/>
                  </a:cubicBezTo>
                  <a:cubicBezTo>
                    <a:pt x="230355" y="315665"/>
                    <a:pt x="234493" y="316373"/>
                    <a:pt x="240042" y="319166"/>
                  </a:cubicBezTo>
                  <a:cubicBezTo>
                    <a:pt x="247275" y="322803"/>
                    <a:pt x="248991" y="328728"/>
                    <a:pt x="253666" y="334755"/>
                  </a:cubicBezTo>
                  <a:cubicBezTo>
                    <a:pt x="261739" y="345158"/>
                    <a:pt x="266885" y="357918"/>
                    <a:pt x="279029" y="364449"/>
                  </a:cubicBezTo>
                  <a:cubicBezTo>
                    <a:pt x="285150" y="367749"/>
                    <a:pt x="290869" y="368591"/>
                    <a:pt x="297361" y="369971"/>
                  </a:cubicBezTo>
                  <a:cubicBezTo>
                    <a:pt x="303517" y="371250"/>
                    <a:pt x="308731" y="373169"/>
                    <a:pt x="315492" y="372260"/>
                  </a:cubicBezTo>
                  <a:cubicBezTo>
                    <a:pt x="325853" y="370812"/>
                    <a:pt x="333857" y="365493"/>
                    <a:pt x="342570" y="359871"/>
                  </a:cubicBezTo>
                  <a:cubicBezTo>
                    <a:pt x="346472" y="357345"/>
                    <a:pt x="349163" y="355729"/>
                    <a:pt x="351955" y="351926"/>
                  </a:cubicBezTo>
                  <a:cubicBezTo>
                    <a:pt x="356429" y="345865"/>
                    <a:pt x="355823" y="342532"/>
                    <a:pt x="357539" y="335799"/>
                  </a:cubicBezTo>
                  <a:cubicBezTo>
                    <a:pt x="360634" y="323678"/>
                    <a:pt x="359456" y="309605"/>
                    <a:pt x="359254" y="296811"/>
                  </a:cubicBezTo>
                  <a:cubicBezTo>
                    <a:pt x="359120" y="288294"/>
                    <a:pt x="357035" y="280314"/>
                    <a:pt x="357067" y="271662"/>
                  </a:cubicBezTo>
                  <a:cubicBezTo>
                    <a:pt x="357067" y="268531"/>
                    <a:pt x="356563" y="264996"/>
                    <a:pt x="357001" y="261932"/>
                  </a:cubicBezTo>
                  <a:cubicBezTo>
                    <a:pt x="357438" y="258935"/>
                    <a:pt x="358884" y="256478"/>
                    <a:pt x="359288" y="253448"/>
                  </a:cubicBezTo>
                  <a:cubicBezTo>
                    <a:pt x="359860" y="248970"/>
                    <a:pt x="358817" y="244896"/>
                    <a:pt x="357606" y="241226"/>
                  </a:cubicBezTo>
                  <a:cubicBezTo>
                    <a:pt x="356765" y="238802"/>
                    <a:pt x="355890" y="236580"/>
                    <a:pt x="354949" y="234224"/>
                  </a:cubicBezTo>
                  <a:cubicBezTo>
                    <a:pt x="353839" y="231429"/>
                    <a:pt x="353637" y="228466"/>
                    <a:pt x="352628" y="225874"/>
                  </a:cubicBezTo>
                  <a:cubicBezTo>
                    <a:pt x="348389" y="214798"/>
                    <a:pt x="333454" y="213013"/>
                    <a:pt x="328240" y="202239"/>
                  </a:cubicBezTo>
                  <a:cubicBezTo>
                    <a:pt x="320739" y="186753"/>
                    <a:pt x="327803" y="168437"/>
                    <a:pt x="333017" y="153489"/>
                  </a:cubicBezTo>
                  <a:cubicBezTo>
                    <a:pt x="335137" y="147429"/>
                    <a:pt x="339341" y="144735"/>
                    <a:pt x="343411" y="140257"/>
                  </a:cubicBezTo>
                  <a:cubicBezTo>
                    <a:pt x="347448" y="135780"/>
                    <a:pt x="351585" y="131672"/>
                    <a:pt x="354444" y="126319"/>
                  </a:cubicBezTo>
                  <a:cubicBezTo>
                    <a:pt x="357404" y="120831"/>
                    <a:pt x="360499" y="115444"/>
                    <a:pt x="358750" y="109115"/>
                  </a:cubicBezTo>
                  <a:cubicBezTo>
                    <a:pt x="357337" y="103998"/>
                    <a:pt x="356967" y="99015"/>
                    <a:pt x="354411" y="94167"/>
                  </a:cubicBezTo>
                  <a:cubicBezTo>
                    <a:pt x="352123" y="89858"/>
                    <a:pt x="346742" y="85919"/>
                    <a:pt x="342200" y="83932"/>
                  </a:cubicBezTo>
                  <a:cubicBezTo>
                    <a:pt x="338802" y="82451"/>
                    <a:pt x="336112" y="82753"/>
                    <a:pt x="332714" y="80329"/>
                  </a:cubicBezTo>
                  <a:cubicBezTo>
                    <a:pt x="329687" y="78175"/>
                    <a:pt x="327534" y="76525"/>
                    <a:pt x="324002" y="75212"/>
                  </a:cubicBezTo>
                  <a:cubicBezTo>
                    <a:pt x="319327" y="73461"/>
                    <a:pt x="316737" y="73529"/>
                    <a:pt x="312296" y="74909"/>
                  </a:cubicBezTo>
                  <a:cubicBezTo>
                    <a:pt x="306308" y="76795"/>
                    <a:pt x="301936" y="80566"/>
                    <a:pt x="295174" y="79151"/>
                  </a:cubicBezTo>
                  <a:cubicBezTo>
                    <a:pt x="288683" y="77805"/>
                    <a:pt x="279332" y="67334"/>
                    <a:pt x="276875" y="61038"/>
                  </a:cubicBezTo>
                  <a:cubicBezTo>
                    <a:pt x="274857" y="55819"/>
                    <a:pt x="275934" y="49423"/>
                    <a:pt x="275934" y="43867"/>
                  </a:cubicBezTo>
                  <a:cubicBezTo>
                    <a:pt x="275934" y="33902"/>
                    <a:pt x="273748" y="19897"/>
                    <a:pt x="282291" y="12826"/>
                  </a:cubicBezTo>
                  <a:cubicBezTo>
                    <a:pt x="282964" y="12253"/>
                    <a:pt x="283738" y="12119"/>
                    <a:pt x="284410" y="11614"/>
                  </a:cubicBezTo>
                  <a:cubicBezTo>
                    <a:pt x="275429" y="7304"/>
                    <a:pt x="266213" y="6126"/>
                    <a:pt x="256592" y="3837"/>
                  </a:cubicBezTo>
                  <a:cubicBezTo>
                    <a:pt x="249899" y="2220"/>
                    <a:pt x="243743" y="200"/>
                    <a:pt x="236848" y="32"/>
                  </a:cubicBezTo>
                  <a:cubicBezTo>
                    <a:pt x="217135" y="-439"/>
                    <a:pt x="196986" y="4274"/>
                    <a:pt x="180269" y="14947"/>
                  </a:cubicBezTo>
                  <a:cubicBezTo>
                    <a:pt x="177679" y="16597"/>
                    <a:pt x="176064" y="19291"/>
                    <a:pt x="173507" y="21007"/>
                  </a:cubicBezTo>
                  <a:cubicBezTo>
                    <a:pt x="171860" y="22118"/>
                    <a:pt x="169202" y="22556"/>
                    <a:pt x="167520" y="23566"/>
                  </a:cubicBezTo>
                  <a:cubicBezTo>
                    <a:pt x="163551" y="25957"/>
                    <a:pt x="159986" y="27808"/>
                    <a:pt x="155848" y="29963"/>
                  </a:cubicBezTo>
                  <a:cubicBezTo>
                    <a:pt x="145958" y="35114"/>
                    <a:pt x="133815" y="36393"/>
                    <a:pt x="122581" y="33868"/>
                  </a:cubicBezTo>
                  <a:cubicBezTo>
                    <a:pt x="109967" y="31074"/>
                    <a:pt x="98394" y="24812"/>
                    <a:pt x="85882" y="21445"/>
                  </a:cubicBezTo>
                  <a:cubicBezTo>
                    <a:pt x="77270" y="19156"/>
                    <a:pt x="64690" y="17034"/>
                    <a:pt x="55910" y="19762"/>
                  </a:cubicBezTo>
                  <a:cubicBezTo>
                    <a:pt x="48611" y="22051"/>
                    <a:pt x="44003" y="27505"/>
                    <a:pt x="39899" y="33430"/>
                  </a:cubicBezTo>
                  <a:cubicBezTo>
                    <a:pt x="34517" y="41140"/>
                    <a:pt x="33911" y="48615"/>
                    <a:pt x="31961" y="57335"/>
                  </a:cubicBezTo>
                  <a:cubicBezTo>
                    <a:pt x="28664" y="72081"/>
                    <a:pt x="29438" y="88814"/>
                    <a:pt x="33979" y="103088"/>
                  </a:cubicBezTo>
                  <a:cubicBezTo>
                    <a:pt x="37175" y="113155"/>
                    <a:pt x="40874" y="122851"/>
                    <a:pt x="42624" y="133120"/>
                  </a:cubicBezTo>
                  <a:cubicBezTo>
                    <a:pt x="44036" y="141301"/>
                    <a:pt x="43398" y="150863"/>
                    <a:pt x="43129" y="159179"/>
                  </a:cubicBezTo>
                  <a:cubicBezTo>
                    <a:pt x="42994" y="163253"/>
                    <a:pt x="41412" y="166148"/>
                    <a:pt x="40874" y="170053"/>
                  </a:cubicBezTo>
                  <a:cubicBezTo>
                    <a:pt x="40303" y="174363"/>
                    <a:pt x="40337" y="177696"/>
                    <a:pt x="39294" y="181938"/>
                  </a:cubicBezTo>
                  <a:cubicBezTo>
                    <a:pt x="37444" y="189345"/>
                    <a:pt x="36469" y="196819"/>
                    <a:pt x="33474" y="204091"/>
                  </a:cubicBezTo>
                  <a:cubicBezTo>
                    <a:pt x="28294" y="216750"/>
                    <a:pt x="20490" y="225672"/>
                    <a:pt x="10567" y="234695"/>
                  </a:cubicBezTo>
                  <a:cubicBezTo>
                    <a:pt x="6127" y="238735"/>
                    <a:pt x="1317" y="243920"/>
                    <a:pt x="240" y="250249"/>
                  </a:cubicBezTo>
                  <a:cubicBezTo>
                    <a:pt x="-197" y="252943"/>
                    <a:pt x="5" y="257286"/>
                    <a:pt x="510" y="259878"/>
                  </a:cubicBezTo>
                  <a:cubicBezTo>
                    <a:pt x="913" y="261831"/>
                    <a:pt x="2258" y="263178"/>
                    <a:pt x="2595" y="265231"/>
                  </a:cubicBezTo>
                  <a:cubicBezTo>
                    <a:pt x="2831" y="266645"/>
                    <a:pt x="2057" y="268227"/>
                    <a:pt x="2360" y="269608"/>
                  </a:cubicBezTo>
                  <a:cubicBezTo>
                    <a:pt x="2965" y="272470"/>
                    <a:pt x="5555" y="274995"/>
                    <a:pt x="6262" y="278059"/>
                  </a:cubicBezTo>
                  <a:cubicBezTo>
                    <a:pt x="6968" y="281156"/>
                    <a:pt x="7203" y="283647"/>
                    <a:pt x="8348" y="286643"/>
                  </a:cubicBezTo>
                  <a:cubicBezTo>
                    <a:pt x="10500" y="292267"/>
                    <a:pt x="12484" y="297957"/>
                    <a:pt x="15815" y="303242"/>
                  </a:cubicBezTo>
                  <a:cubicBezTo>
                    <a:pt x="21802" y="312769"/>
                    <a:pt x="28866" y="321624"/>
                    <a:pt x="35055" y="331051"/>
                  </a:cubicBezTo>
                  <a:cubicBezTo>
                    <a:pt x="39327" y="337550"/>
                    <a:pt x="44911" y="343407"/>
                    <a:pt x="49486" y="349703"/>
                  </a:cubicBezTo>
                  <a:cubicBezTo>
                    <a:pt x="53186" y="354753"/>
                    <a:pt x="56078" y="360510"/>
                    <a:pt x="60149" y="365190"/>
                  </a:cubicBezTo>
                  <a:cubicBezTo>
                    <a:pt x="69332" y="375795"/>
                    <a:pt x="77607" y="387848"/>
                    <a:pt x="84771" y="399969"/>
                  </a:cubicBezTo>
                  <a:cubicBezTo>
                    <a:pt x="90793" y="410136"/>
                    <a:pt x="95603" y="421785"/>
                    <a:pt x="103878" y="430909"/>
                  </a:cubicBezTo>
                  <a:cubicBezTo>
                    <a:pt x="114709" y="442895"/>
                    <a:pt x="127827" y="449898"/>
                    <a:pt x="141350" y="458147"/>
                  </a:cubicBezTo>
                  <a:cubicBezTo>
                    <a:pt x="147135" y="461681"/>
                    <a:pt x="152652" y="465351"/>
                    <a:pt x="158438" y="468853"/>
                  </a:cubicBezTo>
                  <a:cubicBezTo>
                    <a:pt x="159918" y="469762"/>
                    <a:pt x="161196" y="470873"/>
                    <a:pt x="162474" y="472017"/>
                  </a:cubicBezTo>
                  <a:cubicBezTo>
                    <a:pt x="162911" y="469190"/>
                    <a:pt x="163753" y="466530"/>
                    <a:pt x="165368" y="46461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37" name="Freeform 1174">
              <a:extLst>
                <a:ext uri="{FF2B5EF4-FFF2-40B4-BE49-F238E27FC236}">
                  <a16:creationId xmlns:a16="http://schemas.microsoft.com/office/drawing/2014/main" id="{120BDB55-030E-CC90-9EFC-D1437ED19328}"/>
                </a:ext>
              </a:extLst>
            </p:cNvPr>
            <p:cNvSpPr>
              <a:spLocks/>
            </p:cNvSpPr>
            <p:nvPr/>
          </p:nvSpPr>
          <p:spPr>
            <a:xfrm>
              <a:off x="11915053" y="7025092"/>
              <a:ext cx="497866" cy="846033"/>
            </a:xfrm>
            <a:custGeom>
              <a:avLst/>
              <a:gdLst>
                <a:gd name="connsiteX0" fmla="*/ 29297 w 512466"/>
                <a:gd name="connsiteY0" fmla="*/ 706518 h 871327"/>
                <a:gd name="connsiteX1" fmla="*/ 44703 w 512466"/>
                <a:gd name="connsiteY1" fmla="*/ 714026 h 871327"/>
                <a:gd name="connsiteX2" fmla="*/ 62935 w 512466"/>
                <a:gd name="connsiteY2" fmla="*/ 718841 h 871327"/>
                <a:gd name="connsiteX3" fmla="*/ 75246 w 512466"/>
                <a:gd name="connsiteY3" fmla="*/ 729008 h 871327"/>
                <a:gd name="connsiteX4" fmla="*/ 87490 w 512466"/>
                <a:gd name="connsiteY4" fmla="*/ 762676 h 871327"/>
                <a:gd name="connsiteX5" fmla="*/ 87389 w 512466"/>
                <a:gd name="connsiteY5" fmla="*/ 780855 h 871327"/>
                <a:gd name="connsiteX6" fmla="*/ 87490 w 512466"/>
                <a:gd name="connsiteY6" fmla="*/ 797892 h 871327"/>
                <a:gd name="connsiteX7" fmla="*/ 83050 w 512466"/>
                <a:gd name="connsiteY7" fmla="*/ 819338 h 871327"/>
                <a:gd name="connsiteX8" fmla="*/ 83083 w 512466"/>
                <a:gd name="connsiteY8" fmla="*/ 836137 h 871327"/>
                <a:gd name="connsiteX9" fmla="*/ 108783 w 512466"/>
                <a:gd name="connsiteY9" fmla="*/ 838562 h 871327"/>
                <a:gd name="connsiteX10" fmla="*/ 145482 w 512466"/>
                <a:gd name="connsiteY10" fmla="*/ 850985 h 871327"/>
                <a:gd name="connsiteX11" fmla="*/ 178749 w 512466"/>
                <a:gd name="connsiteY11" fmla="*/ 847080 h 871327"/>
                <a:gd name="connsiteX12" fmla="*/ 190421 w 512466"/>
                <a:gd name="connsiteY12" fmla="*/ 840683 h 871327"/>
                <a:gd name="connsiteX13" fmla="*/ 196408 w 512466"/>
                <a:gd name="connsiteY13" fmla="*/ 838125 h 871327"/>
                <a:gd name="connsiteX14" fmla="*/ 203170 w 512466"/>
                <a:gd name="connsiteY14" fmla="*/ 832065 h 871327"/>
                <a:gd name="connsiteX15" fmla="*/ 259748 w 512466"/>
                <a:gd name="connsiteY15" fmla="*/ 817149 h 871327"/>
                <a:gd name="connsiteX16" fmla="*/ 279493 w 512466"/>
                <a:gd name="connsiteY16" fmla="*/ 820954 h 871327"/>
                <a:gd name="connsiteX17" fmla="*/ 307311 w 512466"/>
                <a:gd name="connsiteY17" fmla="*/ 828732 h 871327"/>
                <a:gd name="connsiteX18" fmla="*/ 347979 w 512466"/>
                <a:gd name="connsiteY18" fmla="*/ 823614 h 871327"/>
                <a:gd name="connsiteX19" fmla="*/ 368263 w 512466"/>
                <a:gd name="connsiteY19" fmla="*/ 826913 h 871327"/>
                <a:gd name="connsiteX20" fmla="*/ 389252 w 512466"/>
                <a:gd name="connsiteY20" fmla="*/ 834825 h 871327"/>
                <a:gd name="connsiteX21" fmla="*/ 418988 w 512466"/>
                <a:gd name="connsiteY21" fmla="*/ 850918 h 871327"/>
                <a:gd name="connsiteX22" fmla="*/ 494135 w 512466"/>
                <a:gd name="connsiteY22" fmla="*/ 861052 h 871327"/>
                <a:gd name="connsiteX23" fmla="*/ 505034 w 512466"/>
                <a:gd name="connsiteY23" fmla="*/ 822301 h 871327"/>
                <a:gd name="connsiteX24" fmla="*/ 512467 w 512466"/>
                <a:gd name="connsiteY24" fmla="*/ 817789 h 871327"/>
                <a:gd name="connsiteX25" fmla="*/ 506076 w 512466"/>
                <a:gd name="connsiteY25" fmla="*/ 806073 h 871327"/>
                <a:gd name="connsiteX26" fmla="*/ 496927 w 512466"/>
                <a:gd name="connsiteY26" fmla="*/ 787623 h 871327"/>
                <a:gd name="connsiteX27" fmla="*/ 471934 w 512466"/>
                <a:gd name="connsiteY27" fmla="*/ 765234 h 871327"/>
                <a:gd name="connsiteX28" fmla="*/ 459488 w 512466"/>
                <a:gd name="connsiteY28" fmla="*/ 761800 h 871327"/>
                <a:gd name="connsiteX29" fmla="*/ 448287 w 512466"/>
                <a:gd name="connsiteY29" fmla="*/ 748838 h 871327"/>
                <a:gd name="connsiteX30" fmla="*/ 430290 w 512466"/>
                <a:gd name="connsiteY30" fmla="*/ 700728 h 871327"/>
                <a:gd name="connsiteX31" fmla="*/ 404625 w 512466"/>
                <a:gd name="connsiteY31" fmla="*/ 666083 h 871327"/>
                <a:gd name="connsiteX32" fmla="*/ 408325 w 512466"/>
                <a:gd name="connsiteY32" fmla="*/ 625749 h 871327"/>
                <a:gd name="connsiteX33" fmla="*/ 400757 w 512466"/>
                <a:gd name="connsiteY33" fmla="*/ 594742 h 871327"/>
                <a:gd name="connsiteX34" fmla="*/ 395409 w 512466"/>
                <a:gd name="connsiteY34" fmla="*/ 554037 h 871327"/>
                <a:gd name="connsiteX35" fmla="*/ 408897 w 512466"/>
                <a:gd name="connsiteY35" fmla="*/ 545722 h 871327"/>
                <a:gd name="connsiteX36" fmla="*/ 420368 w 512466"/>
                <a:gd name="connsiteY36" fmla="*/ 528451 h 871327"/>
                <a:gd name="connsiteX37" fmla="*/ 422520 w 512466"/>
                <a:gd name="connsiteY37" fmla="*/ 490776 h 871327"/>
                <a:gd name="connsiteX38" fmla="*/ 433991 w 512466"/>
                <a:gd name="connsiteY38" fmla="*/ 468590 h 871327"/>
                <a:gd name="connsiteX39" fmla="*/ 444116 w 512466"/>
                <a:gd name="connsiteY39" fmla="*/ 449298 h 871327"/>
                <a:gd name="connsiteX40" fmla="*/ 454543 w 512466"/>
                <a:gd name="connsiteY40" fmla="*/ 422937 h 871327"/>
                <a:gd name="connsiteX41" fmla="*/ 458849 w 512466"/>
                <a:gd name="connsiteY41" fmla="*/ 391895 h 871327"/>
                <a:gd name="connsiteX42" fmla="*/ 412025 w 512466"/>
                <a:gd name="connsiteY42" fmla="*/ 337320 h 871327"/>
                <a:gd name="connsiteX43" fmla="*/ 378321 w 512466"/>
                <a:gd name="connsiteY43" fmla="*/ 310454 h 871327"/>
                <a:gd name="connsiteX44" fmla="*/ 362646 w 512466"/>
                <a:gd name="connsiteY44" fmla="*/ 273385 h 871327"/>
                <a:gd name="connsiteX45" fmla="*/ 380103 w 512466"/>
                <a:gd name="connsiteY45" fmla="*/ 254599 h 871327"/>
                <a:gd name="connsiteX46" fmla="*/ 390093 w 512466"/>
                <a:gd name="connsiteY46" fmla="*/ 257023 h 871327"/>
                <a:gd name="connsiteX47" fmla="*/ 403381 w 512466"/>
                <a:gd name="connsiteY47" fmla="*/ 258639 h 871327"/>
                <a:gd name="connsiteX48" fmla="*/ 430829 w 512466"/>
                <a:gd name="connsiteY48" fmla="*/ 256485 h 871327"/>
                <a:gd name="connsiteX49" fmla="*/ 452895 w 512466"/>
                <a:gd name="connsiteY49" fmla="*/ 247865 h 871327"/>
                <a:gd name="connsiteX50" fmla="*/ 454778 w 512466"/>
                <a:gd name="connsiteY50" fmla="*/ 224366 h 871327"/>
                <a:gd name="connsiteX51" fmla="*/ 434629 w 512466"/>
                <a:gd name="connsiteY51" fmla="*/ 199519 h 871327"/>
                <a:gd name="connsiteX52" fmla="*/ 429113 w 512466"/>
                <a:gd name="connsiteY52" fmla="*/ 162754 h 871327"/>
                <a:gd name="connsiteX53" fmla="*/ 429012 w 512466"/>
                <a:gd name="connsiteY53" fmla="*/ 144708 h 871327"/>
                <a:gd name="connsiteX54" fmla="*/ 431299 w 512466"/>
                <a:gd name="connsiteY54" fmla="*/ 124407 h 871327"/>
                <a:gd name="connsiteX55" fmla="*/ 431333 w 512466"/>
                <a:gd name="connsiteY55" fmla="*/ 101412 h 871327"/>
                <a:gd name="connsiteX56" fmla="*/ 427532 w 512466"/>
                <a:gd name="connsiteY56" fmla="*/ 77306 h 871327"/>
                <a:gd name="connsiteX57" fmla="*/ 407787 w 512466"/>
                <a:gd name="connsiteY57" fmla="*/ 28017 h 871327"/>
                <a:gd name="connsiteX58" fmla="*/ 394332 w 512466"/>
                <a:gd name="connsiteY58" fmla="*/ 10846 h 871327"/>
                <a:gd name="connsiteX59" fmla="*/ 380440 w 512466"/>
                <a:gd name="connsiteY59" fmla="*/ 645 h 871327"/>
                <a:gd name="connsiteX60" fmla="*/ 345692 w 512466"/>
                <a:gd name="connsiteY60" fmla="*/ 31922 h 871327"/>
                <a:gd name="connsiteX61" fmla="*/ 349998 w 512466"/>
                <a:gd name="connsiteY61" fmla="*/ 58216 h 871327"/>
                <a:gd name="connsiteX62" fmla="*/ 356489 w 512466"/>
                <a:gd name="connsiteY62" fmla="*/ 71852 h 871327"/>
                <a:gd name="connsiteX63" fmla="*/ 365033 w 512466"/>
                <a:gd name="connsiteY63" fmla="*/ 87003 h 871327"/>
                <a:gd name="connsiteX64" fmla="*/ 385587 w 512466"/>
                <a:gd name="connsiteY64" fmla="*/ 112623 h 871327"/>
                <a:gd name="connsiteX65" fmla="*/ 390666 w 512466"/>
                <a:gd name="connsiteY65" fmla="*/ 132858 h 871327"/>
                <a:gd name="connsiteX66" fmla="*/ 378421 w 512466"/>
                <a:gd name="connsiteY66" fmla="*/ 156492 h 871327"/>
                <a:gd name="connsiteX67" fmla="*/ 358138 w 512466"/>
                <a:gd name="connsiteY67" fmla="*/ 169757 h 871327"/>
                <a:gd name="connsiteX68" fmla="*/ 339133 w 512466"/>
                <a:gd name="connsiteY68" fmla="*/ 190126 h 871327"/>
                <a:gd name="connsiteX69" fmla="*/ 340007 w 512466"/>
                <a:gd name="connsiteY69" fmla="*/ 209956 h 871327"/>
                <a:gd name="connsiteX70" fmla="*/ 330824 w 512466"/>
                <a:gd name="connsiteY70" fmla="*/ 221066 h 871327"/>
                <a:gd name="connsiteX71" fmla="*/ 322280 w 512466"/>
                <a:gd name="connsiteY71" fmla="*/ 233355 h 871327"/>
                <a:gd name="connsiteX72" fmla="*/ 306739 w 512466"/>
                <a:gd name="connsiteY72" fmla="*/ 261198 h 871327"/>
                <a:gd name="connsiteX73" fmla="*/ 291367 w 512466"/>
                <a:gd name="connsiteY73" fmla="*/ 312709 h 871327"/>
                <a:gd name="connsiteX74" fmla="*/ 269268 w 512466"/>
                <a:gd name="connsiteY74" fmla="*/ 341967 h 871327"/>
                <a:gd name="connsiteX75" fmla="*/ 259243 w 512466"/>
                <a:gd name="connsiteY75" fmla="*/ 352605 h 871327"/>
                <a:gd name="connsiteX76" fmla="*/ 248547 w 512466"/>
                <a:gd name="connsiteY76" fmla="*/ 362874 h 871327"/>
                <a:gd name="connsiteX77" fmla="*/ 222410 w 512466"/>
                <a:gd name="connsiteY77" fmla="*/ 411860 h 871327"/>
                <a:gd name="connsiteX78" fmla="*/ 210671 w 512466"/>
                <a:gd name="connsiteY78" fmla="*/ 447144 h 871327"/>
                <a:gd name="connsiteX79" fmla="*/ 201084 w 512466"/>
                <a:gd name="connsiteY79" fmla="*/ 479733 h 871327"/>
                <a:gd name="connsiteX80" fmla="*/ 166337 w 512466"/>
                <a:gd name="connsiteY80" fmla="*/ 515556 h 871327"/>
                <a:gd name="connsiteX81" fmla="*/ 144977 w 512466"/>
                <a:gd name="connsiteY81" fmla="*/ 512627 h 871327"/>
                <a:gd name="connsiteX82" fmla="*/ 130008 w 512466"/>
                <a:gd name="connsiteY82" fmla="*/ 497207 h 871327"/>
                <a:gd name="connsiteX83" fmla="*/ 123718 w 512466"/>
                <a:gd name="connsiteY83" fmla="*/ 487343 h 871327"/>
                <a:gd name="connsiteX84" fmla="*/ 110801 w 512466"/>
                <a:gd name="connsiteY84" fmla="*/ 477410 h 871327"/>
                <a:gd name="connsiteX85" fmla="*/ 82881 w 512466"/>
                <a:gd name="connsiteY85" fmla="*/ 484144 h 871327"/>
                <a:gd name="connsiteX86" fmla="*/ 62026 w 512466"/>
                <a:gd name="connsiteY86" fmla="*/ 501785 h 871327"/>
                <a:gd name="connsiteX87" fmla="*/ 55366 w 512466"/>
                <a:gd name="connsiteY87" fmla="*/ 510809 h 871327"/>
                <a:gd name="connsiteX88" fmla="*/ 46116 w 512466"/>
                <a:gd name="connsiteY88" fmla="*/ 520269 h 871327"/>
                <a:gd name="connsiteX89" fmla="*/ 31719 w 512466"/>
                <a:gd name="connsiteY89" fmla="*/ 549762 h 871327"/>
                <a:gd name="connsiteX90" fmla="*/ 32224 w 512466"/>
                <a:gd name="connsiteY90" fmla="*/ 571477 h 871327"/>
                <a:gd name="connsiteX91" fmla="*/ 26438 w 512466"/>
                <a:gd name="connsiteY91" fmla="*/ 603226 h 871327"/>
                <a:gd name="connsiteX92" fmla="*/ 9317 w 512466"/>
                <a:gd name="connsiteY92" fmla="*/ 622484 h 871327"/>
                <a:gd name="connsiteX93" fmla="*/ 167 w 512466"/>
                <a:gd name="connsiteY93" fmla="*/ 639587 h 871327"/>
                <a:gd name="connsiteX94" fmla="*/ 8274 w 512466"/>
                <a:gd name="connsiteY94" fmla="*/ 653256 h 871327"/>
                <a:gd name="connsiteX95" fmla="*/ 16346 w 512466"/>
                <a:gd name="connsiteY95" fmla="*/ 671538 h 871327"/>
                <a:gd name="connsiteX96" fmla="*/ 16717 w 512466"/>
                <a:gd name="connsiteY96" fmla="*/ 682378 h 871327"/>
                <a:gd name="connsiteX97" fmla="*/ 19038 w 512466"/>
                <a:gd name="connsiteY97" fmla="*/ 690896 h 871327"/>
                <a:gd name="connsiteX98" fmla="*/ 29297 w 512466"/>
                <a:gd name="connsiteY98" fmla="*/ 706518 h 871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512466" h="871327">
                  <a:moveTo>
                    <a:pt x="29297" y="706518"/>
                  </a:moveTo>
                  <a:cubicBezTo>
                    <a:pt x="34276" y="709683"/>
                    <a:pt x="38984" y="712207"/>
                    <a:pt x="44703" y="714026"/>
                  </a:cubicBezTo>
                  <a:cubicBezTo>
                    <a:pt x="50792" y="715911"/>
                    <a:pt x="57015" y="716821"/>
                    <a:pt x="62935" y="718841"/>
                  </a:cubicBezTo>
                  <a:cubicBezTo>
                    <a:pt x="67543" y="720423"/>
                    <a:pt x="72387" y="724665"/>
                    <a:pt x="75246" y="729008"/>
                  </a:cubicBezTo>
                  <a:cubicBezTo>
                    <a:pt x="81234" y="738166"/>
                    <a:pt x="86245" y="751801"/>
                    <a:pt x="87490" y="762676"/>
                  </a:cubicBezTo>
                  <a:cubicBezTo>
                    <a:pt x="88163" y="768500"/>
                    <a:pt x="87389" y="774964"/>
                    <a:pt x="87389" y="780855"/>
                  </a:cubicBezTo>
                  <a:cubicBezTo>
                    <a:pt x="87389" y="786210"/>
                    <a:pt x="88398" y="792639"/>
                    <a:pt x="87490" y="797892"/>
                  </a:cubicBezTo>
                  <a:cubicBezTo>
                    <a:pt x="86279" y="804995"/>
                    <a:pt x="83453" y="812234"/>
                    <a:pt x="83050" y="819338"/>
                  </a:cubicBezTo>
                  <a:cubicBezTo>
                    <a:pt x="82747" y="824893"/>
                    <a:pt x="83083" y="830583"/>
                    <a:pt x="83083" y="836137"/>
                  </a:cubicBezTo>
                  <a:cubicBezTo>
                    <a:pt x="91358" y="834960"/>
                    <a:pt x="101449" y="836575"/>
                    <a:pt x="108783" y="838562"/>
                  </a:cubicBezTo>
                  <a:cubicBezTo>
                    <a:pt x="121295" y="841929"/>
                    <a:pt x="132834" y="848158"/>
                    <a:pt x="145482" y="850985"/>
                  </a:cubicBezTo>
                  <a:cubicBezTo>
                    <a:pt x="156716" y="853477"/>
                    <a:pt x="168859" y="852231"/>
                    <a:pt x="178749" y="847080"/>
                  </a:cubicBezTo>
                  <a:cubicBezTo>
                    <a:pt x="182887" y="844925"/>
                    <a:pt x="186452" y="843040"/>
                    <a:pt x="190421" y="840683"/>
                  </a:cubicBezTo>
                  <a:cubicBezTo>
                    <a:pt x="192137" y="839673"/>
                    <a:pt x="194761" y="839235"/>
                    <a:pt x="196408" y="838125"/>
                  </a:cubicBezTo>
                  <a:cubicBezTo>
                    <a:pt x="198965" y="836408"/>
                    <a:pt x="200580" y="833714"/>
                    <a:pt x="203170" y="832065"/>
                  </a:cubicBezTo>
                  <a:cubicBezTo>
                    <a:pt x="219887" y="821391"/>
                    <a:pt x="240036" y="816679"/>
                    <a:pt x="259748" y="817149"/>
                  </a:cubicBezTo>
                  <a:cubicBezTo>
                    <a:pt x="266644" y="817318"/>
                    <a:pt x="272799" y="819338"/>
                    <a:pt x="279493" y="820954"/>
                  </a:cubicBezTo>
                  <a:cubicBezTo>
                    <a:pt x="289114" y="823243"/>
                    <a:pt x="298330" y="824421"/>
                    <a:pt x="307311" y="828732"/>
                  </a:cubicBezTo>
                  <a:cubicBezTo>
                    <a:pt x="319387" y="820281"/>
                    <a:pt x="333851" y="822098"/>
                    <a:pt x="347979" y="823614"/>
                  </a:cubicBezTo>
                  <a:cubicBezTo>
                    <a:pt x="354740" y="824355"/>
                    <a:pt x="361703" y="825162"/>
                    <a:pt x="368263" y="826913"/>
                  </a:cubicBezTo>
                  <a:cubicBezTo>
                    <a:pt x="375529" y="828866"/>
                    <a:pt x="381987" y="832738"/>
                    <a:pt x="389252" y="834825"/>
                  </a:cubicBezTo>
                  <a:cubicBezTo>
                    <a:pt x="399983" y="837922"/>
                    <a:pt x="408594" y="846575"/>
                    <a:pt x="418988" y="850918"/>
                  </a:cubicBezTo>
                  <a:cubicBezTo>
                    <a:pt x="438868" y="859201"/>
                    <a:pt x="475735" y="885764"/>
                    <a:pt x="494135" y="861052"/>
                  </a:cubicBezTo>
                  <a:cubicBezTo>
                    <a:pt x="502241" y="850144"/>
                    <a:pt x="494000" y="831491"/>
                    <a:pt x="505034" y="822301"/>
                  </a:cubicBezTo>
                  <a:cubicBezTo>
                    <a:pt x="507253" y="820449"/>
                    <a:pt x="509810" y="819068"/>
                    <a:pt x="512467" y="817789"/>
                  </a:cubicBezTo>
                  <a:cubicBezTo>
                    <a:pt x="510180" y="814018"/>
                    <a:pt x="507825" y="810382"/>
                    <a:pt x="506076" y="806073"/>
                  </a:cubicBezTo>
                  <a:cubicBezTo>
                    <a:pt x="503587" y="799878"/>
                    <a:pt x="500492" y="793279"/>
                    <a:pt x="496927" y="787623"/>
                  </a:cubicBezTo>
                  <a:cubicBezTo>
                    <a:pt x="491746" y="779408"/>
                    <a:pt x="480814" y="769342"/>
                    <a:pt x="471934" y="765234"/>
                  </a:cubicBezTo>
                  <a:cubicBezTo>
                    <a:pt x="467830" y="763349"/>
                    <a:pt x="463457" y="764090"/>
                    <a:pt x="459488" y="761800"/>
                  </a:cubicBezTo>
                  <a:cubicBezTo>
                    <a:pt x="454880" y="759140"/>
                    <a:pt x="450776" y="753350"/>
                    <a:pt x="448287" y="748838"/>
                  </a:cubicBezTo>
                  <a:cubicBezTo>
                    <a:pt x="439877" y="733520"/>
                    <a:pt x="436749" y="716853"/>
                    <a:pt x="430290" y="700728"/>
                  </a:cubicBezTo>
                  <a:cubicBezTo>
                    <a:pt x="424740" y="686924"/>
                    <a:pt x="409670" y="680291"/>
                    <a:pt x="404625" y="666083"/>
                  </a:cubicBezTo>
                  <a:cubicBezTo>
                    <a:pt x="400017" y="653088"/>
                    <a:pt x="404962" y="638409"/>
                    <a:pt x="408325" y="625749"/>
                  </a:cubicBezTo>
                  <a:cubicBezTo>
                    <a:pt x="411285" y="614606"/>
                    <a:pt x="406912" y="604303"/>
                    <a:pt x="400757" y="594742"/>
                  </a:cubicBezTo>
                  <a:cubicBezTo>
                    <a:pt x="393894" y="584137"/>
                    <a:pt x="384005" y="564239"/>
                    <a:pt x="395409" y="554037"/>
                  </a:cubicBezTo>
                  <a:cubicBezTo>
                    <a:pt x="399344" y="550503"/>
                    <a:pt x="404424" y="548315"/>
                    <a:pt x="408897" y="545722"/>
                  </a:cubicBezTo>
                  <a:cubicBezTo>
                    <a:pt x="415052" y="542120"/>
                    <a:pt x="419022" y="535521"/>
                    <a:pt x="420368" y="528451"/>
                  </a:cubicBezTo>
                  <a:cubicBezTo>
                    <a:pt x="422756" y="515960"/>
                    <a:pt x="418047" y="502964"/>
                    <a:pt x="422520" y="490776"/>
                  </a:cubicBezTo>
                  <a:cubicBezTo>
                    <a:pt x="425447" y="482831"/>
                    <a:pt x="429181" y="475525"/>
                    <a:pt x="433991" y="468590"/>
                  </a:cubicBezTo>
                  <a:cubicBezTo>
                    <a:pt x="438196" y="462496"/>
                    <a:pt x="440786" y="455864"/>
                    <a:pt x="444116" y="449298"/>
                  </a:cubicBezTo>
                  <a:cubicBezTo>
                    <a:pt x="448253" y="441218"/>
                    <a:pt x="451650" y="431488"/>
                    <a:pt x="454543" y="422937"/>
                  </a:cubicBezTo>
                  <a:cubicBezTo>
                    <a:pt x="457974" y="412904"/>
                    <a:pt x="460564" y="402770"/>
                    <a:pt x="458849" y="391895"/>
                  </a:cubicBezTo>
                  <a:cubicBezTo>
                    <a:pt x="455047" y="367689"/>
                    <a:pt x="431670" y="349306"/>
                    <a:pt x="412025" y="337320"/>
                  </a:cubicBezTo>
                  <a:cubicBezTo>
                    <a:pt x="399411" y="329644"/>
                    <a:pt x="387806" y="322170"/>
                    <a:pt x="378321" y="310454"/>
                  </a:cubicBezTo>
                  <a:cubicBezTo>
                    <a:pt x="370214" y="300454"/>
                    <a:pt x="361805" y="286988"/>
                    <a:pt x="362646" y="273385"/>
                  </a:cubicBezTo>
                  <a:cubicBezTo>
                    <a:pt x="363117" y="265777"/>
                    <a:pt x="371290" y="253791"/>
                    <a:pt x="380103" y="254599"/>
                  </a:cubicBezTo>
                  <a:cubicBezTo>
                    <a:pt x="383736" y="254935"/>
                    <a:pt x="386057" y="256956"/>
                    <a:pt x="390093" y="257023"/>
                  </a:cubicBezTo>
                  <a:cubicBezTo>
                    <a:pt x="395072" y="257124"/>
                    <a:pt x="398570" y="257595"/>
                    <a:pt x="403381" y="258639"/>
                  </a:cubicBezTo>
                  <a:cubicBezTo>
                    <a:pt x="412396" y="260525"/>
                    <a:pt x="421949" y="257764"/>
                    <a:pt x="430829" y="256485"/>
                  </a:cubicBezTo>
                  <a:cubicBezTo>
                    <a:pt x="439171" y="255306"/>
                    <a:pt x="446134" y="253118"/>
                    <a:pt x="452895" y="247865"/>
                  </a:cubicBezTo>
                  <a:cubicBezTo>
                    <a:pt x="462213" y="240695"/>
                    <a:pt x="461170" y="233119"/>
                    <a:pt x="454778" y="224366"/>
                  </a:cubicBezTo>
                  <a:cubicBezTo>
                    <a:pt x="448522" y="215814"/>
                    <a:pt x="438834" y="209417"/>
                    <a:pt x="434629" y="199519"/>
                  </a:cubicBezTo>
                  <a:cubicBezTo>
                    <a:pt x="429349" y="187062"/>
                    <a:pt x="429113" y="176053"/>
                    <a:pt x="429113" y="162754"/>
                  </a:cubicBezTo>
                  <a:cubicBezTo>
                    <a:pt x="429113" y="156795"/>
                    <a:pt x="428609" y="150634"/>
                    <a:pt x="429012" y="144708"/>
                  </a:cubicBezTo>
                  <a:cubicBezTo>
                    <a:pt x="429450" y="137807"/>
                    <a:pt x="431367" y="131443"/>
                    <a:pt x="431299" y="124407"/>
                  </a:cubicBezTo>
                  <a:cubicBezTo>
                    <a:pt x="431233" y="116765"/>
                    <a:pt x="431703" y="109055"/>
                    <a:pt x="431333" y="101412"/>
                  </a:cubicBezTo>
                  <a:cubicBezTo>
                    <a:pt x="430964" y="93366"/>
                    <a:pt x="428777" y="85252"/>
                    <a:pt x="427532" y="77306"/>
                  </a:cubicBezTo>
                  <a:cubicBezTo>
                    <a:pt x="424774" y="59630"/>
                    <a:pt x="416667" y="43369"/>
                    <a:pt x="407787" y="28017"/>
                  </a:cubicBezTo>
                  <a:cubicBezTo>
                    <a:pt x="404154" y="21754"/>
                    <a:pt x="398773" y="16604"/>
                    <a:pt x="394332" y="10846"/>
                  </a:cubicBezTo>
                  <a:cubicBezTo>
                    <a:pt x="390833" y="6335"/>
                    <a:pt x="386191" y="2059"/>
                    <a:pt x="380440" y="645"/>
                  </a:cubicBezTo>
                  <a:cubicBezTo>
                    <a:pt x="362309" y="-3799"/>
                    <a:pt x="347273" y="15594"/>
                    <a:pt x="345692" y="31922"/>
                  </a:cubicBezTo>
                  <a:cubicBezTo>
                    <a:pt x="344750" y="41483"/>
                    <a:pt x="346870" y="49396"/>
                    <a:pt x="349998" y="58216"/>
                  </a:cubicBezTo>
                  <a:cubicBezTo>
                    <a:pt x="351713" y="63132"/>
                    <a:pt x="354539" y="67105"/>
                    <a:pt x="356489" y="71852"/>
                  </a:cubicBezTo>
                  <a:cubicBezTo>
                    <a:pt x="358912" y="77811"/>
                    <a:pt x="360728" y="82087"/>
                    <a:pt x="365033" y="87003"/>
                  </a:cubicBezTo>
                  <a:cubicBezTo>
                    <a:pt x="372299" y="95318"/>
                    <a:pt x="379902" y="103533"/>
                    <a:pt x="385587" y="112623"/>
                  </a:cubicBezTo>
                  <a:cubicBezTo>
                    <a:pt x="390093" y="119829"/>
                    <a:pt x="390564" y="124407"/>
                    <a:pt x="390666" y="132858"/>
                  </a:cubicBezTo>
                  <a:cubicBezTo>
                    <a:pt x="390800" y="142318"/>
                    <a:pt x="385922" y="150701"/>
                    <a:pt x="378421" y="156492"/>
                  </a:cubicBezTo>
                  <a:cubicBezTo>
                    <a:pt x="372098" y="161340"/>
                    <a:pt x="365605" y="166895"/>
                    <a:pt x="358138" y="169757"/>
                  </a:cubicBezTo>
                  <a:cubicBezTo>
                    <a:pt x="350065" y="172820"/>
                    <a:pt x="338998" y="180093"/>
                    <a:pt x="339133" y="190126"/>
                  </a:cubicBezTo>
                  <a:cubicBezTo>
                    <a:pt x="339233" y="196994"/>
                    <a:pt x="344279" y="203088"/>
                    <a:pt x="340007" y="209956"/>
                  </a:cubicBezTo>
                  <a:cubicBezTo>
                    <a:pt x="337619" y="213828"/>
                    <a:pt x="333516" y="216959"/>
                    <a:pt x="330824" y="221066"/>
                  </a:cubicBezTo>
                  <a:cubicBezTo>
                    <a:pt x="328066" y="225241"/>
                    <a:pt x="325307" y="229349"/>
                    <a:pt x="322280" y="233355"/>
                  </a:cubicBezTo>
                  <a:cubicBezTo>
                    <a:pt x="315957" y="241772"/>
                    <a:pt x="309363" y="250963"/>
                    <a:pt x="306739" y="261198"/>
                  </a:cubicBezTo>
                  <a:cubicBezTo>
                    <a:pt x="302266" y="278571"/>
                    <a:pt x="300113" y="296852"/>
                    <a:pt x="291367" y="312709"/>
                  </a:cubicBezTo>
                  <a:cubicBezTo>
                    <a:pt x="285111" y="324021"/>
                    <a:pt x="278417" y="332876"/>
                    <a:pt x="269268" y="341967"/>
                  </a:cubicBezTo>
                  <a:cubicBezTo>
                    <a:pt x="265803" y="345434"/>
                    <a:pt x="262405" y="348868"/>
                    <a:pt x="259243" y="352605"/>
                  </a:cubicBezTo>
                  <a:cubicBezTo>
                    <a:pt x="255980" y="356443"/>
                    <a:pt x="251709" y="358969"/>
                    <a:pt x="248547" y="362874"/>
                  </a:cubicBezTo>
                  <a:cubicBezTo>
                    <a:pt x="236505" y="377855"/>
                    <a:pt x="227321" y="393209"/>
                    <a:pt x="222410" y="411860"/>
                  </a:cubicBezTo>
                  <a:cubicBezTo>
                    <a:pt x="219215" y="423947"/>
                    <a:pt x="214338" y="435259"/>
                    <a:pt x="210671" y="447144"/>
                  </a:cubicBezTo>
                  <a:cubicBezTo>
                    <a:pt x="207341" y="457951"/>
                    <a:pt x="204683" y="468960"/>
                    <a:pt x="201084" y="479733"/>
                  </a:cubicBezTo>
                  <a:cubicBezTo>
                    <a:pt x="195802" y="495524"/>
                    <a:pt x="181877" y="509597"/>
                    <a:pt x="166337" y="515556"/>
                  </a:cubicBezTo>
                  <a:cubicBezTo>
                    <a:pt x="158365" y="518619"/>
                    <a:pt x="152545" y="516364"/>
                    <a:pt x="144977" y="512627"/>
                  </a:cubicBezTo>
                  <a:cubicBezTo>
                    <a:pt x="138384" y="509395"/>
                    <a:pt x="132934" y="504244"/>
                    <a:pt x="130008" y="497207"/>
                  </a:cubicBezTo>
                  <a:cubicBezTo>
                    <a:pt x="127788" y="491921"/>
                    <a:pt x="128057" y="490541"/>
                    <a:pt x="123718" y="487343"/>
                  </a:cubicBezTo>
                  <a:cubicBezTo>
                    <a:pt x="119277" y="484077"/>
                    <a:pt x="116250" y="479329"/>
                    <a:pt x="110801" y="477410"/>
                  </a:cubicBezTo>
                  <a:cubicBezTo>
                    <a:pt x="99835" y="473505"/>
                    <a:pt x="92031" y="477546"/>
                    <a:pt x="82881" y="484144"/>
                  </a:cubicBezTo>
                  <a:cubicBezTo>
                    <a:pt x="75346" y="489565"/>
                    <a:pt x="69057" y="495591"/>
                    <a:pt x="62026" y="501785"/>
                  </a:cubicBezTo>
                  <a:cubicBezTo>
                    <a:pt x="58931" y="504513"/>
                    <a:pt x="57922" y="507475"/>
                    <a:pt x="55366" y="510809"/>
                  </a:cubicBezTo>
                  <a:cubicBezTo>
                    <a:pt x="52541" y="514479"/>
                    <a:pt x="48706" y="516432"/>
                    <a:pt x="46116" y="520269"/>
                  </a:cubicBezTo>
                  <a:cubicBezTo>
                    <a:pt x="39758" y="529662"/>
                    <a:pt x="34309" y="538551"/>
                    <a:pt x="31719" y="549762"/>
                  </a:cubicBezTo>
                  <a:cubicBezTo>
                    <a:pt x="30206" y="556361"/>
                    <a:pt x="31080" y="564745"/>
                    <a:pt x="32224" y="571477"/>
                  </a:cubicBezTo>
                  <a:cubicBezTo>
                    <a:pt x="34511" y="584844"/>
                    <a:pt x="32728" y="591476"/>
                    <a:pt x="26438" y="603226"/>
                  </a:cubicBezTo>
                  <a:cubicBezTo>
                    <a:pt x="22132" y="611239"/>
                    <a:pt x="16515" y="617097"/>
                    <a:pt x="9317" y="622484"/>
                  </a:cubicBezTo>
                  <a:cubicBezTo>
                    <a:pt x="4573" y="626019"/>
                    <a:pt x="-1044" y="633258"/>
                    <a:pt x="167" y="639587"/>
                  </a:cubicBezTo>
                  <a:cubicBezTo>
                    <a:pt x="1176" y="644772"/>
                    <a:pt x="5515" y="648846"/>
                    <a:pt x="8274" y="653256"/>
                  </a:cubicBezTo>
                  <a:cubicBezTo>
                    <a:pt x="11604" y="658609"/>
                    <a:pt x="14699" y="665275"/>
                    <a:pt x="16346" y="671538"/>
                  </a:cubicBezTo>
                  <a:cubicBezTo>
                    <a:pt x="17289" y="675207"/>
                    <a:pt x="16043" y="678776"/>
                    <a:pt x="16717" y="682378"/>
                  </a:cubicBezTo>
                  <a:cubicBezTo>
                    <a:pt x="17289" y="685476"/>
                    <a:pt x="18903" y="687597"/>
                    <a:pt x="19038" y="690896"/>
                  </a:cubicBezTo>
                  <a:cubicBezTo>
                    <a:pt x="19441" y="699212"/>
                    <a:pt x="22637" y="702276"/>
                    <a:pt x="29297" y="706518"/>
                  </a:cubicBezTo>
                  <a:close/>
                </a:path>
              </a:pathLst>
            </a:custGeom>
            <a:solidFill>
              <a:srgbClr val="D5DCDD"/>
            </a:solidFill>
            <a:ln w="3175" cap="rnd">
              <a:solidFill>
                <a:srgbClr val="7D8D91"/>
              </a:solidFill>
              <a:prstDash val="solid"/>
              <a:round/>
            </a:ln>
          </p:spPr>
          <p:txBody>
            <a:bodyPr rtlCol="0" anchor="ctr"/>
            <a:lstStyle/>
            <a:p>
              <a:endParaRPr lang="en-US"/>
            </a:p>
          </p:txBody>
        </p:sp>
        <p:grpSp>
          <p:nvGrpSpPr>
            <p:cNvPr id="1138" name="Graphic 1021">
              <a:extLst>
                <a:ext uri="{FF2B5EF4-FFF2-40B4-BE49-F238E27FC236}">
                  <a16:creationId xmlns:a16="http://schemas.microsoft.com/office/drawing/2014/main" id="{9ACF3EFD-570F-ED0C-7C4C-9668A0B29FCD}"/>
                </a:ext>
              </a:extLst>
            </p:cNvPr>
            <p:cNvGrpSpPr>
              <a:grpSpLocks/>
            </p:cNvGrpSpPr>
            <p:nvPr/>
          </p:nvGrpSpPr>
          <p:grpSpPr>
            <a:xfrm>
              <a:off x="12294341" y="7202147"/>
              <a:ext cx="820659" cy="628925"/>
              <a:chOff x="12223209" y="7576033"/>
              <a:chExt cx="844726" cy="647728"/>
            </a:xfrm>
            <a:solidFill>
              <a:srgbClr val="D5DCDD"/>
            </a:solidFill>
          </p:grpSpPr>
          <p:sp>
            <p:nvSpPr>
              <p:cNvPr id="1195" name="Freeform 1176">
                <a:extLst>
                  <a:ext uri="{FF2B5EF4-FFF2-40B4-BE49-F238E27FC236}">
                    <a16:creationId xmlns:a16="http://schemas.microsoft.com/office/drawing/2014/main" id="{19E6F908-7B1D-AEE8-CCEF-C8D514385CC6}"/>
                  </a:ext>
                </a:extLst>
              </p:cNvPr>
              <p:cNvSpPr>
                <a:spLocks/>
              </p:cNvSpPr>
              <p:nvPr/>
            </p:nvSpPr>
            <p:spPr>
              <a:xfrm>
                <a:off x="12334804" y="8215917"/>
                <a:ext cx="3127" cy="3670"/>
              </a:xfrm>
              <a:custGeom>
                <a:avLst/>
                <a:gdLst>
                  <a:gd name="connsiteX0" fmla="*/ 3128 w 3127"/>
                  <a:gd name="connsiteY0" fmla="*/ 0 h 3670"/>
                  <a:gd name="connsiteX1" fmla="*/ 0 w 3127"/>
                  <a:gd name="connsiteY1" fmla="*/ 3670 h 3670"/>
                  <a:gd name="connsiteX2" fmla="*/ 3128 w 3127"/>
                  <a:gd name="connsiteY2" fmla="*/ 0 h 3670"/>
                </a:gdLst>
                <a:ahLst/>
                <a:cxnLst>
                  <a:cxn ang="0">
                    <a:pos x="connsiteX0" y="connsiteY0"/>
                  </a:cxn>
                  <a:cxn ang="0">
                    <a:pos x="connsiteX1" y="connsiteY1"/>
                  </a:cxn>
                  <a:cxn ang="0">
                    <a:pos x="connsiteX2" y="connsiteY2"/>
                  </a:cxn>
                </a:cxnLst>
                <a:rect l="l" t="t" r="r" b="b"/>
                <a:pathLst>
                  <a:path w="3127" h="3670">
                    <a:moveTo>
                      <a:pt x="3128" y="0"/>
                    </a:moveTo>
                    <a:cubicBezTo>
                      <a:pt x="1816" y="1112"/>
                      <a:pt x="807" y="2323"/>
                      <a:pt x="0" y="3670"/>
                    </a:cubicBezTo>
                    <a:cubicBezTo>
                      <a:pt x="807" y="2357"/>
                      <a:pt x="1816" y="1112"/>
                      <a:pt x="3128"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96" name="Freeform 1177">
                <a:extLst>
                  <a:ext uri="{FF2B5EF4-FFF2-40B4-BE49-F238E27FC236}">
                    <a16:creationId xmlns:a16="http://schemas.microsoft.com/office/drawing/2014/main" id="{149BE474-EE1C-1D8E-D3D4-5C38E29FA138}"/>
                  </a:ext>
                </a:extLst>
              </p:cNvPr>
              <p:cNvSpPr>
                <a:spLocks/>
              </p:cNvSpPr>
              <p:nvPr/>
            </p:nvSpPr>
            <p:spPr>
              <a:xfrm>
                <a:off x="12332953" y="8223761"/>
                <a:ext cx="33637" cy="33667"/>
              </a:xfrm>
              <a:custGeom>
                <a:avLst/>
                <a:gdLst>
                  <a:gd name="connsiteX0" fmla="*/ 0 w 33637"/>
                  <a:gd name="connsiteY0" fmla="*/ 0 h 33667"/>
                  <a:gd name="connsiteX1" fmla="*/ 0 w 33637"/>
                  <a:gd name="connsiteY1" fmla="*/ 0 h 33667"/>
                  <a:gd name="connsiteX2" fmla="*/ 0 w 33637"/>
                  <a:gd name="connsiteY2" fmla="*/ 0 h 33667"/>
                </a:gdLst>
                <a:ahLst/>
                <a:cxnLst>
                  <a:cxn ang="0">
                    <a:pos x="connsiteX0" y="connsiteY0"/>
                  </a:cxn>
                  <a:cxn ang="0">
                    <a:pos x="connsiteX1" y="connsiteY1"/>
                  </a:cxn>
                  <a:cxn ang="0">
                    <a:pos x="connsiteX2" y="connsiteY2"/>
                  </a:cxn>
                </a:cxnLst>
                <a:rect l="l" t="t" r="r" b="b"/>
                <a:pathLst>
                  <a:path w="33637" h="33667">
                    <a:moveTo>
                      <a:pt x="0" y="0"/>
                    </a:moveTo>
                    <a:lnTo>
                      <a:pt x="0" y="0"/>
                    </a:lnTo>
                    <a:lnTo>
                      <a:pt x="0" y="0"/>
                    </a:lnTo>
                    <a:close/>
                  </a:path>
                </a:pathLst>
              </a:custGeom>
              <a:solidFill>
                <a:srgbClr val="D5DCDD"/>
              </a:solidFill>
              <a:ln w="3175" cap="rnd">
                <a:solidFill>
                  <a:srgbClr val="7D8D91"/>
                </a:solidFill>
                <a:prstDash val="solid"/>
                <a:round/>
              </a:ln>
            </p:spPr>
            <p:txBody>
              <a:bodyPr rtlCol="0" anchor="ctr"/>
              <a:lstStyle/>
              <a:p>
                <a:endParaRPr lang="en-US"/>
              </a:p>
            </p:txBody>
          </p:sp>
          <p:sp>
            <p:nvSpPr>
              <p:cNvPr id="1197" name="Freeform 1178">
                <a:extLst>
                  <a:ext uri="{FF2B5EF4-FFF2-40B4-BE49-F238E27FC236}">
                    <a16:creationId xmlns:a16="http://schemas.microsoft.com/office/drawing/2014/main" id="{A8740DAB-8681-9A08-5A2D-3B52AC750184}"/>
                  </a:ext>
                </a:extLst>
              </p:cNvPr>
              <p:cNvSpPr>
                <a:spLocks/>
              </p:cNvSpPr>
              <p:nvPr/>
            </p:nvSpPr>
            <p:spPr>
              <a:xfrm>
                <a:off x="12223209" y="7576033"/>
                <a:ext cx="844726" cy="635440"/>
              </a:xfrm>
              <a:custGeom>
                <a:avLst/>
                <a:gdLst>
                  <a:gd name="connsiteX0" fmla="*/ 18015 w 844726"/>
                  <a:gd name="connsiteY0" fmla="*/ 443400 h 635440"/>
                  <a:gd name="connsiteX1" fmla="*/ 14316 w 844726"/>
                  <a:gd name="connsiteY1" fmla="*/ 483734 h 635440"/>
                  <a:gd name="connsiteX2" fmla="*/ 39981 w 844726"/>
                  <a:gd name="connsiteY2" fmla="*/ 518379 h 635440"/>
                  <a:gd name="connsiteX3" fmla="*/ 57976 w 844726"/>
                  <a:gd name="connsiteY3" fmla="*/ 566489 h 635440"/>
                  <a:gd name="connsiteX4" fmla="*/ 69178 w 844726"/>
                  <a:gd name="connsiteY4" fmla="*/ 579451 h 635440"/>
                  <a:gd name="connsiteX5" fmla="*/ 81624 w 844726"/>
                  <a:gd name="connsiteY5" fmla="*/ 582885 h 635440"/>
                  <a:gd name="connsiteX6" fmla="*/ 106617 w 844726"/>
                  <a:gd name="connsiteY6" fmla="*/ 605274 h 635440"/>
                  <a:gd name="connsiteX7" fmla="*/ 115766 w 844726"/>
                  <a:gd name="connsiteY7" fmla="*/ 623724 h 635440"/>
                  <a:gd name="connsiteX8" fmla="*/ 122158 w 844726"/>
                  <a:gd name="connsiteY8" fmla="*/ 635440 h 635440"/>
                  <a:gd name="connsiteX9" fmla="*/ 138303 w 844726"/>
                  <a:gd name="connsiteY9" fmla="*/ 626383 h 635440"/>
                  <a:gd name="connsiteX10" fmla="*/ 145670 w 844726"/>
                  <a:gd name="connsiteY10" fmla="*/ 601133 h 635440"/>
                  <a:gd name="connsiteX11" fmla="*/ 150076 w 844726"/>
                  <a:gd name="connsiteY11" fmla="*/ 555648 h 635440"/>
                  <a:gd name="connsiteX12" fmla="*/ 207227 w 844726"/>
                  <a:gd name="connsiteY12" fmla="*/ 547130 h 635440"/>
                  <a:gd name="connsiteX13" fmla="*/ 268447 w 844726"/>
                  <a:gd name="connsiteY13" fmla="*/ 552955 h 635440"/>
                  <a:gd name="connsiteX14" fmla="*/ 270095 w 844726"/>
                  <a:gd name="connsiteY14" fmla="*/ 564166 h 635440"/>
                  <a:gd name="connsiteX15" fmla="*/ 267438 w 844726"/>
                  <a:gd name="connsiteY15" fmla="*/ 538882 h 635440"/>
                  <a:gd name="connsiteX16" fmla="*/ 277193 w 844726"/>
                  <a:gd name="connsiteY16" fmla="*/ 486697 h 635440"/>
                  <a:gd name="connsiteX17" fmla="*/ 311839 w 844726"/>
                  <a:gd name="connsiteY17" fmla="*/ 440808 h 635440"/>
                  <a:gd name="connsiteX18" fmla="*/ 362598 w 844726"/>
                  <a:gd name="connsiteY18" fmla="*/ 452693 h 635440"/>
                  <a:gd name="connsiteX19" fmla="*/ 387154 w 844726"/>
                  <a:gd name="connsiteY19" fmla="*/ 474072 h 635440"/>
                  <a:gd name="connsiteX20" fmla="*/ 425097 w 844726"/>
                  <a:gd name="connsiteY20" fmla="*/ 493263 h 635440"/>
                  <a:gd name="connsiteX21" fmla="*/ 467312 w 844726"/>
                  <a:gd name="connsiteY21" fmla="*/ 499794 h 635440"/>
                  <a:gd name="connsiteX22" fmla="*/ 485275 w 844726"/>
                  <a:gd name="connsiteY22" fmla="*/ 502959 h 635440"/>
                  <a:gd name="connsiteX23" fmla="*/ 507375 w 844726"/>
                  <a:gd name="connsiteY23" fmla="*/ 513092 h 635440"/>
                  <a:gd name="connsiteX24" fmla="*/ 538457 w 844726"/>
                  <a:gd name="connsiteY24" fmla="*/ 478583 h 635440"/>
                  <a:gd name="connsiteX25" fmla="*/ 581545 w 844726"/>
                  <a:gd name="connsiteY25" fmla="*/ 449191 h 635440"/>
                  <a:gd name="connsiteX26" fmla="*/ 599811 w 844726"/>
                  <a:gd name="connsiteY26" fmla="*/ 455959 h 635440"/>
                  <a:gd name="connsiteX27" fmla="*/ 623458 w 844726"/>
                  <a:gd name="connsiteY27" fmla="*/ 457541 h 635440"/>
                  <a:gd name="connsiteX28" fmla="*/ 666413 w 844726"/>
                  <a:gd name="connsiteY28" fmla="*/ 437172 h 635440"/>
                  <a:gd name="connsiteX29" fmla="*/ 680709 w 844726"/>
                  <a:gd name="connsiteY29" fmla="*/ 428486 h 635440"/>
                  <a:gd name="connsiteX30" fmla="*/ 704761 w 844726"/>
                  <a:gd name="connsiteY30" fmla="*/ 441448 h 635440"/>
                  <a:gd name="connsiteX31" fmla="*/ 737927 w 844726"/>
                  <a:gd name="connsiteY31" fmla="*/ 434008 h 635440"/>
                  <a:gd name="connsiteX32" fmla="*/ 767528 w 844726"/>
                  <a:gd name="connsiteY32" fmla="*/ 424547 h 635440"/>
                  <a:gd name="connsiteX33" fmla="*/ 807489 w 844726"/>
                  <a:gd name="connsiteY33" fmla="*/ 425085 h 635440"/>
                  <a:gd name="connsiteX34" fmla="*/ 841733 w 844726"/>
                  <a:gd name="connsiteY34" fmla="*/ 408522 h 635440"/>
                  <a:gd name="connsiteX35" fmla="*/ 844726 w 844726"/>
                  <a:gd name="connsiteY35" fmla="*/ 413100 h 635440"/>
                  <a:gd name="connsiteX36" fmla="*/ 806683 w 844726"/>
                  <a:gd name="connsiteY36" fmla="*/ 356943 h 635440"/>
                  <a:gd name="connsiteX37" fmla="*/ 790502 w 844726"/>
                  <a:gd name="connsiteY37" fmla="*/ 312501 h 635440"/>
                  <a:gd name="connsiteX38" fmla="*/ 725851 w 844726"/>
                  <a:gd name="connsiteY38" fmla="*/ 271865 h 635440"/>
                  <a:gd name="connsiteX39" fmla="*/ 693020 w 844726"/>
                  <a:gd name="connsiteY39" fmla="*/ 217963 h 635440"/>
                  <a:gd name="connsiteX40" fmla="*/ 653294 w 844726"/>
                  <a:gd name="connsiteY40" fmla="*/ 199110 h 635440"/>
                  <a:gd name="connsiteX41" fmla="*/ 629782 w 844726"/>
                  <a:gd name="connsiteY41" fmla="*/ 179515 h 635440"/>
                  <a:gd name="connsiteX42" fmla="*/ 603646 w 844726"/>
                  <a:gd name="connsiteY42" fmla="*/ 168438 h 635440"/>
                  <a:gd name="connsiteX43" fmla="*/ 596683 w 844726"/>
                  <a:gd name="connsiteY43" fmla="*/ 80667 h 635440"/>
                  <a:gd name="connsiteX44" fmla="*/ 567452 w 844726"/>
                  <a:gd name="connsiteY44" fmla="*/ 31243 h 635440"/>
                  <a:gd name="connsiteX45" fmla="*/ 557596 w 844726"/>
                  <a:gd name="connsiteY45" fmla="*/ 0 h 635440"/>
                  <a:gd name="connsiteX46" fmla="*/ 525674 w 844726"/>
                  <a:gd name="connsiteY46" fmla="*/ 7171 h 635440"/>
                  <a:gd name="connsiteX47" fmla="*/ 493348 w 844726"/>
                  <a:gd name="connsiteY47" fmla="*/ 5689 h 635440"/>
                  <a:gd name="connsiteX48" fmla="*/ 472459 w 844726"/>
                  <a:gd name="connsiteY48" fmla="*/ 14814 h 635440"/>
                  <a:gd name="connsiteX49" fmla="*/ 465900 w 844726"/>
                  <a:gd name="connsiteY49" fmla="*/ 32152 h 635440"/>
                  <a:gd name="connsiteX50" fmla="*/ 449585 w 844726"/>
                  <a:gd name="connsiteY50" fmla="*/ 70500 h 635440"/>
                  <a:gd name="connsiteX51" fmla="*/ 429672 w 844726"/>
                  <a:gd name="connsiteY51" fmla="*/ 81037 h 635440"/>
                  <a:gd name="connsiteX52" fmla="*/ 414703 w 844726"/>
                  <a:gd name="connsiteY52" fmla="*/ 95582 h 635440"/>
                  <a:gd name="connsiteX53" fmla="*/ 397750 w 844726"/>
                  <a:gd name="connsiteY53" fmla="*/ 127061 h 635440"/>
                  <a:gd name="connsiteX54" fmla="*/ 354593 w 844726"/>
                  <a:gd name="connsiteY54" fmla="*/ 137262 h 635440"/>
                  <a:gd name="connsiteX55" fmla="*/ 320417 w 844726"/>
                  <a:gd name="connsiteY55" fmla="*/ 130765 h 635440"/>
                  <a:gd name="connsiteX56" fmla="*/ 294214 w 844726"/>
                  <a:gd name="connsiteY56" fmla="*/ 135781 h 635440"/>
                  <a:gd name="connsiteX57" fmla="*/ 291152 w 844726"/>
                  <a:gd name="connsiteY57" fmla="*/ 153524 h 635440"/>
                  <a:gd name="connsiteX58" fmla="*/ 296737 w 844726"/>
                  <a:gd name="connsiteY58" fmla="*/ 166991 h 635440"/>
                  <a:gd name="connsiteX59" fmla="*/ 305482 w 844726"/>
                  <a:gd name="connsiteY59" fmla="*/ 187629 h 635440"/>
                  <a:gd name="connsiteX60" fmla="*/ 302220 w 844726"/>
                  <a:gd name="connsiteY60" fmla="*/ 197090 h 635440"/>
                  <a:gd name="connsiteX61" fmla="*/ 295660 w 844726"/>
                  <a:gd name="connsiteY61" fmla="*/ 202847 h 635440"/>
                  <a:gd name="connsiteX62" fmla="*/ 290984 w 844726"/>
                  <a:gd name="connsiteY62" fmla="*/ 208940 h 635440"/>
                  <a:gd name="connsiteX63" fmla="*/ 277058 w 844726"/>
                  <a:gd name="connsiteY63" fmla="*/ 213721 h 635440"/>
                  <a:gd name="connsiteX64" fmla="*/ 259970 w 844726"/>
                  <a:gd name="connsiteY64" fmla="*/ 211499 h 635440"/>
                  <a:gd name="connsiteX65" fmla="*/ 242950 w 844726"/>
                  <a:gd name="connsiteY65" fmla="*/ 209344 h 635440"/>
                  <a:gd name="connsiteX66" fmla="*/ 218192 w 844726"/>
                  <a:gd name="connsiteY66" fmla="*/ 213620 h 635440"/>
                  <a:gd name="connsiteX67" fmla="*/ 205511 w 844726"/>
                  <a:gd name="connsiteY67" fmla="*/ 223013 h 635440"/>
                  <a:gd name="connsiteX68" fmla="*/ 177188 w 844726"/>
                  <a:gd name="connsiteY68" fmla="*/ 241564 h 635440"/>
                  <a:gd name="connsiteX69" fmla="*/ 161581 w 844726"/>
                  <a:gd name="connsiteY69" fmla="*/ 240453 h 635440"/>
                  <a:gd name="connsiteX70" fmla="*/ 149471 w 844726"/>
                  <a:gd name="connsiteY70" fmla="*/ 231195 h 635440"/>
                  <a:gd name="connsiteX71" fmla="*/ 123368 w 844726"/>
                  <a:gd name="connsiteY71" fmla="*/ 224528 h 635440"/>
                  <a:gd name="connsiteX72" fmla="*/ 92321 w 844726"/>
                  <a:gd name="connsiteY72" fmla="*/ 242002 h 635440"/>
                  <a:gd name="connsiteX73" fmla="*/ 63561 w 844726"/>
                  <a:gd name="connsiteY73" fmla="*/ 243652 h 635440"/>
                  <a:gd name="connsiteX74" fmla="*/ 63326 w 844726"/>
                  <a:gd name="connsiteY74" fmla="*/ 243517 h 635440"/>
                  <a:gd name="connsiteX75" fmla="*/ 53906 w 844726"/>
                  <a:gd name="connsiteY75" fmla="*/ 267017 h 635440"/>
                  <a:gd name="connsiteX76" fmla="*/ 43781 w 844726"/>
                  <a:gd name="connsiteY76" fmla="*/ 286308 h 635440"/>
                  <a:gd name="connsiteX77" fmla="*/ 32311 w 844726"/>
                  <a:gd name="connsiteY77" fmla="*/ 308495 h 635440"/>
                  <a:gd name="connsiteX78" fmla="*/ 30158 w 844726"/>
                  <a:gd name="connsiteY78" fmla="*/ 346169 h 635440"/>
                  <a:gd name="connsiteX79" fmla="*/ 18688 w 844726"/>
                  <a:gd name="connsiteY79" fmla="*/ 363440 h 635440"/>
                  <a:gd name="connsiteX80" fmla="*/ 5199 w 844726"/>
                  <a:gd name="connsiteY80" fmla="*/ 371756 h 635440"/>
                  <a:gd name="connsiteX81" fmla="*/ 10548 w 844726"/>
                  <a:gd name="connsiteY81" fmla="*/ 412460 h 635440"/>
                  <a:gd name="connsiteX82" fmla="*/ 18015 w 844726"/>
                  <a:gd name="connsiteY82" fmla="*/ 443400 h 63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844726" h="635440">
                    <a:moveTo>
                      <a:pt x="18015" y="443400"/>
                    </a:moveTo>
                    <a:cubicBezTo>
                      <a:pt x="14651" y="456060"/>
                      <a:pt x="9707" y="470739"/>
                      <a:pt x="14316" y="483734"/>
                    </a:cubicBezTo>
                    <a:cubicBezTo>
                      <a:pt x="19361" y="497942"/>
                      <a:pt x="34431" y="504541"/>
                      <a:pt x="39981" y="518379"/>
                    </a:cubicBezTo>
                    <a:cubicBezTo>
                      <a:pt x="46473" y="534505"/>
                      <a:pt x="49567" y="551171"/>
                      <a:pt x="57976" y="566489"/>
                    </a:cubicBezTo>
                    <a:cubicBezTo>
                      <a:pt x="60466" y="571001"/>
                      <a:pt x="64570" y="576791"/>
                      <a:pt x="69178" y="579451"/>
                    </a:cubicBezTo>
                    <a:cubicBezTo>
                      <a:pt x="73182" y="581741"/>
                      <a:pt x="77521" y="581000"/>
                      <a:pt x="81624" y="582885"/>
                    </a:cubicBezTo>
                    <a:cubicBezTo>
                      <a:pt x="90504" y="586993"/>
                      <a:pt x="101403" y="597059"/>
                      <a:pt x="106617" y="605274"/>
                    </a:cubicBezTo>
                    <a:cubicBezTo>
                      <a:pt x="110182" y="610897"/>
                      <a:pt x="113243" y="617529"/>
                      <a:pt x="115766" y="623724"/>
                    </a:cubicBezTo>
                    <a:cubicBezTo>
                      <a:pt x="117482" y="628000"/>
                      <a:pt x="119837" y="631636"/>
                      <a:pt x="122158" y="635440"/>
                    </a:cubicBezTo>
                    <a:cubicBezTo>
                      <a:pt x="127809" y="632713"/>
                      <a:pt x="133931" y="630592"/>
                      <a:pt x="138303" y="626383"/>
                    </a:cubicBezTo>
                    <a:cubicBezTo>
                      <a:pt x="144694" y="620257"/>
                      <a:pt x="146074" y="609449"/>
                      <a:pt x="145670" y="601133"/>
                    </a:cubicBezTo>
                    <a:cubicBezTo>
                      <a:pt x="144930" y="585949"/>
                      <a:pt x="129322" y="565782"/>
                      <a:pt x="150076" y="555648"/>
                    </a:cubicBezTo>
                    <a:cubicBezTo>
                      <a:pt x="168039" y="546895"/>
                      <a:pt x="187750" y="546659"/>
                      <a:pt x="207227" y="547130"/>
                    </a:cubicBezTo>
                    <a:cubicBezTo>
                      <a:pt x="227443" y="547601"/>
                      <a:pt x="248062" y="549689"/>
                      <a:pt x="268447" y="552955"/>
                    </a:cubicBezTo>
                    <a:cubicBezTo>
                      <a:pt x="269220" y="556625"/>
                      <a:pt x="270028" y="560361"/>
                      <a:pt x="270095" y="564166"/>
                    </a:cubicBezTo>
                    <a:cubicBezTo>
                      <a:pt x="269961" y="555446"/>
                      <a:pt x="265857" y="547232"/>
                      <a:pt x="267438" y="538882"/>
                    </a:cubicBezTo>
                    <a:cubicBezTo>
                      <a:pt x="270634" y="521846"/>
                      <a:pt x="272046" y="503800"/>
                      <a:pt x="277193" y="486697"/>
                    </a:cubicBezTo>
                    <a:cubicBezTo>
                      <a:pt x="282171" y="470133"/>
                      <a:pt x="296031" y="448283"/>
                      <a:pt x="311839" y="440808"/>
                    </a:cubicBezTo>
                    <a:cubicBezTo>
                      <a:pt x="327347" y="433469"/>
                      <a:pt x="349043" y="444882"/>
                      <a:pt x="362598" y="452693"/>
                    </a:cubicBezTo>
                    <a:cubicBezTo>
                      <a:pt x="372825" y="458585"/>
                      <a:pt x="377971" y="467271"/>
                      <a:pt x="387154" y="474072"/>
                    </a:cubicBezTo>
                    <a:cubicBezTo>
                      <a:pt x="399264" y="483027"/>
                      <a:pt x="410599" y="489020"/>
                      <a:pt x="425097" y="493263"/>
                    </a:cubicBezTo>
                    <a:cubicBezTo>
                      <a:pt x="439965" y="497606"/>
                      <a:pt x="451974" y="499929"/>
                      <a:pt x="467312" y="499794"/>
                    </a:cubicBezTo>
                    <a:cubicBezTo>
                      <a:pt x="474780" y="499726"/>
                      <a:pt x="478581" y="499895"/>
                      <a:pt x="485275" y="502959"/>
                    </a:cubicBezTo>
                    <a:cubicBezTo>
                      <a:pt x="492069" y="506089"/>
                      <a:pt x="499840" y="512452"/>
                      <a:pt x="507375" y="513092"/>
                    </a:cubicBezTo>
                    <a:cubicBezTo>
                      <a:pt x="523454" y="514472"/>
                      <a:pt x="532132" y="489087"/>
                      <a:pt x="538457" y="478583"/>
                    </a:cubicBezTo>
                    <a:cubicBezTo>
                      <a:pt x="547673" y="463264"/>
                      <a:pt x="561565" y="443838"/>
                      <a:pt x="581545" y="449191"/>
                    </a:cubicBezTo>
                    <a:cubicBezTo>
                      <a:pt x="587870" y="450875"/>
                      <a:pt x="593656" y="454074"/>
                      <a:pt x="599811" y="455959"/>
                    </a:cubicBezTo>
                    <a:cubicBezTo>
                      <a:pt x="607480" y="458315"/>
                      <a:pt x="615351" y="457575"/>
                      <a:pt x="623458" y="457541"/>
                    </a:cubicBezTo>
                    <a:cubicBezTo>
                      <a:pt x="640950" y="457441"/>
                      <a:pt x="653833" y="448484"/>
                      <a:pt x="666413" y="437172"/>
                    </a:cubicBezTo>
                    <a:cubicBezTo>
                      <a:pt x="671190" y="432863"/>
                      <a:pt x="673982" y="428116"/>
                      <a:pt x="680709" y="428486"/>
                    </a:cubicBezTo>
                    <a:cubicBezTo>
                      <a:pt x="689859" y="428958"/>
                      <a:pt x="697259" y="437240"/>
                      <a:pt x="704761" y="441448"/>
                    </a:cubicBezTo>
                    <a:cubicBezTo>
                      <a:pt x="717307" y="448518"/>
                      <a:pt x="727365" y="441919"/>
                      <a:pt x="737927" y="434008"/>
                    </a:cubicBezTo>
                    <a:cubicBezTo>
                      <a:pt x="748220" y="426298"/>
                      <a:pt x="754644" y="421045"/>
                      <a:pt x="767528" y="424547"/>
                    </a:cubicBezTo>
                    <a:cubicBezTo>
                      <a:pt x="780647" y="428116"/>
                      <a:pt x="794203" y="431078"/>
                      <a:pt x="807489" y="425085"/>
                    </a:cubicBezTo>
                    <a:cubicBezTo>
                      <a:pt x="818826" y="420001"/>
                      <a:pt x="830497" y="414312"/>
                      <a:pt x="841733" y="408522"/>
                    </a:cubicBezTo>
                    <a:cubicBezTo>
                      <a:pt x="842674" y="410104"/>
                      <a:pt x="843851" y="411450"/>
                      <a:pt x="844726" y="413100"/>
                    </a:cubicBezTo>
                    <a:cubicBezTo>
                      <a:pt x="833592" y="392596"/>
                      <a:pt x="818455" y="376268"/>
                      <a:pt x="806683" y="356943"/>
                    </a:cubicBezTo>
                    <a:cubicBezTo>
                      <a:pt x="798743" y="343913"/>
                      <a:pt x="799820" y="324420"/>
                      <a:pt x="790502" y="312501"/>
                    </a:cubicBezTo>
                    <a:cubicBezTo>
                      <a:pt x="774356" y="291897"/>
                      <a:pt x="743645" y="292334"/>
                      <a:pt x="725851" y="271865"/>
                    </a:cubicBezTo>
                    <a:cubicBezTo>
                      <a:pt x="712127" y="256075"/>
                      <a:pt x="706509" y="233719"/>
                      <a:pt x="693020" y="217963"/>
                    </a:cubicBezTo>
                    <a:cubicBezTo>
                      <a:pt x="678859" y="201466"/>
                      <a:pt x="668869" y="206853"/>
                      <a:pt x="653294" y="199110"/>
                    </a:cubicBezTo>
                    <a:cubicBezTo>
                      <a:pt x="643001" y="193992"/>
                      <a:pt x="638225" y="184969"/>
                      <a:pt x="629782" y="179515"/>
                    </a:cubicBezTo>
                    <a:cubicBezTo>
                      <a:pt x="621540" y="174195"/>
                      <a:pt x="611685" y="176855"/>
                      <a:pt x="603646" y="168438"/>
                    </a:cubicBezTo>
                    <a:cubicBezTo>
                      <a:pt x="583564" y="147464"/>
                      <a:pt x="597894" y="105412"/>
                      <a:pt x="596683" y="80667"/>
                    </a:cubicBezTo>
                    <a:cubicBezTo>
                      <a:pt x="595371" y="54272"/>
                      <a:pt x="581579" y="49895"/>
                      <a:pt x="567452" y="31243"/>
                    </a:cubicBezTo>
                    <a:cubicBezTo>
                      <a:pt x="559210" y="20368"/>
                      <a:pt x="558369" y="10066"/>
                      <a:pt x="557596" y="0"/>
                    </a:cubicBezTo>
                    <a:cubicBezTo>
                      <a:pt x="547504" y="4478"/>
                      <a:pt x="537077" y="7743"/>
                      <a:pt x="525674" y="7171"/>
                    </a:cubicBezTo>
                    <a:cubicBezTo>
                      <a:pt x="515112" y="6632"/>
                      <a:pt x="503708" y="4747"/>
                      <a:pt x="493348" y="5689"/>
                    </a:cubicBezTo>
                    <a:cubicBezTo>
                      <a:pt x="483963" y="6532"/>
                      <a:pt x="479052" y="7979"/>
                      <a:pt x="472459" y="14814"/>
                    </a:cubicBezTo>
                    <a:cubicBezTo>
                      <a:pt x="467111" y="20402"/>
                      <a:pt x="466875" y="24813"/>
                      <a:pt x="465900" y="32152"/>
                    </a:cubicBezTo>
                    <a:cubicBezTo>
                      <a:pt x="463982" y="46629"/>
                      <a:pt x="461426" y="60534"/>
                      <a:pt x="449585" y="70500"/>
                    </a:cubicBezTo>
                    <a:cubicBezTo>
                      <a:pt x="443901" y="75280"/>
                      <a:pt x="436265" y="77536"/>
                      <a:pt x="429672" y="81037"/>
                    </a:cubicBezTo>
                    <a:cubicBezTo>
                      <a:pt x="423449" y="84337"/>
                      <a:pt x="418370" y="89556"/>
                      <a:pt x="414703" y="95582"/>
                    </a:cubicBezTo>
                    <a:cubicBezTo>
                      <a:pt x="408481" y="105817"/>
                      <a:pt x="404747" y="117297"/>
                      <a:pt x="397750" y="127061"/>
                    </a:cubicBezTo>
                    <a:cubicBezTo>
                      <a:pt x="387692" y="141100"/>
                      <a:pt x="370201" y="140326"/>
                      <a:pt x="354593" y="137262"/>
                    </a:cubicBezTo>
                    <a:cubicBezTo>
                      <a:pt x="343190" y="135006"/>
                      <a:pt x="331787" y="132953"/>
                      <a:pt x="320417" y="130765"/>
                    </a:cubicBezTo>
                    <a:cubicBezTo>
                      <a:pt x="311705" y="129081"/>
                      <a:pt x="300874" y="129249"/>
                      <a:pt x="294214" y="135781"/>
                    </a:cubicBezTo>
                    <a:cubicBezTo>
                      <a:pt x="288058" y="141808"/>
                      <a:pt x="288562" y="146117"/>
                      <a:pt x="291152" y="153524"/>
                    </a:cubicBezTo>
                    <a:cubicBezTo>
                      <a:pt x="292733" y="158035"/>
                      <a:pt x="294988" y="162782"/>
                      <a:pt x="296737" y="166991"/>
                    </a:cubicBezTo>
                    <a:cubicBezTo>
                      <a:pt x="299393" y="173421"/>
                      <a:pt x="304507" y="180694"/>
                      <a:pt x="305482" y="187629"/>
                    </a:cubicBezTo>
                    <a:cubicBezTo>
                      <a:pt x="306021" y="191298"/>
                      <a:pt x="304338" y="194026"/>
                      <a:pt x="302220" y="197090"/>
                    </a:cubicBezTo>
                    <a:cubicBezTo>
                      <a:pt x="300302" y="199850"/>
                      <a:pt x="297813" y="200523"/>
                      <a:pt x="295660" y="202847"/>
                    </a:cubicBezTo>
                    <a:cubicBezTo>
                      <a:pt x="293776" y="204866"/>
                      <a:pt x="293507" y="207156"/>
                      <a:pt x="290984" y="208940"/>
                    </a:cubicBezTo>
                    <a:cubicBezTo>
                      <a:pt x="287519" y="211364"/>
                      <a:pt x="281162" y="213149"/>
                      <a:pt x="277058" y="213721"/>
                    </a:cubicBezTo>
                    <a:cubicBezTo>
                      <a:pt x="271138" y="214563"/>
                      <a:pt x="265790" y="211567"/>
                      <a:pt x="259970" y="211499"/>
                    </a:cubicBezTo>
                    <a:cubicBezTo>
                      <a:pt x="253916" y="211398"/>
                      <a:pt x="249039" y="209310"/>
                      <a:pt x="242950" y="209344"/>
                    </a:cubicBezTo>
                    <a:cubicBezTo>
                      <a:pt x="234844" y="209378"/>
                      <a:pt x="225358" y="209782"/>
                      <a:pt x="218192" y="213620"/>
                    </a:cubicBezTo>
                    <a:cubicBezTo>
                      <a:pt x="213685" y="216044"/>
                      <a:pt x="209245" y="219747"/>
                      <a:pt x="205511" y="223013"/>
                    </a:cubicBezTo>
                    <a:cubicBezTo>
                      <a:pt x="197237" y="230286"/>
                      <a:pt x="188894" y="240419"/>
                      <a:pt x="177188" y="241564"/>
                    </a:cubicBezTo>
                    <a:cubicBezTo>
                      <a:pt x="172211" y="242036"/>
                      <a:pt x="166323" y="241867"/>
                      <a:pt x="161581" y="240453"/>
                    </a:cubicBezTo>
                    <a:cubicBezTo>
                      <a:pt x="153777" y="238164"/>
                      <a:pt x="153878" y="236683"/>
                      <a:pt x="149471" y="231195"/>
                    </a:cubicBezTo>
                    <a:cubicBezTo>
                      <a:pt x="143685" y="223956"/>
                      <a:pt x="131811" y="222979"/>
                      <a:pt x="123368" y="224528"/>
                    </a:cubicBezTo>
                    <a:cubicBezTo>
                      <a:pt x="111931" y="226649"/>
                      <a:pt x="101604" y="235605"/>
                      <a:pt x="92321" y="242002"/>
                    </a:cubicBezTo>
                    <a:cubicBezTo>
                      <a:pt x="82196" y="248937"/>
                      <a:pt x="74426" y="249644"/>
                      <a:pt x="63561" y="243652"/>
                    </a:cubicBezTo>
                    <a:cubicBezTo>
                      <a:pt x="63493" y="243618"/>
                      <a:pt x="63392" y="243584"/>
                      <a:pt x="63326" y="243517"/>
                    </a:cubicBezTo>
                    <a:cubicBezTo>
                      <a:pt x="60634" y="251362"/>
                      <a:pt x="57607" y="259811"/>
                      <a:pt x="53906" y="267017"/>
                    </a:cubicBezTo>
                    <a:cubicBezTo>
                      <a:pt x="50543" y="273581"/>
                      <a:pt x="47986" y="280215"/>
                      <a:pt x="43781" y="286308"/>
                    </a:cubicBezTo>
                    <a:cubicBezTo>
                      <a:pt x="38971" y="293244"/>
                      <a:pt x="35238" y="300550"/>
                      <a:pt x="32311" y="308495"/>
                    </a:cubicBezTo>
                    <a:cubicBezTo>
                      <a:pt x="27837" y="320683"/>
                      <a:pt x="32547" y="333678"/>
                      <a:pt x="30158" y="346169"/>
                    </a:cubicBezTo>
                    <a:cubicBezTo>
                      <a:pt x="28814" y="353240"/>
                      <a:pt x="24844" y="359838"/>
                      <a:pt x="18688" y="363440"/>
                    </a:cubicBezTo>
                    <a:cubicBezTo>
                      <a:pt x="14214" y="366066"/>
                      <a:pt x="9135" y="368255"/>
                      <a:pt x="5199" y="371756"/>
                    </a:cubicBezTo>
                    <a:cubicBezTo>
                      <a:pt x="-6204" y="381958"/>
                      <a:pt x="3720" y="401856"/>
                      <a:pt x="10548" y="412460"/>
                    </a:cubicBezTo>
                    <a:cubicBezTo>
                      <a:pt x="16637" y="421955"/>
                      <a:pt x="21009" y="432257"/>
                      <a:pt x="18015" y="443400"/>
                    </a:cubicBezTo>
                    <a:close/>
                  </a:path>
                </a:pathLst>
              </a:custGeom>
              <a:solidFill>
                <a:srgbClr val="D5DCDD"/>
              </a:solidFill>
              <a:ln w="3175" cap="rnd">
                <a:solidFill>
                  <a:srgbClr val="7D8D91"/>
                </a:solidFill>
                <a:prstDash val="solid"/>
                <a:round/>
              </a:ln>
            </p:spPr>
            <p:txBody>
              <a:bodyPr rtlCol="0" anchor="ctr"/>
              <a:lstStyle/>
              <a:p>
                <a:endParaRPr lang="en-US"/>
              </a:p>
            </p:txBody>
          </p:sp>
        </p:grpSp>
        <p:sp>
          <p:nvSpPr>
            <p:cNvPr id="1139" name="Freeform 1179">
              <a:extLst>
                <a:ext uri="{FF2B5EF4-FFF2-40B4-BE49-F238E27FC236}">
                  <a16:creationId xmlns:a16="http://schemas.microsoft.com/office/drawing/2014/main" id="{E5CDAE60-E8B9-21CD-C1CD-04114EFF9188}"/>
                </a:ext>
              </a:extLst>
            </p:cNvPr>
            <p:cNvSpPr>
              <a:spLocks/>
            </p:cNvSpPr>
            <p:nvPr/>
          </p:nvSpPr>
          <p:spPr>
            <a:xfrm>
              <a:off x="11519506" y="6981259"/>
              <a:ext cx="775216" cy="704235"/>
            </a:xfrm>
            <a:custGeom>
              <a:avLst/>
              <a:gdLst>
                <a:gd name="connsiteX0" fmla="*/ 415555 w 797950"/>
                <a:gd name="connsiteY0" fmla="*/ 698534 h 725290"/>
                <a:gd name="connsiteX1" fmla="*/ 407449 w 797950"/>
                <a:gd name="connsiteY1" fmla="*/ 684865 h 725290"/>
                <a:gd name="connsiteX2" fmla="*/ 416598 w 797950"/>
                <a:gd name="connsiteY2" fmla="*/ 667762 h 725290"/>
                <a:gd name="connsiteX3" fmla="*/ 433720 w 797950"/>
                <a:gd name="connsiteY3" fmla="*/ 648504 h 725290"/>
                <a:gd name="connsiteX4" fmla="*/ 439505 w 797950"/>
                <a:gd name="connsiteY4" fmla="*/ 616755 h 725290"/>
                <a:gd name="connsiteX5" fmla="*/ 439000 w 797950"/>
                <a:gd name="connsiteY5" fmla="*/ 595040 h 725290"/>
                <a:gd name="connsiteX6" fmla="*/ 453397 w 797950"/>
                <a:gd name="connsiteY6" fmla="*/ 565547 h 725290"/>
                <a:gd name="connsiteX7" fmla="*/ 462648 w 797950"/>
                <a:gd name="connsiteY7" fmla="*/ 556086 h 725290"/>
                <a:gd name="connsiteX8" fmla="*/ 469308 w 797950"/>
                <a:gd name="connsiteY8" fmla="*/ 547064 h 725290"/>
                <a:gd name="connsiteX9" fmla="*/ 490163 w 797950"/>
                <a:gd name="connsiteY9" fmla="*/ 529422 h 725290"/>
                <a:gd name="connsiteX10" fmla="*/ 518083 w 797950"/>
                <a:gd name="connsiteY10" fmla="*/ 522689 h 725290"/>
                <a:gd name="connsiteX11" fmla="*/ 531000 w 797950"/>
                <a:gd name="connsiteY11" fmla="*/ 532620 h 725290"/>
                <a:gd name="connsiteX12" fmla="*/ 537289 w 797950"/>
                <a:gd name="connsiteY12" fmla="*/ 542485 h 725290"/>
                <a:gd name="connsiteX13" fmla="*/ 552258 w 797950"/>
                <a:gd name="connsiteY13" fmla="*/ 557905 h 725290"/>
                <a:gd name="connsiteX14" fmla="*/ 573618 w 797950"/>
                <a:gd name="connsiteY14" fmla="*/ 560834 h 725290"/>
                <a:gd name="connsiteX15" fmla="*/ 608366 w 797950"/>
                <a:gd name="connsiteY15" fmla="*/ 525012 h 725290"/>
                <a:gd name="connsiteX16" fmla="*/ 617952 w 797950"/>
                <a:gd name="connsiteY16" fmla="*/ 492421 h 725290"/>
                <a:gd name="connsiteX17" fmla="*/ 629692 w 797950"/>
                <a:gd name="connsiteY17" fmla="*/ 457138 h 725290"/>
                <a:gd name="connsiteX18" fmla="*/ 655829 w 797950"/>
                <a:gd name="connsiteY18" fmla="*/ 408152 h 725290"/>
                <a:gd name="connsiteX19" fmla="*/ 666525 w 797950"/>
                <a:gd name="connsiteY19" fmla="*/ 397883 h 725290"/>
                <a:gd name="connsiteX20" fmla="*/ 676549 w 797950"/>
                <a:gd name="connsiteY20" fmla="*/ 387244 h 725290"/>
                <a:gd name="connsiteX21" fmla="*/ 698649 w 797950"/>
                <a:gd name="connsiteY21" fmla="*/ 357986 h 725290"/>
                <a:gd name="connsiteX22" fmla="*/ 714021 w 797950"/>
                <a:gd name="connsiteY22" fmla="*/ 306475 h 725290"/>
                <a:gd name="connsiteX23" fmla="*/ 729562 w 797950"/>
                <a:gd name="connsiteY23" fmla="*/ 278632 h 725290"/>
                <a:gd name="connsiteX24" fmla="*/ 738106 w 797950"/>
                <a:gd name="connsiteY24" fmla="*/ 266344 h 725290"/>
                <a:gd name="connsiteX25" fmla="*/ 747289 w 797950"/>
                <a:gd name="connsiteY25" fmla="*/ 255234 h 725290"/>
                <a:gd name="connsiteX26" fmla="*/ 746414 w 797950"/>
                <a:gd name="connsiteY26" fmla="*/ 235403 h 725290"/>
                <a:gd name="connsiteX27" fmla="*/ 765420 w 797950"/>
                <a:gd name="connsiteY27" fmla="*/ 215035 h 725290"/>
                <a:gd name="connsiteX28" fmla="*/ 785703 w 797950"/>
                <a:gd name="connsiteY28" fmla="*/ 201770 h 725290"/>
                <a:gd name="connsiteX29" fmla="*/ 797948 w 797950"/>
                <a:gd name="connsiteY29" fmla="*/ 178135 h 725290"/>
                <a:gd name="connsiteX30" fmla="*/ 792868 w 797950"/>
                <a:gd name="connsiteY30" fmla="*/ 157901 h 725290"/>
                <a:gd name="connsiteX31" fmla="*/ 772315 w 797950"/>
                <a:gd name="connsiteY31" fmla="*/ 132280 h 725290"/>
                <a:gd name="connsiteX32" fmla="*/ 763771 w 797950"/>
                <a:gd name="connsiteY32" fmla="*/ 117129 h 725290"/>
                <a:gd name="connsiteX33" fmla="*/ 757279 w 797950"/>
                <a:gd name="connsiteY33" fmla="*/ 103494 h 725290"/>
                <a:gd name="connsiteX34" fmla="*/ 752974 w 797950"/>
                <a:gd name="connsiteY34" fmla="*/ 77200 h 725290"/>
                <a:gd name="connsiteX35" fmla="*/ 762695 w 797950"/>
                <a:gd name="connsiteY35" fmla="*/ 55585 h 725290"/>
                <a:gd name="connsiteX36" fmla="*/ 758120 w 797950"/>
                <a:gd name="connsiteY36" fmla="*/ 48347 h 725290"/>
                <a:gd name="connsiteX37" fmla="*/ 742715 w 797950"/>
                <a:gd name="connsiteY37" fmla="*/ 22624 h 725290"/>
                <a:gd name="connsiteX38" fmla="*/ 731883 w 797950"/>
                <a:gd name="connsiteY38" fmla="*/ 0 h 725290"/>
                <a:gd name="connsiteX39" fmla="*/ 701710 w 797950"/>
                <a:gd name="connsiteY39" fmla="*/ 14444 h 725290"/>
                <a:gd name="connsiteX40" fmla="*/ 675877 w 797950"/>
                <a:gd name="connsiteY40" fmla="*/ 40031 h 725290"/>
                <a:gd name="connsiteX41" fmla="*/ 655560 w 797950"/>
                <a:gd name="connsiteY41" fmla="*/ 66729 h 725290"/>
                <a:gd name="connsiteX42" fmla="*/ 587611 w 797950"/>
                <a:gd name="connsiteY42" fmla="*/ 50838 h 725290"/>
                <a:gd name="connsiteX43" fmla="*/ 510245 w 797950"/>
                <a:gd name="connsiteY43" fmla="*/ 54104 h 725290"/>
                <a:gd name="connsiteX44" fmla="*/ 489188 w 797950"/>
                <a:gd name="connsiteY44" fmla="*/ 78412 h 725290"/>
                <a:gd name="connsiteX45" fmla="*/ 461067 w 797950"/>
                <a:gd name="connsiteY45" fmla="*/ 91138 h 725290"/>
                <a:gd name="connsiteX46" fmla="*/ 404253 w 797950"/>
                <a:gd name="connsiteY46" fmla="*/ 67066 h 725290"/>
                <a:gd name="connsiteX47" fmla="*/ 362778 w 797950"/>
                <a:gd name="connsiteY47" fmla="*/ 54374 h 725290"/>
                <a:gd name="connsiteX48" fmla="*/ 329544 w 797950"/>
                <a:gd name="connsiteY48" fmla="*/ 56663 h 725290"/>
                <a:gd name="connsiteX49" fmla="*/ 304552 w 797950"/>
                <a:gd name="connsiteY49" fmla="*/ 64373 h 725290"/>
                <a:gd name="connsiteX50" fmla="*/ 277809 w 797950"/>
                <a:gd name="connsiteY50" fmla="*/ 58144 h 725290"/>
                <a:gd name="connsiteX51" fmla="*/ 241481 w 797950"/>
                <a:gd name="connsiteY51" fmla="*/ 20032 h 725290"/>
                <a:gd name="connsiteX52" fmla="*/ 205286 w 797950"/>
                <a:gd name="connsiteY52" fmla="*/ 7272 h 725290"/>
                <a:gd name="connsiteX53" fmla="*/ 196911 w 797950"/>
                <a:gd name="connsiteY53" fmla="*/ 11447 h 725290"/>
                <a:gd name="connsiteX54" fmla="*/ 189713 w 797950"/>
                <a:gd name="connsiteY54" fmla="*/ 20470 h 725290"/>
                <a:gd name="connsiteX55" fmla="*/ 163811 w 797950"/>
                <a:gd name="connsiteY55" fmla="*/ 27877 h 725290"/>
                <a:gd name="connsiteX56" fmla="*/ 145008 w 797950"/>
                <a:gd name="connsiteY56" fmla="*/ 25150 h 725290"/>
                <a:gd name="connsiteX57" fmla="*/ 129804 w 797950"/>
                <a:gd name="connsiteY57" fmla="*/ 37809 h 725290"/>
                <a:gd name="connsiteX58" fmla="*/ 126810 w 797950"/>
                <a:gd name="connsiteY58" fmla="*/ 59356 h 725290"/>
                <a:gd name="connsiteX59" fmla="*/ 117022 w 797950"/>
                <a:gd name="connsiteY59" fmla="*/ 80129 h 725290"/>
                <a:gd name="connsiteX60" fmla="*/ 101481 w 797950"/>
                <a:gd name="connsiteY60" fmla="*/ 87267 h 725290"/>
                <a:gd name="connsiteX61" fmla="*/ 88127 w 797950"/>
                <a:gd name="connsiteY61" fmla="*/ 129014 h 725290"/>
                <a:gd name="connsiteX62" fmla="*/ 78305 w 797950"/>
                <a:gd name="connsiteY62" fmla="*/ 148642 h 725290"/>
                <a:gd name="connsiteX63" fmla="*/ 67743 w 797950"/>
                <a:gd name="connsiteY63" fmla="*/ 170863 h 725290"/>
                <a:gd name="connsiteX64" fmla="*/ 66296 w 797950"/>
                <a:gd name="connsiteY64" fmla="*/ 186552 h 725290"/>
                <a:gd name="connsiteX65" fmla="*/ 69929 w 797950"/>
                <a:gd name="connsiteY65" fmla="*/ 202039 h 725290"/>
                <a:gd name="connsiteX66" fmla="*/ 70568 w 797950"/>
                <a:gd name="connsiteY66" fmla="*/ 225943 h 725290"/>
                <a:gd name="connsiteX67" fmla="*/ 71880 w 797950"/>
                <a:gd name="connsiteY67" fmla="*/ 245840 h 725290"/>
                <a:gd name="connsiteX68" fmla="*/ 83350 w 797950"/>
                <a:gd name="connsiteY68" fmla="*/ 275401 h 725290"/>
                <a:gd name="connsiteX69" fmla="*/ 73428 w 797950"/>
                <a:gd name="connsiteY69" fmla="*/ 300214 h 725290"/>
                <a:gd name="connsiteX70" fmla="*/ 59837 w 797950"/>
                <a:gd name="connsiteY70" fmla="*/ 308798 h 725290"/>
                <a:gd name="connsiteX71" fmla="*/ 53279 w 797950"/>
                <a:gd name="connsiteY71" fmla="*/ 317317 h 725290"/>
                <a:gd name="connsiteX72" fmla="*/ 39588 w 797950"/>
                <a:gd name="connsiteY72" fmla="*/ 330581 h 725290"/>
                <a:gd name="connsiteX73" fmla="*/ 34306 w 797950"/>
                <a:gd name="connsiteY73" fmla="*/ 344082 h 725290"/>
                <a:gd name="connsiteX74" fmla="*/ 31347 w 797950"/>
                <a:gd name="connsiteY74" fmla="*/ 362263 h 725290"/>
                <a:gd name="connsiteX75" fmla="*/ 8036 w 797950"/>
                <a:gd name="connsiteY75" fmla="*/ 390308 h 725290"/>
                <a:gd name="connsiteX76" fmla="*/ 299 w 797950"/>
                <a:gd name="connsiteY76" fmla="*/ 407176 h 725290"/>
                <a:gd name="connsiteX77" fmla="*/ 367 w 797950"/>
                <a:gd name="connsiteY77" fmla="*/ 425490 h 725290"/>
                <a:gd name="connsiteX78" fmla="*/ 5984 w 797950"/>
                <a:gd name="connsiteY78" fmla="*/ 487371 h 725290"/>
                <a:gd name="connsiteX79" fmla="*/ 5950 w 797950"/>
                <a:gd name="connsiteY79" fmla="*/ 518278 h 725290"/>
                <a:gd name="connsiteX80" fmla="*/ 8742 w 797950"/>
                <a:gd name="connsiteY80" fmla="*/ 540768 h 725290"/>
                <a:gd name="connsiteX81" fmla="*/ 26267 w 797950"/>
                <a:gd name="connsiteY81" fmla="*/ 575277 h 725290"/>
                <a:gd name="connsiteX82" fmla="*/ 64917 w 797950"/>
                <a:gd name="connsiteY82" fmla="*/ 586522 h 725290"/>
                <a:gd name="connsiteX83" fmla="*/ 112716 w 797950"/>
                <a:gd name="connsiteY83" fmla="*/ 587161 h 725290"/>
                <a:gd name="connsiteX84" fmla="*/ 132428 w 797950"/>
                <a:gd name="connsiteY84" fmla="*/ 590057 h 725290"/>
                <a:gd name="connsiteX85" fmla="*/ 139626 w 797950"/>
                <a:gd name="connsiteY85" fmla="*/ 592683 h 725290"/>
                <a:gd name="connsiteX86" fmla="*/ 147833 w 797950"/>
                <a:gd name="connsiteY86" fmla="*/ 598373 h 725290"/>
                <a:gd name="connsiteX87" fmla="*/ 181303 w 797950"/>
                <a:gd name="connsiteY87" fmla="*/ 630862 h 725290"/>
                <a:gd name="connsiteX88" fmla="*/ 200140 w 797950"/>
                <a:gd name="connsiteY88" fmla="*/ 664395 h 725290"/>
                <a:gd name="connsiteX89" fmla="*/ 236368 w 797950"/>
                <a:gd name="connsiteY89" fmla="*/ 722135 h 725290"/>
                <a:gd name="connsiteX90" fmla="*/ 253153 w 797950"/>
                <a:gd name="connsiteY90" fmla="*/ 724929 h 725290"/>
                <a:gd name="connsiteX91" fmla="*/ 272830 w 797950"/>
                <a:gd name="connsiteY91" fmla="*/ 724929 h 725290"/>
                <a:gd name="connsiteX92" fmla="*/ 282754 w 797950"/>
                <a:gd name="connsiteY92" fmla="*/ 725030 h 725290"/>
                <a:gd name="connsiteX93" fmla="*/ 289515 w 797950"/>
                <a:gd name="connsiteY93" fmla="*/ 721966 h 725290"/>
                <a:gd name="connsiteX94" fmla="*/ 307914 w 797950"/>
                <a:gd name="connsiteY94" fmla="*/ 720721 h 725290"/>
                <a:gd name="connsiteX95" fmla="*/ 328366 w 797950"/>
                <a:gd name="connsiteY95" fmla="*/ 718701 h 725290"/>
                <a:gd name="connsiteX96" fmla="*/ 334556 w 797950"/>
                <a:gd name="connsiteY96" fmla="*/ 716445 h 725290"/>
                <a:gd name="connsiteX97" fmla="*/ 344445 w 797950"/>
                <a:gd name="connsiteY97" fmla="*/ 716512 h 725290"/>
                <a:gd name="connsiteX98" fmla="*/ 383767 w 797950"/>
                <a:gd name="connsiteY98" fmla="*/ 716512 h 725290"/>
                <a:gd name="connsiteX99" fmla="*/ 403445 w 797950"/>
                <a:gd name="connsiteY99" fmla="*/ 716512 h 725290"/>
                <a:gd name="connsiteX100" fmla="*/ 413436 w 797950"/>
                <a:gd name="connsiteY100" fmla="*/ 716647 h 725290"/>
                <a:gd name="connsiteX101" fmla="*/ 418785 w 797950"/>
                <a:gd name="connsiteY101" fmla="*/ 713549 h 725290"/>
                <a:gd name="connsiteX102" fmla="*/ 422418 w 797950"/>
                <a:gd name="connsiteY102" fmla="*/ 713213 h 725290"/>
                <a:gd name="connsiteX103" fmla="*/ 415555 w 797950"/>
                <a:gd name="connsiteY103" fmla="*/ 698534 h 725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97950" h="725290">
                  <a:moveTo>
                    <a:pt x="415555" y="698534"/>
                  </a:moveTo>
                  <a:cubicBezTo>
                    <a:pt x="412797" y="694123"/>
                    <a:pt x="408458" y="690049"/>
                    <a:pt x="407449" y="684865"/>
                  </a:cubicBezTo>
                  <a:cubicBezTo>
                    <a:pt x="406237" y="678536"/>
                    <a:pt x="411854" y="671330"/>
                    <a:pt x="416598" y="667762"/>
                  </a:cubicBezTo>
                  <a:cubicBezTo>
                    <a:pt x="423796" y="662375"/>
                    <a:pt x="429447" y="656516"/>
                    <a:pt x="433720" y="648504"/>
                  </a:cubicBezTo>
                  <a:cubicBezTo>
                    <a:pt x="440009" y="636753"/>
                    <a:pt x="441792" y="630121"/>
                    <a:pt x="439505" y="616755"/>
                  </a:cubicBezTo>
                  <a:cubicBezTo>
                    <a:pt x="438362" y="610022"/>
                    <a:pt x="437453" y="601638"/>
                    <a:pt x="439000" y="595040"/>
                  </a:cubicBezTo>
                  <a:cubicBezTo>
                    <a:pt x="441590" y="583828"/>
                    <a:pt x="447040" y="574974"/>
                    <a:pt x="453397" y="565547"/>
                  </a:cubicBezTo>
                  <a:cubicBezTo>
                    <a:pt x="455987" y="561742"/>
                    <a:pt x="459789" y="559756"/>
                    <a:pt x="462648" y="556086"/>
                  </a:cubicBezTo>
                  <a:cubicBezTo>
                    <a:pt x="465237" y="552753"/>
                    <a:pt x="466214" y="549791"/>
                    <a:pt x="469308" y="547064"/>
                  </a:cubicBezTo>
                  <a:cubicBezTo>
                    <a:pt x="476305" y="540869"/>
                    <a:pt x="482595" y="534843"/>
                    <a:pt x="490163" y="529422"/>
                  </a:cubicBezTo>
                  <a:cubicBezTo>
                    <a:pt x="499312" y="522856"/>
                    <a:pt x="507116" y="518783"/>
                    <a:pt x="518083" y="522689"/>
                  </a:cubicBezTo>
                  <a:cubicBezTo>
                    <a:pt x="523531" y="524607"/>
                    <a:pt x="526526" y="529355"/>
                    <a:pt x="531000" y="532620"/>
                  </a:cubicBezTo>
                  <a:cubicBezTo>
                    <a:pt x="535339" y="535819"/>
                    <a:pt x="535070" y="537200"/>
                    <a:pt x="537289" y="542485"/>
                  </a:cubicBezTo>
                  <a:cubicBezTo>
                    <a:pt x="540216" y="549522"/>
                    <a:pt x="545666" y="554672"/>
                    <a:pt x="552258" y="557905"/>
                  </a:cubicBezTo>
                  <a:cubicBezTo>
                    <a:pt x="559827" y="561608"/>
                    <a:pt x="565612" y="563898"/>
                    <a:pt x="573618" y="560834"/>
                  </a:cubicBezTo>
                  <a:cubicBezTo>
                    <a:pt x="589159" y="554875"/>
                    <a:pt x="603085" y="540802"/>
                    <a:pt x="608366" y="525012"/>
                  </a:cubicBezTo>
                  <a:cubicBezTo>
                    <a:pt x="611965" y="514272"/>
                    <a:pt x="614622" y="503229"/>
                    <a:pt x="617952" y="492421"/>
                  </a:cubicBezTo>
                  <a:cubicBezTo>
                    <a:pt x="621619" y="480537"/>
                    <a:pt x="626496" y="469224"/>
                    <a:pt x="629692" y="457138"/>
                  </a:cubicBezTo>
                  <a:cubicBezTo>
                    <a:pt x="634603" y="438486"/>
                    <a:pt x="643786" y="423134"/>
                    <a:pt x="655829" y="408152"/>
                  </a:cubicBezTo>
                  <a:cubicBezTo>
                    <a:pt x="658990" y="404212"/>
                    <a:pt x="663263" y="401721"/>
                    <a:pt x="666525" y="397883"/>
                  </a:cubicBezTo>
                  <a:cubicBezTo>
                    <a:pt x="669721" y="394146"/>
                    <a:pt x="673085" y="390712"/>
                    <a:pt x="676549" y="387244"/>
                  </a:cubicBezTo>
                  <a:cubicBezTo>
                    <a:pt x="685665" y="378120"/>
                    <a:pt x="692393" y="369300"/>
                    <a:pt x="698649" y="357986"/>
                  </a:cubicBezTo>
                  <a:cubicBezTo>
                    <a:pt x="707395" y="342130"/>
                    <a:pt x="709547" y="323881"/>
                    <a:pt x="714021" y="306475"/>
                  </a:cubicBezTo>
                  <a:cubicBezTo>
                    <a:pt x="716645" y="296241"/>
                    <a:pt x="723204" y="287016"/>
                    <a:pt x="729562" y="278632"/>
                  </a:cubicBezTo>
                  <a:cubicBezTo>
                    <a:pt x="732589" y="274626"/>
                    <a:pt x="735347" y="270552"/>
                    <a:pt x="738106" y="266344"/>
                  </a:cubicBezTo>
                  <a:cubicBezTo>
                    <a:pt x="740797" y="262236"/>
                    <a:pt x="744867" y="259106"/>
                    <a:pt x="747289" y="255234"/>
                  </a:cubicBezTo>
                  <a:cubicBezTo>
                    <a:pt x="751561" y="248366"/>
                    <a:pt x="746482" y="242272"/>
                    <a:pt x="746414" y="235403"/>
                  </a:cubicBezTo>
                  <a:cubicBezTo>
                    <a:pt x="746280" y="225370"/>
                    <a:pt x="757347" y="218098"/>
                    <a:pt x="765420" y="215035"/>
                  </a:cubicBezTo>
                  <a:cubicBezTo>
                    <a:pt x="772921" y="212207"/>
                    <a:pt x="779380" y="206618"/>
                    <a:pt x="785703" y="201770"/>
                  </a:cubicBezTo>
                  <a:cubicBezTo>
                    <a:pt x="793238" y="196013"/>
                    <a:pt x="798082" y="187596"/>
                    <a:pt x="797948" y="178135"/>
                  </a:cubicBezTo>
                  <a:cubicBezTo>
                    <a:pt x="797846" y="169685"/>
                    <a:pt x="797376" y="165106"/>
                    <a:pt x="792868" y="157901"/>
                  </a:cubicBezTo>
                  <a:cubicBezTo>
                    <a:pt x="787183" y="148777"/>
                    <a:pt x="779547" y="140595"/>
                    <a:pt x="772315" y="132280"/>
                  </a:cubicBezTo>
                  <a:cubicBezTo>
                    <a:pt x="768010" y="127365"/>
                    <a:pt x="766194" y="123089"/>
                    <a:pt x="763771" y="117129"/>
                  </a:cubicBezTo>
                  <a:cubicBezTo>
                    <a:pt x="761821" y="112383"/>
                    <a:pt x="758995" y="108409"/>
                    <a:pt x="757279" y="103494"/>
                  </a:cubicBezTo>
                  <a:cubicBezTo>
                    <a:pt x="754184" y="94673"/>
                    <a:pt x="752032" y="86761"/>
                    <a:pt x="752974" y="77200"/>
                  </a:cubicBezTo>
                  <a:cubicBezTo>
                    <a:pt x="753714" y="69760"/>
                    <a:pt x="757347" y="61747"/>
                    <a:pt x="762695" y="55585"/>
                  </a:cubicBezTo>
                  <a:cubicBezTo>
                    <a:pt x="761114" y="53195"/>
                    <a:pt x="759735" y="50704"/>
                    <a:pt x="758120" y="48347"/>
                  </a:cubicBezTo>
                  <a:cubicBezTo>
                    <a:pt x="752334" y="39998"/>
                    <a:pt x="748164" y="31278"/>
                    <a:pt x="742715" y="22624"/>
                  </a:cubicBezTo>
                  <a:cubicBezTo>
                    <a:pt x="738846" y="16498"/>
                    <a:pt x="734709" y="8417"/>
                    <a:pt x="731883" y="0"/>
                  </a:cubicBezTo>
                  <a:cubicBezTo>
                    <a:pt x="721355" y="4310"/>
                    <a:pt x="711263" y="7306"/>
                    <a:pt x="701710" y="14444"/>
                  </a:cubicBezTo>
                  <a:cubicBezTo>
                    <a:pt x="691316" y="22154"/>
                    <a:pt x="683647" y="29661"/>
                    <a:pt x="675877" y="40031"/>
                  </a:cubicBezTo>
                  <a:cubicBezTo>
                    <a:pt x="669956" y="47875"/>
                    <a:pt x="664036" y="62319"/>
                    <a:pt x="655560" y="66729"/>
                  </a:cubicBezTo>
                  <a:cubicBezTo>
                    <a:pt x="631373" y="79287"/>
                    <a:pt x="609173" y="58414"/>
                    <a:pt x="587611" y="50838"/>
                  </a:cubicBezTo>
                  <a:cubicBezTo>
                    <a:pt x="564738" y="42791"/>
                    <a:pt x="529754" y="35486"/>
                    <a:pt x="510245" y="54104"/>
                  </a:cubicBezTo>
                  <a:cubicBezTo>
                    <a:pt x="502407" y="61578"/>
                    <a:pt x="496991" y="71207"/>
                    <a:pt x="489188" y="78412"/>
                  </a:cubicBezTo>
                  <a:cubicBezTo>
                    <a:pt x="481316" y="85684"/>
                    <a:pt x="471394" y="89387"/>
                    <a:pt x="461067" y="91138"/>
                  </a:cubicBezTo>
                  <a:cubicBezTo>
                    <a:pt x="438059" y="95010"/>
                    <a:pt x="421543" y="79085"/>
                    <a:pt x="404253" y="67066"/>
                  </a:cubicBezTo>
                  <a:cubicBezTo>
                    <a:pt x="393119" y="59323"/>
                    <a:pt x="375829" y="56797"/>
                    <a:pt x="362778" y="54374"/>
                  </a:cubicBezTo>
                  <a:cubicBezTo>
                    <a:pt x="350769" y="52151"/>
                    <a:pt x="340947" y="52824"/>
                    <a:pt x="329544" y="56663"/>
                  </a:cubicBezTo>
                  <a:cubicBezTo>
                    <a:pt x="321235" y="59458"/>
                    <a:pt x="313196" y="64170"/>
                    <a:pt x="304552" y="64373"/>
                  </a:cubicBezTo>
                  <a:cubicBezTo>
                    <a:pt x="294123" y="64608"/>
                    <a:pt x="287025" y="62723"/>
                    <a:pt x="277809" y="58144"/>
                  </a:cubicBezTo>
                  <a:cubicBezTo>
                    <a:pt x="261225" y="49895"/>
                    <a:pt x="253960" y="32187"/>
                    <a:pt x="241481" y="20032"/>
                  </a:cubicBezTo>
                  <a:cubicBezTo>
                    <a:pt x="233879" y="12625"/>
                    <a:pt x="214941" y="3435"/>
                    <a:pt x="205286" y="7272"/>
                  </a:cubicBezTo>
                  <a:cubicBezTo>
                    <a:pt x="202764" y="8282"/>
                    <a:pt x="199164" y="9898"/>
                    <a:pt x="196911" y="11447"/>
                  </a:cubicBezTo>
                  <a:cubicBezTo>
                    <a:pt x="193043" y="14107"/>
                    <a:pt x="192606" y="17339"/>
                    <a:pt x="189713" y="20470"/>
                  </a:cubicBezTo>
                  <a:cubicBezTo>
                    <a:pt x="183288" y="27473"/>
                    <a:pt x="173028" y="29426"/>
                    <a:pt x="163811" y="27877"/>
                  </a:cubicBezTo>
                  <a:cubicBezTo>
                    <a:pt x="157084" y="26732"/>
                    <a:pt x="152308" y="23399"/>
                    <a:pt x="145008" y="25150"/>
                  </a:cubicBezTo>
                  <a:cubicBezTo>
                    <a:pt x="138482" y="26698"/>
                    <a:pt x="133134" y="32792"/>
                    <a:pt x="129804" y="37809"/>
                  </a:cubicBezTo>
                  <a:cubicBezTo>
                    <a:pt x="125700" y="44004"/>
                    <a:pt x="126911" y="52320"/>
                    <a:pt x="126810" y="59356"/>
                  </a:cubicBezTo>
                  <a:cubicBezTo>
                    <a:pt x="126675" y="67638"/>
                    <a:pt x="123682" y="75079"/>
                    <a:pt x="117022" y="80129"/>
                  </a:cubicBezTo>
                  <a:cubicBezTo>
                    <a:pt x="112043" y="83900"/>
                    <a:pt x="106392" y="84270"/>
                    <a:pt x="101481" y="87267"/>
                  </a:cubicBezTo>
                  <a:cubicBezTo>
                    <a:pt x="88060" y="95448"/>
                    <a:pt x="91827" y="116625"/>
                    <a:pt x="88127" y="129014"/>
                  </a:cubicBezTo>
                  <a:cubicBezTo>
                    <a:pt x="85940" y="136387"/>
                    <a:pt x="82678" y="142279"/>
                    <a:pt x="78305" y="148642"/>
                  </a:cubicBezTo>
                  <a:cubicBezTo>
                    <a:pt x="73091" y="156218"/>
                    <a:pt x="70669" y="162143"/>
                    <a:pt x="67743" y="170863"/>
                  </a:cubicBezTo>
                  <a:cubicBezTo>
                    <a:pt x="65488" y="177563"/>
                    <a:pt x="64648" y="179818"/>
                    <a:pt x="66296" y="186552"/>
                  </a:cubicBezTo>
                  <a:cubicBezTo>
                    <a:pt x="67540" y="191636"/>
                    <a:pt x="69088" y="196888"/>
                    <a:pt x="69929" y="202039"/>
                  </a:cubicBezTo>
                  <a:cubicBezTo>
                    <a:pt x="71241" y="209884"/>
                    <a:pt x="70568" y="217997"/>
                    <a:pt x="70568" y="225943"/>
                  </a:cubicBezTo>
                  <a:cubicBezTo>
                    <a:pt x="70568" y="232743"/>
                    <a:pt x="69895" y="239377"/>
                    <a:pt x="71880" y="245840"/>
                  </a:cubicBezTo>
                  <a:cubicBezTo>
                    <a:pt x="74941" y="256008"/>
                    <a:pt x="80457" y="265401"/>
                    <a:pt x="83350" y="275401"/>
                  </a:cubicBezTo>
                  <a:cubicBezTo>
                    <a:pt x="86714" y="287117"/>
                    <a:pt x="82644" y="292908"/>
                    <a:pt x="73428" y="300214"/>
                  </a:cubicBezTo>
                  <a:cubicBezTo>
                    <a:pt x="69324" y="303445"/>
                    <a:pt x="63504" y="305162"/>
                    <a:pt x="59837" y="308798"/>
                  </a:cubicBezTo>
                  <a:cubicBezTo>
                    <a:pt x="57147" y="311492"/>
                    <a:pt x="55969" y="314623"/>
                    <a:pt x="53279" y="317317"/>
                  </a:cubicBezTo>
                  <a:cubicBezTo>
                    <a:pt x="48199" y="322367"/>
                    <a:pt x="43288" y="323915"/>
                    <a:pt x="39588" y="330581"/>
                  </a:cubicBezTo>
                  <a:cubicBezTo>
                    <a:pt x="37469" y="334420"/>
                    <a:pt x="35046" y="339773"/>
                    <a:pt x="34306" y="344082"/>
                  </a:cubicBezTo>
                  <a:cubicBezTo>
                    <a:pt x="33163" y="350613"/>
                    <a:pt x="35215" y="356573"/>
                    <a:pt x="31347" y="362263"/>
                  </a:cubicBezTo>
                  <a:cubicBezTo>
                    <a:pt x="24855" y="371723"/>
                    <a:pt x="14125" y="380140"/>
                    <a:pt x="8036" y="390308"/>
                  </a:cubicBezTo>
                  <a:cubicBezTo>
                    <a:pt x="4941" y="395493"/>
                    <a:pt x="1039" y="401586"/>
                    <a:pt x="299" y="407176"/>
                  </a:cubicBezTo>
                  <a:cubicBezTo>
                    <a:pt x="-441" y="413067"/>
                    <a:pt x="434" y="419531"/>
                    <a:pt x="367" y="425490"/>
                  </a:cubicBezTo>
                  <a:cubicBezTo>
                    <a:pt x="165" y="446364"/>
                    <a:pt x="6051" y="466632"/>
                    <a:pt x="5984" y="487371"/>
                  </a:cubicBezTo>
                  <a:cubicBezTo>
                    <a:pt x="5950" y="497674"/>
                    <a:pt x="5782" y="508010"/>
                    <a:pt x="5950" y="518278"/>
                  </a:cubicBezTo>
                  <a:cubicBezTo>
                    <a:pt x="6085" y="526189"/>
                    <a:pt x="8608" y="532856"/>
                    <a:pt x="8742" y="540768"/>
                  </a:cubicBezTo>
                  <a:cubicBezTo>
                    <a:pt x="8944" y="553056"/>
                    <a:pt x="17790" y="566625"/>
                    <a:pt x="26267" y="575277"/>
                  </a:cubicBezTo>
                  <a:cubicBezTo>
                    <a:pt x="36123" y="585344"/>
                    <a:pt x="52505" y="583290"/>
                    <a:pt x="64917" y="586522"/>
                  </a:cubicBezTo>
                  <a:cubicBezTo>
                    <a:pt x="79045" y="590225"/>
                    <a:pt x="97950" y="587128"/>
                    <a:pt x="112716" y="587161"/>
                  </a:cubicBezTo>
                  <a:cubicBezTo>
                    <a:pt x="120117" y="587161"/>
                    <a:pt x="125465" y="587633"/>
                    <a:pt x="132428" y="590057"/>
                  </a:cubicBezTo>
                  <a:cubicBezTo>
                    <a:pt x="135623" y="591168"/>
                    <a:pt x="136464" y="590798"/>
                    <a:pt x="139626" y="592683"/>
                  </a:cubicBezTo>
                  <a:cubicBezTo>
                    <a:pt x="142384" y="594333"/>
                    <a:pt x="145210" y="596521"/>
                    <a:pt x="147833" y="598373"/>
                  </a:cubicBezTo>
                  <a:cubicBezTo>
                    <a:pt x="160683" y="607531"/>
                    <a:pt x="170640" y="619281"/>
                    <a:pt x="181303" y="630862"/>
                  </a:cubicBezTo>
                  <a:cubicBezTo>
                    <a:pt x="190217" y="640525"/>
                    <a:pt x="195128" y="652410"/>
                    <a:pt x="200140" y="664395"/>
                  </a:cubicBezTo>
                  <a:cubicBezTo>
                    <a:pt x="208751" y="684899"/>
                    <a:pt x="210466" y="717051"/>
                    <a:pt x="236368" y="722135"/>
                  </a:cubicBezTo>
                  <a:cubicBezTo>
                    <a:pt x="242422" y="723313"/>
                    <a:pt x="246358" y="724996"/>
                    <a:pt x="253153" y="724929"/>
                  </a:cubicBezTo>
                  <a:cubicBezTo>
                    <a:pt x="259712" y="724895"/>
                    <a:pt x="266272" y="724929"/>
                    <a:pt x="272830" y="724929"/>
                  </a:cubicBezTo>
                  <a:cubicBezTo>
                    <a:pt x="275858" y="724929"/>
                    <a:pt x="279827" y="725670"/>
                    <a:pt x="282754" y="725030"/>
                  </a:cubicBezTo>
                  <a:cubicBezTo>
                    <a:pt x="285613" y="724424"/>
                    <a:pt x="286858" y="722606"/>
                    <a:pt x="289515" y="721966"/>
                  </a:cubicBezTo>
                  <a:cubicBezTo>
                    <a:pt x="295469" y="720518"/>
                    <a:pt x="301860" y="722337"/>
                    <a:pt x="307914" y="720721"/>
                  </a:cubicBezTo>
                  <a:cubicBezTo>
                    <a:pt x="314609" y="718936"/>
                    <a:pt x="321740" y="720552"/>
                    <a:pt x="328366" y="718701"/>
                  </a:cubicBezTo>
                  <a:cubicBezTo>
                    <a:pt x="330553" y="718095"/>
                    <a:pt x="331630" y="716782"/>
                    <a:pt x="334556" y="716445"/>
                  </a:cubicBezTo>
                  <a:cubicBezTo>
                    <a:pt x="337752" y="716075"/>
                    <a:pt x="341216" y="716512"/>
                    <a:pt x="344445" y="716512"/>
                  </a:cubicBezTo>
                  <a:cubicBezTo>
                    <a:pt x="357564" y="716512"/>
                    <a:pt x="370649" y="716512"/>
                    <a:pt x="383767" y="716512"/>
                  </a:cubicBezTo>
                  <a:cubicBezTo>
                    <a:pt x="390327" y="716512"/>
                    <a:pt x="396887" y="716512"/>
                    <a:pt x="403445" y="716512"/>
                  </a:cubicBezTo>
                  <a:cubicBezTo>
                    <a:pt x="406372" y="716512"/>
                    <a:pt x="410644" y="717320"/>
                    <a:pt x="413436" y="716647"/>
                  </a:cubicBezTo>
                  <a:cubicBezTo>
                    <a:pt x="415723" y="716075"/>
                    <a:pt x="416464" y="714055"/>
                    <a:pt x="418785" y="713549"/>
                  </a:cubicBezTo>
                  <a:cubicBezTo>
                    <a:pt x="420029" y="713280"/>
                    <a:pt x="421206" y="713280"/>
                    <a:pt x="422418" y="713213"/>
                  </a:cubicBezTo>
                  <a:cubicBezTo>
                    <a:pt x="420567" y="707995"/>
                    <a:pt x="418246" y="702843"/>
                    <a:pt x="415555" y="69853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0" name="Freeform 1180">
              <a:extLst>
                <a:ext uri="{FF2B5EF4-FFF2-40B4-BE49-F238E27FC236}">
                  <a16:creationId xmlns:a16="http://schemas.microsoft.com/office/drawing/2014/main" id="{8F4233BC-5454-ABAA-35A1-02EAB695E377}"/>
                </a:ext>
              </a:extLst>
            </p:cNvPr>
            <p:cNvSpPr>
              <a:spLocks/>
            </p:cNvSpPr>
            <p:nvPr/>
          </p:nvSpPr>
          <p:spPr>
            <a:xfrm>
              <a:off x="11137084" y="7177734"/>
              <a:ext cx="339575" cy="478040"/>
            </a:xfrm>
            <a:custGeom>
              <a:avLst/>
              <a:gdLst>
                <a:gd name="connsiteX0" fmla="*/ 348928 w 349533"/>
                <a:gd name="connsiteY0" fmla="*/ 370773 h 492332"/>
                <a:gd name="connsiteX1" fmla="*/ 334733 w 349533"/>
                <a:gd name="connsiteY1" fmla="*/ 332762 h 492332"/>
                <a:gd name="connsiteX2" fmla="*/ 332143 w 349533"/>
                <a:gd name="connsiteY2" fmla="*/ 314481 h 492332"/>
                <a:gd name="connsiteX3" fmla="*/ 329217 w 349533"/>
                <a:gd name="connsiteY3" fmla="*/ 294786 h 492332"/>
                <a:gd name="connsiteX4" fmla="*/ 332177 w 349533"/>
                <a:gd name="connsiteY4" fmla="*/ 276504 h 492332"/>
                <a:gd name="connsiteX5" fmla="*/ 332244 w 349533"/>
                <a:gd name="connsiteY5" fmla="*/ 266606 h 492332"/>
                <a:gd name="connsiteX6" fmla="*/ 329621 w 349533"/>
                <a:gd name="connsiteY6" fmla="*/ 259502 h 492332"/>
                <a:gd name="connsiteX7" fmla="*/ 329385 w 349533"/>
                <a:gd name="connsiteY7" fmla="*/ 235059 h 492332"/>
                <a:gd name="connsiteX8" fmla="*/ 329150 w 349533"/>
                <a:gd name="connsiteY8" fmla="*/ 223074 h 492332"/>
                <a:gd name="connsiteX9" fmla="*/ 326458 w 349533"/>
                <a:gd name="connsiteY9" fmla="*/ 213175 h 492332"/>
                <a:gd name="connsiteX10" fmla="*/ 329385 w 349533"/>
                <a:gd name="connsiteY10" fmla="*/ 193581 h 492332"/>
                <a:gd name="connsiteX11" fmla="*/ 329385 w 349533"/>
                <a:gd name="connsiteY11" fmla="*/ 168836 h 492332"/>
                <a:gd name="connsiteX12" fmla="*/ 313946 w 349533"/>
                <a:gd name="connsiteY12" fmla="*/ 124630 h 492332"/>
                <a:gd name="connsiteX13" fmla="*/ 292888 w 349533"/>
                <a:gd name="connsiteY13" fmla="*/ 92376 h 492332"/>
                <a:gd name="connsiteX14" fmla="*/ 275935 w 349533"/>
                <a:gd name="connsiteY14" fmla="*/ 24873 h 492332"/>
                <a:gd name="connsiteX15" fmla="*/ 255450 w 349533"/>
                <a:gd name="connsiteY15" fmla="*/ 10160 h 492332"/>
                <a:gd name="connsiteX16" fmla="*/ 220871 w 349533"/>
                <a:gd name="connsiteY16" fmla="*/ 430 h 492332"/>
                <a:gd name="connsiteX17" fmla="*/ 212629 w 349533"/>
                <a:gd name="connsiteY17" fmla="*/ 3629 h 492332"/>
                <a:gd name="connsiteX18" fmla="*/ 205364 w 349533"/>
                <a:gd name="connsiteY18" fmla="*/ 8409 h 492332"/>
                <a:gd name="connsiteX19" fmla="*/ 193322 w 349533"/>
                <a:gd name="connsiteY19" fmla="*/ 19453 h 492332"/>
                <a:gd name="connsiteX20" fmla="*/ 173980 w 349533"/>
                <a:gd name="connsiteY20" fmla="*/ 29149 h 492332"/>
                <a:gd name="connsiteX21" fmla="*/ 162643 w 349533"/>
                <a:gd name="connsiteY21" fmla="*/ 32347 h 492332"/>
                <a:gd name="connsiteX22" fmla="*/ 156017 w 349533"/>
                <a:gd name="connsiteY22" fmla="*/ 32582 h 492332"/>
                <a:gd name="connsiteX23" fmla="*/ 148146 w 349533"/>
                <a:gd name="connsiteY23" fmla="*/ 33694 h 492332"/>
                <a:gd name="connsiteX24" fmla="*/ 103609 w 349533"/>
                <a:gd name="connsiteY24" fmla="*/ 17466 h 492332"/>
                <a:gd name="connsiteX25" fmla="*/ 80467 w 349533"/>
                <a:gd name="connsiteY25" fmla="*/ 8779 h 492332"/>
                <a:gd name="connsiteX26" fmla="*/ 69468 w 349533"/>
                <a:gd name="connsiteY26" fmla="*/ 7399 h 492332"/>
                <a:gd name="connsiteX27" fmla="*/ 57728 w 349533"/>
                <a:gd name="connsiteY27" fmla="*/ 8813 h 492332"/>
                <a:gd name="connsiteX28" fmla="*/ 39867 w 349533"/>
                <a:gd name="connsiteY28" fmla="*/ 12618 h 492332"/>
                <a:gd name="connsiteX29" fmla="*/ 33274 w 349533"/>
                <a:gd name="connsiteY29" fmla="*/ 18173 h 492332"/>
                <a:gd name="connsiteX30" fmla="*/ 26681 w 349533"/>
                <a:gd name="connsiteY30" fmla="*/ 26691 h 492332"/>
                <a:gd name="connsiteX31" fmla="*/ 26647 w 349533"/>
                <a:gd name="connsiteY31" fmla="*/ 50291 h 492332"/>
                <a:gd name="connsiteX32" fmla="*/ 37108 w 349533"/>
                <a:gd name="connsiteY32" fmla="*/ 73758 h 492332"/>
                <a:gd name="connsiteX33" fmla="*/ 40573 w 349533"/>
                <a:gd name="connsiteY33" fmla="*/ 83488 h 492332"/>
                <a:gd name="connsiteX34" fmla="*/ 40607 w 349533"/>
                <a:gd name="connsiteY34" fmla="*/ 93084 h 492332"/>
                <a:gd name="connsiteX35" fmla="*/ 33946 w 349533"/>
                <a:gd name="connsiteY35" fmla="*/ 102712 h 492332"/>
                <a:gd name="connsiteX36" fmla="*/ 27421 w 349533"/>
                <a:gd name="connsiteY36" fmla="*/ 115237 h 492332"/>
                <a:gd name="connsiteX37" fmla="*/ 33274 w 349533"/>
                <a:gd name="connsiteY37" fmla="*/ 141363 h 492332"/>
                <a:gd name="connsiteX38" fmla="*/ 54095 w 349533"/>
                <a:gd name="connsiteY38" fmla="*/ 178666 h 492332"/>
                <a:gd name="connsiteX39" fmla="*/ 49588 w 349533"/>
                <a:gd name="connsiteY39" fmla="*/ 228427 h 492332"/>
                <a:gd name="connsiteX40" fmla="*/ 36133 w 349533"/>
                <a:gd name="connsiteY40" fmla="*/ 249065 h 492332"/>
                <a:gd name="connsiteX41" fmla="*/ 27084 w 349533"/>
                <a:gd name="connsiteY41" fmla="*/ 258593 h 492332"/>
                <a:gd name="connsiteX42" fmla="*/ 15311 w 349533"/>
                <a:gd name="connsiteY42" fmla="*/ 268794 h 492332"/>
                <a:gd name="connsiteX43" fmla="*/ 1789 w 349533"/>
                <a:gd name="connsiteY43" fmla="*/ 293439 h 492332"/>
                <a:gd name="connsiteX44" fmla="*/ 6 w 349533"/>
                <a:gd name="connsiteY44" fmla="*/ 305559 h 492332"/>
                <a:gd name="connsiteX45" fmla="*/ 1486 w 349533"/>
                <a:gd name="connsiteY45" fmla="*/ 315154 h 492332"/>
                <a:gd name="connsiteX46" fmla="*/ 7070 w 349533"/>
                <a:gd name="connsiteY46" fmla="*/ 332089 h 492332"/>
                <a:gd name="connsiteX47" fmla="*/ 9828 w 349533"/>
                <a:gd name="connsiteY47" fmla="*/ 348956 h 492332"/>
                <a:gd name="connsiteX48" fmla="*/ 2798 w 349533"/>
                <a:gd name="connsiteY48" fmla="*/ 383129 h 492332"/>
                <a:gd name="connsiteX49" fmla="*/ 6969 w 349533"/>
                <a:gd name="connsiteY49" fmla="*/ 397067 h 492332"/>
                <a:gd name="connsiteX50" fmla="*/ 19483 w 349533"/>
                <a:gd name="connsiteY50" fmla="*/ 408077 h 492332"/>
                <a:gd name="connsiteX51" fmla="*/ 27724 w 349533"/>
                <a:gd name="connsiteY51" fmla="*/ 413530 h 492332"/>
                <a:gd name="connsiteX52" fmla="*/ 35999 w 349533"/>
                <a:gd name="connsiteY52" fmla="*/ 426089 h 492332"/>
                <a:gd name="connsiteX53" fmla="*/ 52548 w 349533"/>
                <a:gd name="connsiteY53" fmla="*/ 467937 h 492332"/>
                <a:gd name="connsiteX54" fmla="*/ 94090 w 349533"/>
                <a:gd name="connsiteY54" fmla="*/ 492111 h 492332"/>
                <a:gd name="connsiteX55" fmla="*/ 113633 w 349533"/>
                <a:gd name="connsiteY55" fmla="*/ 488003 h 492332"/>
                <a:gd name="connsiteX56" fmla="*/ 138155 w 349533"/>
                <a:gd name="connsiteY56" fmla="*/ 472045 h 492332"/>
                <a:gd name="connsiteX57" fmla="*/ 147810 w 349533"/>
                <a:gd name="connsiteY57" fmla="*/ 463291 h 492332"/>
                <a:gd name="connsiteX58" fmla="*/ 161265 w 349533"/>
                <a:gd name="connsiteY58" fmla="*/ 451946 h 492332"/>
                <a:gd name="connsiteX59" fmla="*/ 186425 w 349533"/>
                <a:gd name="connsiteY59" fmla="*/ 432889 h 492332"/>
                <a:gd name="connsiteX60" fmla="*/ 216833 w 349533"/>
                <a:gd name="connsiteY60" fmla="*/ 419389 h 492332"/>
                <a:gd name="connsiteX61" fmla="*/ 230221 w 349533"/>
                <a:gd name="connsiteY61" fmla="*/ 417604 h 492332"/>
                <a:gd name="connsiteX62" fmla="*/ 250236 w 349533"/>
                <a:gd name="connsiteY62" fmla="*/ 419186 h 492332"/>
                <a:gd name="connsiteX63" fmla="*/ 285992 w 349533"/>
                <a:gd name="connsiteY63" fmla="*/ 410904 h 492332"/>
                <a:gd name="connsiteX64" fmla="*/ 299616 w 349533"/>
                <a:gd name="connsiteY64" fmla="*/ 391209 h 492332"/>
                <a:gd name="connsiteX65" fmla="*/ 317646 w 349533"/>
                <a:gd name="connsiteY65" fmla="*/ 375923 h 492332"/>
                <a:gd name="connsiteX66" fmla="*/ 324676 w 349533"/>
                <a:gd name="connsiteY66" fmla="*/ 375284 h 492332"/>
                <a:gd name="connsiteX67" fmla="*/ 342470 w 349533"/>
                <a:gd name="connsiteY67" fmla="*/ 373736 h 492332"/>
                <a:gd name="connsiteX68" fmla="*/ 349534 w 349533"/>
                <a:gd name="connsiteY68" fmla="*/ 371277 h 492332"/>
                <a:gd name="connsiteX69" fmla="*/ 348928 w 349533"/>
                <a:gd name="connsiteY69" fmla="*/ 370773 h 49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49533" h="492332">
                  <a:moveTo>
                    <a:pt x="348928" y="370773"/>
                  </a:moveTo>
                  <a:cubicBezTo>
                    <a:pt x="337963" y="359932"/>
                    <a:pt x="337694" y="346398"/>
                    <a:pt x="334733" y="332762"/>
                  </a:cubicBezTo>
                  <a:cubicBezTo>
                    <a:pt x="333321" y="326231"/>
                    <a:pt x="332077" y="321551"/>
                    <a:pt x="332143" y="314481"/>
                  </a:cubicBezTo>
                  <a:cubicBezTo>
                    <a:pt x="332244" y="307612"/>
                    <a:pt x="327939" y="301552"/>
                    <a:pt x="329217" y="294786"/>
                  </a:cubicBezTo>
                  <a:cubicBezTo>
                    <a:pt x="330462" y="288186"/>
                    <a:pt x="332177" y="283506"/>
                    <a:pt x="332177" y="276504"/>
                  </a:cubicBezTo>
                  <a:cubicBezTo>
                    <a:pt x="332177" y="273272"/>
                    <a:pt x="332614" y="269804"/>
                    <a:pt x="332244" y="266606"/>
                  </a:cubicBezTo>
                  <a:cubicBezTo>
                    <a:pt x="331874" y="263239"/>
                    <a:pt x="330293" y="262195"/>
                    <a:pt x="329621" y="259502"/>
                  </a:cubicBezTo>
                  <a:cubicBezTo>
                    <a:pt x="327804" y="252230"/>
                    <a:pt x="329351" y="242702"/>
                    <a:pt x="329385" y="235059"/>
                  </a:cubicBezTo>
                  <a:cubicBezTo>
                    <a:pt x="329385" y="231154"/>
                    <a:pt x="330025" y="226878"/>
                    <a:pt x="329150" y="223074"/>
                  </a:cubicBezTo>
                  <a:cubicBezTo>
                    <a:pt x="328309" y="219438"/>
                    <a:pt x="326257" y="217181"/>
                    <a:pt x="326458" y="213175"/>
                  </a:cubicBezTo>
                  <a:cubicBezTo>
                    <a:pt x="326795" y="206475"/>
                    <a:pt x="329453" y="200920"/>
                    <a:pt x="329385" y="193581"/>
                  </a:cubicBezTo>
                  <a:cubicBezTo>
                    <a:pt x="329318" y="185332"/>
                    <a:pt x="329385" y="177084"/>
                    <a:pt x="329385" y="168836"/>
                  </a:cubicBezTo>
                  <a:cubicBezTo>
                    <a:pt x="329351" y="151631"/>
                    <a:pt x="323633" y="138669"/>
                    <a:pt x="313946" y="124630"/>
                  </a:cubicBezTo>
                  <a:cubicBezTo>
                    <a:pt x="306646" y="114024"/>
                    <a:pt x="300524" y="102948"/>
                    <a:pt x="292888" y="92376"/>
                  </a:cubicBezTo>
                  <a:cubicBezTo>
                    <a:pt x="279332" y="73624"/>
                    <a:pt x="267997" y="47261"/>
                    <a:pt x="275935" y="24873"/>
                  </a:cubicBezTo>
                  <a:cubicBezTo>
                    <a:pt x="268569" y="21001"/>
                    <a:pt x="261909" y="14638"/>
                    <a:pt x="255450" y="10160"/>
                  </a:cubicBezTo>
                  <a:cubicBezTo>
                    <a:pt x="245662" y="3426"/>
                    <a:pt x="232879" y="-1523"/>
                    <a:pt x="220871" y="430"/>
                  </a:cubicBezTo>
                  <a:cubicBezTo>
                    <a:pt x="218314" y="834"/>
                    <a:pt x="215017" y="2416"/>
                    <a:pt x="212629" y="3629"/>
                  </a:cubicBezTo>
                  <a:cubicBezTo>
                    <a:pt x="210039" y="4942"/>
                    <a:pt x="207449" y="6390"/>
                    <a:pt x="205364" y="8409"/>
                  </a:cubicBezTo>
                  <a:cubicBezTo>
                    <a:pt x="201326" y="12281"/>
                    <a:pt x="198232" y="16792"/>
                    <a:pt x="193322" y="19453"/>
                  </a:cubicBezTo>
                  <a:cubicBezTo>
                    <a:pt x="186863" y="22954"/>
                    <a:pt x="181077" y="26792"/>
                    <a:pt x="173980" y="29149"/>
                  </a:cubicBezTo>
                  <a:cubicBezTo>
                    <a:pt x="170380" y="30361"/>
                    <a:pt x="166377" y="31775"/>
                    <a:pt x="162643" y="32347"/>
                  </a:cubicBezTo>
                  <a:cubicBezTo>
                    <a:pt x="160457" y="32684"/>
                    <a:pt x="158270" y="32179"/>
                    <a:pt x="156017" y="32582"/>
                  </a:cubicBezTo>
                  <a:cubicBezTo>
                    <a:pt x="153124" y="33088"/>
                    <a:pt x="151140" y="33829"/>
                    <a:pt x="148146" y="33694"/>
                  </a:cubicBezTo>
                  <a:cubicBezTo>
                    <a:pt x="131563" y="32853"/>
                    <a:pt x="117738" y="25446"/>
                    <a:pt x="103609" y="17466"/>
                  </a:cubicBezTo>
                  <a:cubicBezTo>
                    <a:pt x="96580" y="13493"/>
                    <a:pt x="88608" y="9857"/>
                    <a:pt x="80467" y="8779"/>
                  </a:cubicBezTo>
                  <a:cubicBezTo>
                    <a:pt x="76767" y="8275"/>
                    <a:pt x="73235" y="7164"/>
                    <a:pt x="69468" y="7399"/>
                  </a:cubicBezTo>
                  <a:cubicBezTo>
                    <a:pt x="65431" y="7635"/>
                    <a:pt x="61865" y="8847"/>
                    <a:pt x="57728" y="8813"/>
                  </a:cubicBezTo>
                  <a:cubicBezTo>
                    <a:pt x="51539" y="8746"/>
                    <a:pt x="44946" y="9453"/>
                    <a:pt x="39867" y="12618"/>
                  </a:cubicBezTo>
                  <a:cubicBezTo>
                    <a:pt x="37074" y="14369"/>
                    <a:pt x="35762" y="16153"/>
                    <a:pt x="33274" y="18173"/>
                  </a:cubicBezTo>
                  <a:cubicBezTo>
                    <a:pt x="30616" y="20328"/>
                    <a:pt x="27892" y="23155"/>
                    <a:pt x="26681" y="26691"/>
                  </a:cubicBezTo>
                  <a:cubicBezTo>
                    <a:pt x="24057" y="34300"/>
                    <a:pt x="24965" y="42649"/>
                    <a:pt x="26647" y="50291"/>
                  </a:cubicBezTo>
                  <a:cubicBezTo>
                    <a:pt x="28362" y="58103"/>
                    <a:pt x="32903" y="67125"/>
                    <a:pt x="37108" y="73758"/>
                  </a:cubicBezTo>
                  <a:cubicBezTo>
                    <a:pt x="38958" y="76687"/>
                    <a:pt x="39329" y="80290"/>
                    <a:pt x="40573" y="83488"/>
                  </a:cubicBezTo>
                  <a:cubicBezTo>
                    <a:pt x="41885" y="86922"/>
                    <a:pt x="41885" y="89514"/>
                    <a:pt x="40607" y="93084"/>
                  </a:cubicBezTo>
                  <a:cubicBezTo>
                    <a:pt x="39026" y="97427"/>
                    <a:pt x="36771" y="99480"/>
                    <a:pt x="33946" y="102712"/>
                  </a:cubicBezTo>
                  <a:cubicBezTo>
                    <a:pt x="30751" y="106348"/>
                    <a:pt x="29102" y="110826"/>
                    <a:pt x="27421" y="115237"/>
                  </a:cubicBezTo>
                  <a:cubicBezTo>
                    <a:pt x="24157" y="123754"/>
                    <a:pt x="29170" y="133855"/>
                    <a:pt x="33274" y="141363"/>
                  </a:cubicBezTo>
                  <a:cubicBezTo>
                    <a:pt x="40102" y="153887"/>
                    <a:pt x="49790" y="164829"/>
                    <a:pt x="54095" y="178666"/>
                  </a:cubicBezTo>
                  <a:cubicBezTo>
                    <a:pt x="59309" y="195398"/>
                    <a:pt x="56820" y="212637"/>
                    <a:pt x="49588" y="228427"/>
                  </a:cubicBezTo>
                  <a:cubicBezTo>
                    <a:pt x="45955" y="236338"/>
                    <a:pt x="42087" y="242803"/>
                    <a:pt x="36133" y="249065"/>
                  </a:cubicBezTo>
                  <a:cubicBezTo>
                    <a:pt x="33072" y="252264"/>
                    <a:pt x="30582" y="255832"/>
                    <a:pt x="27084" y="258593"/>
                  </a:cubicBezTo>
                  <a:cubicBezTo>
                    <a:pt x="22879" y="261892"/>
                    <a:pt x="18809" y="264619"/>
                    <a:pt x="15311" y="268794"/>
                  </a:cubicBezTo>
                  <a:cubicBezTo>
                    <a:pt x="8953" y="276436"/>
                    <a:pt x="3639" y="283440"/>
                    <a:pt x="1789" y="293439"/>
                  </a:cubicBezTo>
                  <a:cubicBezTo>
                    <a:pt x="1083" y="297243"/>
                    <a:pt x="-95" y="301687"/>
                    <a:pt x="6" y="305559"/>
                  </a:cubicBezTo>
                  <a:cubicBezTo>
                    <a:pt x="107" y="308791"/>
                    <a:pt x="1183" y="311923"/>
                    <a:pt x="1486" y="315154"/>
                  </a:cubicBezTo>
                  <a:cubicBezTo>
                    <a:pt x="2024" y="320945"/>
                    <a:pt x="4715" y="326803"/>
                    <a:pt x="7070" y="332089"/>
                  </a:cubicBezTo>
                  <a:cubicBezTo>
                    <a:pt x="9559" y="337644"/>
                    <a:pt x="9996" y="342930"/>
                    <a:pt x="9828" y="348956"/>
                  </a:cubicBezTo>
                  <a:cubicBezTo>
                    <a:pt x="9525" y="360571"/>
                    <a:pt x="2259" y="371514"/>
                    <a:pt x="2798" y="383129"/>
                  </a:cubicBezTo>
                  <a:cubicBezTo>
                    <a:pt x="3033" y="388078"/>
                    <a:pt x="4682" y="392724"/>
                    <a:pt x="6969" y="397067"/>
                  </a:cubicBezTo>
                  <a:cubicBezTo>
                    <a:pt x="9962" y="402690"/>
                    <a:pt x="14335" y="405047"/>
                    <a:pt x="19483" y="408077"/>
                  </a:cubicBezTo>
                  <a:cubicBezTo>
                    <a:pt x="22241" y="409693"/>
                    <a:pt x="25166" y="411578"/>
                    <a:pt x="27724" y="413530"/>
                  </a:cubicBezTo>
                  <a:cubicBezTo>
                    <a:pt x="31962" y="416763"/>
                    <a:pt x="33576" y="421577"/>
                    <a:pt x="35999" y="426089"/>
                  </a:cubicBezTo>
                  <a:cubicBezTo>
                    <a:pt x="43163" y="439320"/>
                    <a:pt x="43197" y="455379"/>
                    <a:pt x="52548" y="467937"/>
                  </a:cubicBezTo>
                  <a:cubicBezTo>
                    <a:pt x="62976" y="481909"/>
                    <a:pt x="77003" y="489181"/>
                    <a:pt x="94090" y="492111"/>
                  </a:cubicBezTo>
                  <a:cubicBezTo>
                    <a:pt x="99910" y="493121"/>
                    <a:pt x="108285" y="490495"/>
                    <a:pt x="113633" y="488003"/>
                  </a:cubicBezTo>
                  <a:cubicBezTo>
                    <a:pt x="122245" y="484031"/>
                    <a:pt x="130688" y="477835"/>
                    <a:pt x="138155" y="472045"/>
                  </a:cubicBezTo>
                  <a:cubicBezTo>
                    <a:pt x="141654" y="469318"/>
                    <a:pt x="144647" y="466355"/>
                    <a:pt x="147810" y="463291"/>
                  </a:cubicBezTo>
                  <a:cubicBezTo>
                    <a:pt x="152081" y="459218"/>
                    <a:pt x="157060" y="456052"/>
                    <a:pt x="161265" y="451946"/>
                  </a:cubicBezTo>
                  <a:cubicBezTo>
                    <a:pt x="168564" y="444808"/>
                    <a:pt x="177713" y="438276"/>
                    <a:pt x="186425" y="432889"/>
                  </a:cubicBezTo>
                  <a:cubicBezTo>
                    <a:pt x="195373" y="427334"/>
                    <a:pt x="206440" y="421477"/>
                    <a:pt x="216833" y="419389"/>
                  </a:cubicBezTo>
                  <a:cubicBezTo>
                    <a:pt x="221140" y="418513"/>
                    <a:pt x="225848" y="417604"/>
                    <a:pt x="230221" y="417604"/>
                  </a:cubicBezTo>
                  <a:cubicBezTo>
                    <a:pt x="236916" y="417638"/>
                    <a:pt x="243475" y="419153"/>
                    <a:pt x="250236" y="419186"/>
                  </a:cubicBezTo>
                  <a:cubicBezTo>
                    <a:pt x="261673" y="419220"/>
                    <a:pt x="276877" y="418682"/>
                    <a:pt x="285992" y="410904"/>
                  </a:cubicBezTo>
                  <a:cubicBezTo>
                    <a:pt x="292114" y="405686"/>
                    <a:pt x="296656" y="398684"/>
                    <a:pt x="299616" y="391209"/>
                  </a:cubicBezTo>
                  <a:cubicBezTo>
                    <a:pt x="303215" y="382119"/>
                    <a:pt x="308227" y="378280"/>
                    <a:pt x="317646" y="375923"/>
                  </a:cubicBezTo>
                  <a:cubicBezTo>
                    <a:pt x="320472" y="375217"/>
                    <a:pt x="321951" y="375217"/>
                    <a:pt x="324676" y="375284"/>
                  </a:cubicBezTo>
                  <a:cubicBezTo>
                    <a:pt x="330663" y="375419"/>
                    <a:pt x="336550" y="375251"/>
                    <a:pt x="342470" y="373736"/>
                  </a:cubicBezTo>
                  <a:cubicBezTo>
                    <a:pt x="344791" y="373130"/>
                    <a:pt x="347179" y="372288"/>
                    <a:pt x="349534" y="371277"/>
                  </a:cubicBezTo>
                  <a:cubicBezTo>
                    <a:pt x="349231" y="371076"/>
                    <a:pt x="349097" y="370975"/>
                    <a:pt x="348928" y="37077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1" name="Freeform 1181">
              <a:extLst>
                <a:ext uri="{FF2B5EF4-FFF2-40B4-BE49-F238E27FC236}">
                  <a16:creationId xmlns:a16="http://schemas.microsoft.com/office/drawing/2014/main" id="{E3858D93-8C90-DEE7-6F98-B427D65C77B2}"/>
                </a:ext>
              </a:extLst>
            </p:cNvPr>
            <p:cNvSpPr>
              <a:spLocks/>
            </p:cNvSpPr>
            <p:nvPr/>
          </p:nvSpPr>
          <p:spPr>
            <a:xfrm>
              <a:off x="10796578" y="7225992"/>
              <a:ext cx="395624" cy="452110"/>
            </a:xfrm>
            <a:custGeom>
              <a:avLst/>
              <a:gdLst>
                <a:gd name="connsiteX0" fmla="*/ 386355 w 407226"/>
                <a:gd name="connsiteY0" fmla="*/ 376388 h 465627"/>
                <a:gd name="connsiteX1" fmla="*/ 378080 w 407226"/>
                <a:gd name="connsiteY1" fmla="*/ 363829 h 465627"/>
                <a:gd name="connsiteX2" fmla="*/ 369839 w 407226"/>
                <a:gd name="connsiteY2" fmla="*/ 358375 h 465627"/>
                <a:gd name="connsiteX3" fmla="*/ 357325 w 407226"/>
                <a:gd name="connsiteY3" fmla="*/ 347366 h 465627"/>
                <a:gd name="connsiteX4" fmla="*/ 353155 w 407226"/>
                <a:gd name="connsiteY4" fmla="*/ 333428 h 465627"/>
                <a:gd name="connsiteX5" fmla="*/ 360184 w 407226"/>
                <a:gd name="connsiteY5" fmla="*/ 299255 h 465627"/>
                <a:gd name="connsiteX6" fmla="*/ 357426 w 407226"/>
                <a:gd name="connsiteY6" fmla="*/ 282388 h 465627"/>
                <a:gd name="connsiteX7" fmla="*/ 351843 w 407226"/>
                <a:gd name="connsiteY7" fmla="*/ 265453 h 465627"/>
                <a:gd name="connsiteX8" fmla="*/ 350362 w 407226"/>
                <a:gd name="connsiteY8" fmla="*/ 255857 h 465627"/>
                <a:gd name="connsiteX9" fmla="*/ 352146 w 407226"/>
                <a:gd name="connsiteY9" fmla="*/ 243738 h 465627"/>
                <a:gd name="connsiteX10" fmla="*/ 365667 w 407226"/>
                <a:gd name="connsiteY10" fmla="*/ 219093 h 465627"/>
                <a:gd name="connsiteX11" fmla="*/ 377440 w 407226"/>
                <a:gd name="connsiteY11" fmla="*/ 208892 h 465627"/>
                <a:gd name="connsiteX12" fmla="*/ 386489 w 407226"/>
                <a:gd name="connsiteY12" fmla="*/ 199364 h 465627"/>
                <a:gd name="connsiteX13" fmla="*/ 399944 w 407226"/>
                <a:gd name="connsiteY13" fmla="*/ 178726 h 465627"/>
                <a:gd name="connsiteX14" fmla="*/ 404452 w 407226"/>
                <a:gd name="connsiteY14" fmla="*/ 128965 h 465627"/>
                <a:gd name="connsiteX15" fmla="*/ 383629 w 407226"/>
                <a:gd name="connsiteY15" fmla="*/ 91662 h 465627"/>
                <a:gd name="connsiteX16" fmla="*/ 377777 w 407226"/>
                <a:gd name="connsiteY16" fmla="*/ 65536 h 465627"/>
                <a:gd name="connsiteX17" fmla="*/ 384303 w 407226"/>
                <a:gd name="connsiteY17" fmla="*/ 53011 h 465627"/>
                <a:gd name="connsiteX18" fmla="*/ 389180 w 407226"/>
                <a:gd name="connsiteY18" fmla="*/ 46614 h 465627"/>
                <a:gd name="connsiteX19" fmla="*/ 342154 w 407226"/>
                <a:gd name="connsiteY19" fmla="*/ 47456 h 465627"/>
                <a:gd name="connsiteX20" fmla="*/ 328094 w 407226"/>
                <a:gd name="connsiteY20" fmla="*/ 54089 h 465627"/>
                <a:gd name="connsiteX21" fmla="*/ 321838 w 407226"/>
                <a:gd name="connsiteY21" fmla="*/ 57456 h 465627"/>
                <a:gd name="connsiteX22" fmla="*/ 314538 w 407226"/>
                <a:gd name="connsiteY22" fmla="*/ 63751 h 465627"/>
                <a:gd name="connsiteX23" fmla="*/ 285643 w 407226"/>
                <a:gd name="connsiteY23" fmla="*/ 76477 h 465627"/>
                <a:gd name="connsiteX24" fmla="*/ 274947 w 407226"/>
                <a:gd name="connsiteY24" fmla="*/ 69609 h 465627"/>
                <a:gd name="connsiteX25" fmla="*/ 264957 w 407226"/>
                <a:gd name="connsiteY25" fmla="*/ 52977 h 465627"/>
                <a:gd name="connsiteX26" fmla="*/ 247364 w 407226"/>
                <a:gd name="connsiteY26" fmla="*/ 45773 h 465627"/>
                <a:gd name="connsiteX27" fmla="*/ 228729 w 407226"/>
                <a:gd name="connsiteY27" fmla="*/ 29444 h 465627"/>
                <a:gd name="connsiteX28" fmla="*/ 225937 w 407226"/>
                <a:gd name="connsiteY28" fmla="*/ 26818 h 465627"/>
                <a:gd name="connsiteX29" fmla="*/ 223953 w 407226"/>
                <a:gd name="connsiteY29" fmla="*/ 22610 h 465627"/>
                <a:gd name="connsiteX30" fmla="*/ 223481 w 407226"/>
                <a:gd name="connsiteY30" fmla="*/ 21700 h 465627"/>
                <a:gd name="connsiteX31" fmla="*/ 206460 w 407226"/>
                <a:gd name="connsiteY31" fmla="*/ 28670 h 465627"/>
                <a:gd name="connsiteX32" fmla="*/ 186211 w 407226"/>
                <a:gd name="connsiteY32" fmla="*/ 30858 h 465627"/>
                <a:gd name="connsiteX33" fmla="*/ 169190 w 407226"/>
                <a:gd name="connsiteY33" fmla="*/ 16179 h 465627"/>
                <a:gd name="connsiteX34" fmla="*/ 160176 w 407226"/>
                <a:gd name="connsiteY34" fmla="*/ 1230 h 465627"/>
                <a:gd name="connsiteX35" fmla="*/ 142011 w 407226"/>
                <a:gd name="connsiteY35" fmla="*/ 3554 h 465627"/>
                <a:gd name="connsiteX36" fmla="*/ 127883 w 407226"/>
                <a:gd name="connsiteY36" fmla="*/ 18233 h 465627"/>
                <a:gd name="connsiteX37" fmla="*/ 109686 w 407226"/>
                <a:gd name="connsiteY37" fmla="*/ 24158 h 465627"/>
                <a:gd name="connsiteX38" fmla="*/ 92396 w 407226"/>
                <a:gd name="connsiteY38" fmla="*/ 18637 h 465627"/>
                <a:gd name="connsiteX39" fmla="*/ 74299 w 407226"/>
                <a:gd name="connsiteY39" fmla="*/ 16179 h 465627"/>
                <a:gd name="connsiteX40" fmla="*/ 56975 w 407226"/>
                <a:gd name="connsiteY40" fmla="*/ 25674 h 465627"/>
                <a:gd name="connsiteX41" fmla="*/ 50315 w 407226"/>
                <a:gd name="connsiteY41" fmla="*/ 35167 h 465627"/>
                <a:gd name="connsiteX42" fmla="*/ 49104 w 407226"/>
                <a:gd name="connsiteY42" fmla="*/ 45403 h 465627"/>
                <a:gd name="connsiteX43" fmla="*/ 45640 w 407226"/>
                <a:gd name="connsiteY43" fmla="*/ 66680 h 465627"/>
                <a:gd name="connsiteX44" fmla="*/ 42679 w 407226"/>
                <a:gd name="connsiteY44" fmla="*/ 71360 h 465627"/>
                <a:gd name="connsiteX45" fmla="*/ 42780 w 407226"/>
                <a:gd name="connsiteY45" fmla="*/ 78464 h 465627"/>
                <a:gd name="connsiteX46" fmla="*/ 47490 w 407226"/>
                <a:gd name="connsiteY46" fmla="*/ 94658 h 465627"/>
                <a:gd name="connsiteX47" fmla="*/ 56975 w 407226"/>
                <a:gd name="connsiteY47" fmla="*/ 106811 h 465627"/>
                <a:gd name="connsiteX48" fmla="*/ 65654 w 407226"/>
                <a:gd name="connsiteY48" fmla="*/ 117788 h 465627"/>
                <a:gd name="connsiteX49" fmla="*/ 57783 w 407226"/>
                <a:gd name="connsiteY49" fmla="*/ 143139 h 465627"/>
                <a:gd name="connsiteX50" fmla="*/ 34842 w 407226"/>
                <a:gd name="connsiteY50" fmla="*/ 156000 h 465627"/>
                <a:gd name="connsiteX51" fmla="*/ 31781 w 407226"/>
                <a:gd name="connsiteY51" fmla="*/ 170241 h 465627"/>
                <a:gd name="connsiteX52" fmla="*/ 35514 w 407226"/>
                <a:gd name="connsiteY52" fmla="*/ 188052 h 465627"/>
                <a:gd name="connsiteX53" fmla="*/ 29460 w 407226"/>
                <a:gd name="connsiteY53" fmla="*/ 212427 h 465627"/>
                <a:gd name="connsiteX54" fmla="*/ 8133 w 407226"/>
                <a:gd name="connsiteY54" fmla="*/ 217511 h 465627"/>
                <a:gd name="connsiteX55" fmla="*/ 3727 w 407226"/>
                <a:gd name="connsiteY55" fmla="*/ 236937 h 465627"/>
                <a:gd name="connsiteX56" fmla="*/ 27644 w 407226"/>
                <a:gd name="connsiteY56" fmla="*/ 254982 h 465627"/>
                <a:gd name="connsiteX57" fmla="*/ 30031 w 407226"/>
                <a:gd name="connsiteY57" fmla="*/ 265218 h 465627"/>
                <a:gd name="connsiteX58" fmla="*/ 21488 w 407226"/>
                <a:gd name="connsiteY58" fmla="*/ 277034 h 465627"/>
                <a:gd name="connsiteX59" fmla="*/ 12170 w 407226"/>
                <a:gd name="connsiteY59" fmla="*/ 287236 h 465627"/>
                <a:gd name="connsiteX60" fmla="*/ 9916 w 407226"/>
                <a:gd name="connsiteY60" fmla="*/ 304204 h 465627"/>
                <a:gd name="connsiteX61" fmla="*/ 23506 w 407226"/>
                <a:gd name="connsiteY61" fmla="*/ 323226 h 465627"/>
                <a:gd name="connsiteX62" fmla="*/ 37365 w 407226"/>
                <a:gd name="connsiteY62" fmla="*/ 331239 h 465627"/>
                <a:gd name="connsiteX63" fmla="*/ 73491 w 407226"/>
                <a:gd name="connsiteY63" fmla="*/ 347939 h 465627"/>
                <a:gd name="connsiteX64" fmla="*/ 88090 w 407226"/>
                <a:gd name="connsiteY64" fmla="*/ 370428 h 465627"/>
                <a:gd name="connsiteX65" fmla="*/ 90041 w 407226"/>
                <a:gd name="connsiteY65" fmla="*/ 387228 h 465627"/>
                <a:gd name="connsiteX66" fmla="*/ 88594 w 407226"/>
                <a:gd name="connsiteY66" fmla="*/ 401773 h 465627"/>
                <a:gd name="connsiteX67" fmla="*/ 87282 w 407226"/>
                <a:gd name="connsiteY67" fmla="*/ 416553 h 465627"/>
                <a:gd name="connsiteX68" fmla="*/ 83717 w 407226"/>
                <a:gd name="connsiteY68" fmla="*/ 437023 h 465627"/>
                <a:gd name="connsiteX69" fmla="*/ 82002 w 407226"/>
                <a:gd name="connsiteY69" fmla="*/ 452140 h 465627"/>
                <a:gd name="connsiteX70" fmla="*/ 82843 w 407226"/>
                <a:gd name="connsiteY70" fmla="*/ 461466 h 465627"/>
                <a:gd name="connsiteX71" fmla="*/ 93405 w 407226"/>
                <a:gd name="connsiteY71" fmla="*/ 465438 h 465627"/>
                <a:gd name="connsiteX72" fmla="*/ 115202 w 407226"/>
                <a:gd name="connsiteY72" fmla="*/ 463890 h 465627"/>
                <a:gd name="connsiteX73" fmla="*/ 143189 w 407226"/>
                <a:gd name="connsiteY73" fmla="*/ 455674 h 465627"/>
                <a:gd name="connsiteX74" fmla="*/ 164313 w 407226"/>
                <a:gd name="connsiteY74" fmla="*/ 440693 h 465627"/>
                <a:gd name="connsiteX75" fmla="*/ 186177 w 407226"/>
                <a:gd name="connsiteY75" fmla="*/ 422849 h 465627"/>
                <a:gd name="connsiteX76" fmla="*/ 205856 w 407226"/>
                <a:gd name="connsiteY76" fmla="*/ 415105 h 465627"/>
                <a:gd name="connsiteX77" fmla="*/ 224154 w 407226"/>
                <a:gd name="connsiteY77" fmla="*/ 413994 h 465627"/>
                <a:gd name="connsiteX78" fmla="*/ 245043 w 407226"/>
                <a:gd name="connsiteY78" fmla="*/ 404735 h 465627"/>
                <a:gd name="connsiteX79" fmla="*/ 253856 w 407226"/>
                <a:gd name="connsiteY79" fmla="*/ 394467 h 465627"/>
                <a:gd name="connsiteX80" fmla="*/ 264485 w 407226"/>
                <a:gd name="connsiteY80" fmla="*/ 383592 h 465627"/>
                <a:gd name="connsiteX81" fmla="*/ 288805 w 407226"/>
                <a:gd name="connsiteY81" fmla="*/ 378980 h 465627"/>
                <a:gd name="connsiteX82" fmla="*/ 313327 w 407226"/>
                <a:gd name="connsiteY82" fmla="*/ 389551 h 465627"/>
                <a:gd name="connsiteX83" fmla="*/ 334418 w 407226"/>
                <a:gd name="connsiteY83" fmla="*/ 418236 h 465627"/>
                <a:gd name="connsiteX84" fmla="*/ 369468 w 407226"/>
                <a:gd name="connsiteY84" fmla="*/ 417967 h 465627"/>
                <a:gd name="connsiteX85" fmla="*/ 389920 w 407226"/>
                <a:gd name="connsiteY85" fmla="*/ 396588 h 465627"/>
                <a:gd name="connsiteX86" fmla="*/ 392947 w 407226"/>
                <a:gd name="connsiteY86" fmla="*/ 394400 h 465627"/>
                <a:gd name="connsiteX87" fmla="*/ 386355 w 407226"/>
                <a:gd name="connsiteY87" fmla="*/ 376388 h 465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07226" h="465627">
                  <a:moveTo>
                    <a:pt x="386355" y="376388"/>
                  </a:moveTo>
                  <a:cubicBezTo>
                    <a:pt x="383932" y="371910"/>
                    <a:pt x="382318" y="367062"/>
                    <a:pt x="378080" y="363829"/>
                  </a:cubicBezTo>
                  <a:cubicBezTo>
                    <a:pt x="375523" y="361877"/>
                    <a:pt x="372597" y="359992"/>
                    <a:pt x="369839" y="358375"/>
                  </a:cubicBezTo>
                  <a:cubicBezTo>
                    <a:pt x="364692" y="355346"/>
                    <a:pt x="360285" y="352989"/>
                    <a:pt x="357325" y="347366"/>
                  </a:cubicBezTo>
                  <a:cubicBezTo>
                    <a:pt x="355038" y="343023"/>
                    <a:pt x="353390" y="338410"/>
                    <a:pt x="353155" y="333428"/>
                  </a:cubicBezTo>
                  <a:cubicBezTo>
                    <a:pt x="352616" y="321813"/>
                    <a:pt x="359882" y="310904"/>
                    <a:pt x="360184" y="299255"/>
                  </a:cubicBezTo>
                  <a:cubicBezTo>
                    <a:pt x="360353" y="293263"/>
                    <a:pt x="359915" y="287943"/>
                    <a:pt x="357426" y="282388"/>
                  </a:cubicBezTo>
                  <a:cubicBezTo>
                    <a:pt x="355071" y="277102"/>
                    <a:pt x="352381" y="271244"/>
                    <a:pt x="351843" y="265453"/>
                  </a:cubicBezTo>
                  <a:cubicBezTo>
                    <a:pt x="351540" y="262221"/>
                    <a:pt x="350463" y="259056"/>
                    <a:pt x="350362" y="255857"/>
                  </a:cubicBezTo>
                  <a:cubicBezTo>
                    <a:pt x="350228" y="251952"/>
                    <a:pt x="351438" y="247542"/>
                    <a:pt x="352146" y="243738"/>
                  </a:cubicBezTo>
                  <a:cubicBezTo>
                    <a:pt x="353995" y="233738"/>
                    <a:pt x="359310" y="226735"/>
                    <a:pt x="365667" y="219093"/>
                  </a:cubicBezTo>
                  <a:cubicBezTo>
                    <a:pt x="369132" y="214918"/>
                    <a:pt x="373236" y="212225"/>
                    <a:pt x="377440" y="208892"/>
                  </a:cubicBezTo>
                  <a:cubicBezTo>
                    <a:pt x="380939" y="206131"/>
                    <a:pt x="383428" y="202563"/>
                    <a:pt x="386489" y="199364"/>
                  </a:cubicBezTo>
                  <a:cubicBezTo>
                    <a:pt x="392476" y="193102"/>
                    <a:pt x="396311" y="186637"/>
                    <a:pt x="399944" y="178726"/>
                  </a:cubicBezTo>
                  <a:cubicBezTo>
                    <a:pt x="407176" y="162936"/>
                    <a:pt x="409666" y="145697"/>
                    <a:pt x="404452" y="128965"/>
                  </a:cubicBezTo>
                  <a:cubicBezTo>
                    <a:pt x="400146" y="115128"/>
                    <a:pt x="390458" y="104186"/>
                    <a:pt x="383629" y="91662"/>
                  </a:cubicBezTo>
                  <a:cubicBezTo>
                    <a:pt x="379526" y="84154"/>
                    <a:pt x="374514" y="74053"/>
                    <a:pt x="377777" y="65536"/>
                  </a:cubicBezTo>
                  <a:cubicBezTo>
                    <a:pt x="379459" y="61091"/>
                    <a:pt x="381141" y="56647"/>
                    <a:pt x="384303" y="53011"/>
                  </a:cubicBezTo>
                  <a:cubicBezTo>
                    <a:pt x="386253" y="50756"/>
                    <a:pt x="387834" y="48870"/>
                    <a:pt x="389180" y="46614"/>
                  </a:cubicBezTo>
                  <a:cubicBezTo>
                    <a:pt x="373505" y="43416"/>
                    <a:pt x="357561" y="42877"/>
                    <a:pt x="342154" y="47456"/>
                  </a:cubicBezTo>
                  <a:cubicBezTo>
                    <a:pt x="337580" y="48836"/>
                    <a:pt x="332198" y="51631"/>
                    <a:pt x="328094" y="54089"/>
                  </a:cubicBezTo>
                  <a:cubicBezTo>
                    <a:pt x="326076" y="55267"/>
                    <a:pt x="323788" y="55974"/>
                    <a:pt x="321838" y="57456"/>
                  </a:cubicBezTo>
                  <a:cubicBezTo>
                    <a:pt x="319415" y="59273"/>
                    <a:pt x="317094" y="61832"/>
                    <a:pt x="314538" y="63751"/>
                  </a:cubicBezTo>
                  <a:cubicBezTo>
                    <a:pt x="306129" y="70081"/>
                    <a:pt x="296442" y="76410"/>
                    <a:pt x="285643" y="76477"/>
                  </a:cubicBezTo>
                  <a:cubicBezTo>
                    <a:pt x="281001" y="76511"/>
                    <a:pt x="277133" y="73784"/>
                    <a:pt x="274947" y="69609"/>
                  </a:cubicBezTo>
                  <a:cubicBezTo>
                    <a:pt x="271751" y="63582"/>
                    <a:pt x="270070" y="57758"/>
                    <a:pt x="264957" y="52977"/>
                  </a:cubicBezTo>
                  <a:cubicBezTo>
                    <a:pt x="259777" y="48130"/>
                    <a:pt x="253889" y="47120"/>
                    <a:pt x="247364" y="45773"/>
                  </a:cubicBezTo>
                  <a:cubicBezTo>
                    <a:pt x="238517" y="43988"/>
                    <a:pt x="233977" y="36009"/>
                    <a:pt x="228729" y="29444"/>
                  </a:cubicBezTo>
                  <a:cubicBezTo>
                    <a:pt x="227821" y="28299"/>
                    <a:pt x="226744" y="27997"/>
                    <a:pt x="225937" y="26818"/>
                  </a:cubicBezTo>
                  <a:cubicBezTo>
                    <a:pt x="225096" y="25606"/>
                    <a:pt x="224659" y="23923"/>
                    <a:pt x="223953" y="22610"/>
                  </a:cubicBezTo>
                  <a:cubicBezTo>
                    <a:pt x="223784" y="22307"/>
                    <a:pt x="223616" y="22003"/>
                    <a:pt x="223481" y="21700"/>
                  </a:cubicBezTo>
                  <a:cubicBezTo>
                    <a:pt x="218133" y="24562"/>
                    <a:pt x="212045" y="26750"/>
                    <a:pt x="206460" y="28670"/>
                  </a:cubicBezTo>
                  <a:cubicBezTo>
                    <a:pt x="200137" y="30858"/>
                    <a:pt x="192636" y="33350"/>
                    <a:pt x="186211" y="30858"/>
                  </a:cubicBezTo>
                  <a:cubicBezTo>
                    <a:pt x="178171" y="27760"/>
                    <a:pt x="173428" y="23686"/>
                    <a:pt x="169190" y="16179"/>
                  </a:cubicBezTo>
                  <a:cubicBezTo>
                    <a:pt x="166702" y="11735"/>
                    <a:pt x="165121" y="3654"/>
                    <a:pt x="160176" y="1230"/>
                  </a:cubicBezTo>
                  <a:cubicBezTo>
                    <a:pt x="154995" y="-1328"/>
                    <a:pt x="146350" y="423"/>
                    <a:pt x="142011" y="3554"/>
                  </a:cubicBezTo>
                  <a:cubicBezTo>
                    <a:pt x="136394" y="7593"/>
                    <a:pt x="133803" y="14428"/>
                    <a:pt x="127883" y="18233"/>
                  </a:cubicBezTo>
                  <a:cubicBezTo>
                    <a:pt x="122266" y="21869"/>
                    <a:pt x="116245" y="24023"/>
                    <a:pt x="109686" y="24158"/>
                  </a:cubicBezTo>
                  <a:cubicBezTo>
                    <a:pt x="103194" y="24293"/>
                    <a:pt x="97509" y="22441"/>
                    <a:pt x="92396" y="18637"/>
                  </a:cubicBezTo>
                  <a:cubicBezTo>
                    <a:pt x="88056" y="15404"/>
                    <a:pt x="79782" y="15236"/>
                    <a:pt x="74299" y="16179"/>
                  </a:cubicBezTo>
                  <a:cubicBezTo>
                    <a:pt x="67436" y="17357"/>
                    <a:pt x="61887" y="20960"/>
                    <a:pt x="56975" y="25674"/>
                  </a:cubicBezTo>
                  <a:cubicBezTo>
                    <a:pt x="53713" y="28804"/>
                    <a:pt x="51594" y="30892"/>
                    <a:pt x="50315" y="35167"/>
                  </a:cubicBezTo>
                  <a:cubicBezTo>
                    <a:pt x="49239" y="38769"/>
                    <a:pt x="49104" y="41564"/>
                    <a:pt x="49104" y="45403"/>
                  </a:cubicBezTo>
                  <a:cubicBezTo>
                    <a:pt x="49104" y="53146"/>
                    <a:pt x="48868" y="59576"/>
                    <a:pt x="45640" y="66680"/>
                  </a:cubicBezTo>
                  <a:cubicBezTo>
                    <a:pt x="44798" y="68498"/>
                    <a:pt x="43151" y="69306"/>
                    <a:pt x="42679" y="71360"/>
                  </a:cubicBezTo>
                  <a:cubicBezTo>
                    <a:pt x="42208" y="73380"/>
                    <a:pt x="42814" y="76376"/>
                    <a:pt x="42780" y="78464"/>
                  </a:cubicBezTo>
                  <a:cubicBezTo>
                    <a:pt x="42713" y="84289"/>
                    <a:pt x="43991" y="89877"/>
                    <a:pt x="47490" y="94658"/>
                  </a:cubicBezTo>
                  <a:cubicBezTo>
                    <a:pt x="50517" y="98832"/>
                    <a:pt x="53612" y="102940"/>
                    <a:pt x="56975" y="106811"/>
                  </a:cubicBezTo>
                  <a:cubicBezTo>
                    <a:pt x="60003" y="110280"/>
                    <a:pt x="63635" y="113646"/>
                    <a:pt x="65654" y="117788"/>
                  </a:cubicBezTo>
                  <a:cubicBezTo>
                    <a:pt x="70565" y="127955"/>
                    <a:pt x="65923" y="136035"/>
                    <a:pt x="57783" y="143139"/>
                  </a:cubicBezTo>
                  <a:cubicBezTo>
                    <a:pt x="51291" y="148795"/>
                    <a:pt x="41636" y="150680"/>
                    <a:pt x="34842" y="156000"/>
                  </a:cubicBezTo>
                  <a:cubicBezTo>
                    <a:pt x="30839" y="159131"/>
                    <a:pt x="31781" y="165595"/>
                    <a:pt x="31781" y="170241"/>
                  </a:cubicBezTo>
                  <a:cubicBezTo>
                    <a:pt x="31781" y="176941"/>
                    <a:pt x="32555" y="181958"/>
                    <a:pt x="35514" y="188052"/>
                  </a:cubicBezTo>
                  <a:cubicBezTo>
                    <a:pt x="39955" y="197210"/>
                    <a:pt x="39450" y="207612"/>
                    <a:pt x="29460" y="212427"/>
                  </a:cubicBezTo>
                  <a:cubicBezTo>
                    <a:pt x="22597" y="215726"/>
                    <a:pt x="14861" y="214582"/>
                    <a:pt x="8133" y="217511"/>
                  </a:cubicBezTo>
                  <a:cubicBezTo>
                    <a:pt x="430" y="220877"/>
                    <a:pt x="-3303" y="230641"/>
                    <a:pt x="3727" y="236937"/>
                  </a:cubicBezTo>
                  <a:cubicBezTo>
                    <a:pt x="11329" y="243738"/>
                    <a:pt x="21858" y="246061"/>
                    <a:pt x="27644" y="254982"/>
                  </a:cubicBezTo>
                  <a:cubicBezTo>
                    <a:pt x="29796" y="258282"/>
                    <a:pt x="30772" y="261244"/>
                    <a:pt x="30031" y="265218"/>
                  </a:cubicBezTo>
                  <a:cubicBezTo>
                    <a:pt x="28988" y="271109"/>
                    <a:pt x="25389" y="273096"/>
                    <a:pt x="21488" y="277034"/>
                  </a:cubicBezTo>
                  <a:cubicBezTo>
                    <a:pt x="18360" y="280200"/>
                    <a:pt x="14256" y="283264"/>
                    <a:pt x="12170" y="287236"/>
                  </a:cubicBezTo>
                  <a:cubicBezTo>
                    <a:pt x="9547" y="292185"/>
                    <a:pt x="8807" y="298717"/>
                    <a:pt x="9916" y="304204"/>
                  </a:cubicBezTo>
                  <a:cubicBezTo>
                    <a:pt x="11598" y="312285"/>
                    <a:pt x="18023" y="317638"/>
                    <a:pt x="23506" y="323226"/>
                  </a:cubicBezTo>
                  <a:cubicBezTo>
                    <a:pt x="27778" y="327603"/>
                    <a:pt x="31646" y="329758"/>
                    <a:pt x="37365" y="331239"/>
                  </a:cubicBezTo>
                  <a:cubicBezTo>
                    <a:pt x="49575" y="334404"/>
                    <a:pt x="64611" y="338275"/>
                    <a:pt x="73491" y="347939"/>
                  </a:cubicBezTo>
                  <a:cubicBezTo>
                    <a:pt x="79142" y="354099"/>
                    <a:pt x="85836" y="362146"/>
                    <a:pt x="88090" y="370428"/>
                  </a:cubicBezTo>
                  <a:cubicBezTo>
                    <a:pt x="89571" y="375916"/>
                    <a:pt x="90041" y="381572"/>
                    <a:pt x="90041" y="387228"/>
                  </a:cubicBezTo>
                  <a:cubicBezTo>
                    <a:pt x="90041" y="392245"/>
                    <a:pt x="89032" y="396824"/>
                    <a:pt x="88594" y="401773"/>
                  </a:cubicBezTo>
                  <a:cubicBezTo>
                    <a:pt x="88157" y="406789"/>
                    <a:pt x="88259" y="411537"/>
                    <a:pt x="87282" y="416553"/>
                  </a:cubicBezTo>
                  <a:cubicBezTo>
                    <a:pt x="86004" y="423354"/>
                    <a:pt x="83920" y="430188"/>
                    <a:pt x="83717" y="437023"/>
                  </a:cubicBezTo>
                  <a:cubicBezTo>
                    <a:pt x="83549" y="441938"/>
                    <a:pt x="82809" y="447291"/>
                    <a:pt x="82002" y="452140"/>
                  </a:cubicBezTo>
                  <a:cubicBezTo>
                    <a:pt x="81296" y="456449"/>
                    <a:pt x="78806" y="458705"/>
                    <a:pt x="82843" y="461466"/>
                  </a:cubicBezTo>
                  <a:cubicBezTo>
                    <a:pt x="85904" y="463553"/>
                    <a:pt x="89806" y="465203"/>
                    <a:pt x="93405" y="465438"/>
                  </a:cubicBezTo>
                  <a:cubicBezTo>
                    <a:pt x="100671" y="465909"/>
                    <a:pt x="108105" y="465539"/>
                    <a:pt x="115202" y="463890"/>
                  </a:cubicBezTo>
                  <a:cubicBezTo>
                    <a:pt x="124116" y="461836"/>
                    <a:pt x="135283" y="460354"/>
                    <a:pt x="143189" y="455674"/>
                  </a:cubicBezTo>
                  <a:cubicBezTo>
                    <a:pt x="150455" y="451365"/>
                    <a:pt x="158427" y="446787"/>
                    <a:pt x="164313" y="440693"/>
                  </a:cubicBezTo>
                  <a:cubicBezTo>
                    <a:pt x="170872" y="433925"/>
                    <a:pt x="177633" y="427024"/>
                    <a:pt x="186177" y="422849"/>
                  </a:cubicBezTo>
                  <a:cubicBezTo>
                    <a:pt x="192568" y="419717"/>
                    <a:pt x="198724" y="416048"/>
                    <a:pt x="205856" y="415105"/>
                  </a:cubicBezTo>
                  <a:cubicBezTo>
                    <a:pt x="211910" y="414330"/>
                    <a:pt x="218033" y="414971"/>
                    <a:pt x="224154" y="413994"/>
                  </a:cubicBezTo>
                  <a:cubicBezTo>
                    <a:pt x="231756" y="412816"/>
                    <a:pt x="238888" y="409415"/>
                    <a:pt x="245043" y="404735"/>
                  </a:cubicBezTo>
                  <a:cubicBezTo>
                    <a:pt x="248945" y="401773"/>
                    <a:pt x="250828" y="398204"/>
                    <a:pt x="253856" y="394467"/>
                  </a:cubicBezTo>
                  <a:cubicBezTo>
                    <a:pt x="256984" y="390629"/>
                    <a:pt x="260886" y="387026"/>
                    <a:pt x="264485" y="383592"/>
                  </a:cubicBezTo>
                  <a:cubicBezTo>
                    <a:pt x="270977" y="377364"/>
                    <a:pt x="280261" y="377801"/>
                    <a:pt x="288805" y="378980"/>
                  </a:cubicBezTo>
                  <a:cubicBezTo>
                    <a:pt x="298191" y="380293"/>
                    <a:pt x="306297" y="382851"/>
                    <a:pt x="313327" y="389551"/>
                  </a:cubicBezTo>
                  <a:cubicBezTo>
                    <a:pt x="321939" y="397766"/>
                    <a:pt x="325100" y="410459"/>
                    <a:pt x="334418" y="418236"/>
                  </a:cubicBezTo>
                  <a:cubicBezTo>
                    <a:pt x="345048" y="427124"/>
                    <a:pt x="359512" y="428437"/>
                    <a:pt x="369468" y="417967"/>
                  </a:cubicBezTo>
                  <a:cubicBezTo>
                    <a:pt x="376297" y="410796"/>
                    <a:pt x="382351" y="403052"/>
                    <a:pt x="389920" y="396588"/>
                  </a:cubicBezTo>
                  <a:cubicBezTo>
                    <a:pt x="390862" y="395780"/>
                    <a:pt x="391938" y="395174"/>
                    <a:pt x="392947" y="394400"/>
                  </a:cubicBezTo>
                  <a:cubicBezTo>
                    <a:pt x="391198" y="388306"/>
                    <a:pt x="389449" y="382078"/>
                    <a:pt x="386355" y="37638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2" name="Freeform 1182">
              <a:extLst>
                <a:ext uri="{FF2B5EF4-FFF2-40B4-BE49-F238E27FC236}">
                  <a16:creationId xmlns:a16="http://schemas.microsoft.com/office/drawing/2014/main" id="{07246372-B776-EAC3-A1F3-3981258DE6B7}"/>
                </a:ext>
              </a:extLst>
            </p:cNvPr>
            <p:cNvSpPr>
              <a:spLocks/>
            </p:cNvSpPr>
            <p:nvPr/>
          </p:nvSpPr>
          <p:spPr>
            <a:xfrm>
              <a:off x="10625341" y="7361041"/>
              <a:ext cx="258681" cy="316642"/>
            </a:xfrm>
            <a:custGeom>
              <a:avLst/>
              <a:gdLst>
                <a:gd name="connsiteX0" fmla="*/ 258227 w 266267"/>
                <a:gd name="connsiteY0" fmla="*/ 313120 h 326109"/>
                <a:gd name="connsiteX1" fmla="*/ 259943 w 266267"/>
                <a:gd name="connsiteY1" fmla="*/ 298004 h 326109"/>
                <a:gd name="connsiteX2" fmla="*/ 263509 w 266267"/>
                <a:gd name="connsiteY2" fmla="*/ 277534 h 326109"/>
                <a:gd name="connsiteX3" fmla="*/ 264821 w 266267"/>
                <a:gd name="connsiteY3" fmla="*/ 262753 h 326109"/>
                <a:gd name="connsiteX4" fmla="*/ 266267 w 266267"/>
                <a:gd name="connsiteY4" fmla="*/ 248210 h 326109"/>
                <a:gd name="connsiteX5" fmla="*/ 264316 w 266267"/>
                <a:gd name="connsiteY5" fmla="*/ 231409 h 326109"/>
                <a:gd name="connsiteX6" fmla="*/ 249717 w 266267"/>
                <a:gd name="connsiteY6" fmla="*/ 208919 h 326109"/>
                <a:gd name="connsiteX7" fmla="*/ 213590 w 266267"/>
                <a:gd name="connsiteY7" fmla="*/ 192220 h 326109"/>
                <a:gd name="connsiteX8" fmla="*/ 199731 w 266267"/>
                <a:gd name="connsiteY8" fmla="*/ 184208 h 326109"/>
                <a:gd name="connsiteX9" fmla="*/ 186142 w 266267"/>
                <a:gd name="connsiteY9" fmla="*/ 165186 h 326109"/>
                <a:gd name="connsiteX10" fmla="*/ 188396 w 266267"/>
                <a:gd name="connsiteY10" fmla="*/ 148217 h 326109"/>
                <a:gd name="connsiteX11" fmla="*/ 197713 w 266267"/>
                <a:gd name="connsiteY11" fmla="*/ 138016 h 326109"/>
                <a:gd name="connsiteX12" fmla="*/ 206257 w 266267"/>
                <a:gd name="connsiteY12" fmla="*/ 126198 h 326109"/>
                <a:gd name="connsiteX13" fmla="*/ 203869 w 266267"/>
                <a:gd name="connsiteY13" fmla="*/ 115963 h 326109"/>
                <a:gd name="connsiteX14" fmla="*/ 179953 w 266267"/>
                <a:gd name="connsiteY14" fmla="*/ 97917 h 326109"/>
                <a:gd name="connsiteX15" fmla="*/ 178304 w 266267"/>
                <a:gd name="connsiteY15" fmla="*/ 95325 h 326109"/>
                <a:gd name="connsiteX16" fmla="*/ 168886 w 266267"/>
                <a:gd name="connsiteY16" fmla="*/ 96335 h 326109"/>
                <a:gd name="connsiteX17" fmla="*/ 140630 w 266267"/>
                <a:gd name="connsiteY17" fmla="*/ 95022 h 326109"/>
                <a:gd name="connsiteX18" fmla="*/ 129260 w 266267"/>
                <a:gd name="connsiteY18" fmla="*/ 91689 h 326109"/>
                <a:gd name="connsiteX19" fmla="*/ 124148 w 266267"/>
                <a:gd name="connsiteY19" fmla="*/ 81790 h 326109"/>
                <a:gd name="connsiteX20" fmla="*/ 124551 w 266267"/>
                <a:gd name="connsiteY20" fmla="*/ 53341 h 326109"/>
                <a:gd name="connsiteX21" fmla="*/ 113720 w 266267"/>
                <a:gd name="connsiteY21" fmla="*/ 3245 h 326109"/>
                <a:gd name="connsiteX22" fmla="*/ 98045 w 266267"/>
                <a:gd name="connsiteY22" fmla="*/ 13 h 326109"/>
                <a:gd name="connsiteX23" fmla="*/ 85532 w 266267"/>
                <a:gd name="connsiteY23" fmla="*/ 1695 h 326109"/>
                <a:gd name="connsiteX24" fmla="*/ 65888 w 266267"/>
                <a:gd name="connsiteY24" fmla="*/ 9574 h 326109"/>
                <a:gd name="connsiteX25" fmla="*/ 50919 w 266267"/>
                <a:gd name="connsiteY25" fmla="*/ 33142 h 326109"/>
                <a:gd name="connsiteX26" fmla="*/ 48867 w 266267"/>
                <a:gd name="connsiteY26" fmla="*/ 50143 h 326109"/>
                <a:gd name="connsiteX27" fmla="*/ 51726 w 266267"/>
                <a:gd name="connsiteY27" fmla="*/ 63577 h 326109"/>
                <a:gd name="connsiteX28" fmla="*/ 50548 w 266267"/>
                <a:gd name="connsiteY28" fmla="*/ 82868 h 326109"/>
                <a:gd name="connsiteX29" fmla="*/ 36724 w 266267"/>
                <a:gd name="connsiteY29" fmla="*/ 99500 h 326109"/>
                <a:gd name="connsiteX30" fmla="*/ 14658 w 266267"/>
                <a:gd name="connsiteY30" fmla="*/ 110408 h 326109"/>
                <a:gd name="connsiteX31" fmla="*/ 463 w 266267"/>
                <a:gd name="connsiteY31" fmla="*/ 124683 h 326109"/>
                <a:gd name="connsiteX32" fmla="*/ 3692 w 266267"/>
                <a:gd name="connsiteY32" fmla="*/ 138722 h 326109"/>
                <a:gd name="connsiteX33" fmla="*/ 10856 w 266267"/>
                <a:gd name="connsiteY33" fmla="*/ 159765 h 326109"/>
                <a:gd name="connsiteX34" fmla="*/ 12740 w 266267"/>
                <a:gd name="connsiteY34" fmla="*/ 179022 h 326109"/>
                <a:gd name="connsiteX35" fmla="*/ 21049 w 266267"/>
                <a:gd name="connsiteY35" fmla="*/ 190436 h 326109"/>
                <a:gd name="connsiteX36" fmla="*/ 34773 w 266267"/>
                <a:gd name="connsiteY36" fmla="*/ 197472 h 326109"/>
                <a:gd name="connsiteX37" fmla="*/ 50516 w 266267"/>
                <a:gd name="connsiteY37" fmla="*/ 201849 h 326109"/>
                <a:gd name="connsiteX38" fmla="*/ 85229 w 266267"/>
                <a:gd name="connsiteY38" fmla="*/ 208515 h 326109"/>
                <a:gd name="connsiteX39" fmla="*/ 88223 w 266267"/>
                <a:gd name="connsiteY39" fmla="*/ 212993 h 326109"/>
                <a:gd name="connsiteX40" fmla="*/ 92226 w 266267"/>
                <a:gd name="connsiteY40" fmla="*/ 215418 h 326109"/>
                <a:gd name="connsiteX41" fmla="*/ 98079 w 266267"/>
                <a:gd name="connsiteY41" fmla="*/ 222387 h 326109"/>
                <a:gd name="connsiteX42" fmla="*/ 111097 w 266267"/>
                <a:gd name="connsiteY42" fmla="*/ 237368 h 326109"/>
                <a:gd name="connsiteX43" fmla="*/ 126066 w 266267"/>
                <a:gd name="connsiteY43" fmla="*/ 267399 h 326109"/>
                <a:gd name="connsiteX44" fmla="*/ 133802 w 266267"/>
                <a:gd name="connsiteY44" fmla="*/ 273696 h 326109"/>
                <a:gd name="connsiteX45" fmla="*/ 140227 w 266267"/>
                <a:gd name="connsiteY45" fmla="*/ 274773 h 326109"/>
                <a:gd name="connsiteX46" fmla="*/ 155196 w 266267"/>
                <a:gd name="connsiteY46" fmla="*/ 278948 h 326109"/>
                <a:gd name="connsiteX47" fmla="*/ 188968 w 266267"/>
                <a:gd name="connsiteY47" fmla="*/ 296826 h 326109"/>
                <a:gd name="connsiteX48" fmla="*/ 201245 w 266267"/>
                <a:gd name="connsiteY48" fmla="*/ 310999 h 326109"/>
                <a:gd name="connsiteX49" fmla="*/ 211101 w 266267"/>
                <a:gd name="connsiteY49" fmla="*/ 322109 h 326109"/>
                <a:gd name="connsiteX50" fmla="*/ 242552 w 266267"/>
                <a:gd name="connsiteY50" fmla="*/ 322143 h 326109"/>
                <a:gd name="connsiteX51" fmla="*/ 258159 w 266267"/>
                <a:gd name="connsiteY51" fmla="*/ 313356 h 326109"/>
                <a:gd name="connsiteX52" fmla="*/ 258227 w 266267"/>
                <a:gd name="connsiteY52" fmla="*/ 313120 h 326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66267" h="326109">
                  <a:moveTo>
                    <a:pt x="258227" y="313120"/>
                  </a:moveTo>
                  <a:cubicBezTo>
                    <a:pt x="259034" y="308272"/>
                    <a:pt x="259774" y="302919"/>
                    <a:pt x="259943" y="298004"/>
                  </a:cubicBezTo>
                  <a:cubicBezTo>
                    <a:pt x="260179" y="291136"/>
                    <a:pt x="262230" y="284301"/>
                    <a:pt x="263509" y="277534"/>
                  </a:cubicBezTo>
                  <a:cubicBezTo>
                    <a:pt x="264450" y="272551"/>
                    <a:pt x="264349" y="267804"/>
                    <a:pt x="264821" y="262753"/>
                  </a:cubicBezTo>
                  <a:cubicBezTo>
                    <a:pt x="265258" y="257805"/>
                    <a:pt x="266300" y="253226"/>
                    <a:pt x="266267" y="248210"/>
                  </a:cubicBezTo>
                  <a:cubicBezTo>
                    <a:pt x="266267" y="242554"/>
                    <a:pt x="265796" y="236930"/>
                    <a:pt x="264316" y="231409"/>
                  </a:cubicBezTo>
                  <a:cubicBezTo>
                    <a:pt x="262062" y="223127"/>
                    <a:pt x="255368" y="215081"/>
                    <a:pt x="249717" y="208919"/>
                  </a:cubicBezTo>
                  <a:cubicBezTo>
                    <a:pt x="240870" y="199257"/>
                    <a:pt x="225801" y="195385"/>
                    <a:pt x="213590" y="192220"/>
                  </a:cubicBezTo>
                  <a:cubicBezTo>
                    <a:pt x="207871" y="190739"/>
                    <a:pt x="204003" y="188585"/>
                    <a:pt x="199731" y="184208"/>
                  </a:cubicBezTo>
                  <a:cubicBezTo>
                    <a:pt x="194248" y="178618"/>
                    <a:pt x="187824" y="173299"/>
                    <a:pt x="186142" y="165186"/>
                  </a:cubicBezTo>
                  <a:cubicBezTo>
                    <a:pt x="184998" y="159698"/>
                    <a:pt x="185772" y="153166"/>
                    <a:pt x="188396" y="148217"/>
                  </a:cubicBezTo>
                  <a:cubicBezTo>
                    <a:pt x="190481" y="144244"/>
                    <a:pt x="194585" y="141180"/>
                    <a:pt x="197713" y="138016"/>
                  </a:cubicBezTo>
                  <a:cubicBezTo>
                    <a:pt x="201615" y="134076"/>
                    <a:pt x="205215" y="132090"/>
                    <a:pt x="206257" y="126198"/>
                  </a:cubicBezTo>
                  <a:cubicBezTo>
                    <a:pt x="206964" y="122226"/>
                    <a:pt x="205988" y="119263"/>
                    <a:pt x="203869" y="115963"/>
                  </a:cubicBezTo>
                  <a:cubicBezTo>
                    <a:pt x="198050" y="107041"/>
                    <a:pt x="187554" y="104718"/>
                    <a:pt x="179953" y="97917"/>
                  </a:cubicBezTo>
                  <a:cubicBezTo>
                    <a:pt x="179078" y="97144"/>
                    <a:pt x="178843" y="96200"/>
                    <a:pt x="178304" y="95325"/>
                  </a:cubicBezTo>
                  <a:cubicBezTo>
                    <a:pt x="175176" y="95763"/>
                    <a:pt x="172047" y="96200"/>
                    <a:pt x="168886" y="96335"/>
                  </a:cubicBezTo>
                  <a:cubicBezTo>
                    <a:pt x="159501" y="96706"/>
                    <a:pt x="149712" y="96773"/>
                    <a:pt x="140630" y="95022"/>
                  </a:cubicBezTo>
                  <a:cubicBezTo>
                    <a:pt x="136459" y="94214"/>
                    <a:pt x="132793" y="94753"/>
                    <a:pt x="129260" y="91689"/>
                  </a:cubicBezTo>
                  <a:cubicBezTo>
                    <a:pt x="126301" y="89131"/>
                    <a:pt x="124921" y="85460"/>
                    <a:pt x="124148" y="81790"/>
                  </a:cubicBezTo>
                  <a:cubicBezTo>
                    <a:pt x="122096" y="72364"/>
                    <a:pt x="122634" y="62768"/>
                    <a:pt x="124551" y="53341"/>
                  </a:cubicBezTo>
                  <a:cubicBezTo>
                    <a:pt x="128016" y="36272"/>
                    <a:pt x="136493" y="9877"/>
                    <a:pt x="113720" y="3245"/>
                  </a:cubicBezTo>
                  <a:cubicBezTo>
                    <a:pt x="108842" y="1830"/>
                    <a:pt x="103158" y="181"/>
                    <a:pt x="98045" y="13"/>
                  </a:cubicBezTo>
                  <a:cubicBezTo>
                    <a:pt x="93975" y="-156"/>
                    <a:pt x="89636" y="1426"/>
                    <a:pt x="85532" y="1695"/>
                  </a:cubicBezTo>
                  <a:cubicBezTo>
                    <a:pt x="78165" y="2201"/>
                    <a:pt x="71706" y="5130"/>
                    <a:pt x="65888" y="9574"/>
                  </a:cubicBezTo>
                  <a:cubicBezTo>
                    <a:pt x="57814" y="15768"/>
                    <a:pt x="53274" y="23109"/>
                    <a:pt x="50919" y="33142"/>
                  </a:cubicBezTo>
                  <a:cubicBezTo>
                    <a:pt x="49641" y="38629"/>
                    <a:pt x="48261" y="44454"/>
                    <a:pt x="48867" y="50143"/>
                  </a:cubicBezTo>
                  <a:cubicBezTo>
                    <a:pt x="49371" y="54654"/>
                    <a:pt x="50919" y="59200"/>
                    <a:pt x="51726" y="63577"/>
                  </a:cubicBezTo>
                  <a:cubicBezTo>
                    <a:pt x="52803" y="69368"/>
                    <a:pt x="53072" y="77616"/>
                    <a:pt x="50548" y="82868"/>
                  </a:cubicBezTo>
                  <a:cubicBezTo>
                    <a:pt x="47555" y="89030"/>
                    <a:pt x="41904" y="94955"/>
                    <a:pt x="36724" y="99500"/>
                  </a:cubicBezTo>
                  <a:cubicBezTo>
                    <a:pt x="29929" y="105459"/>
                    <a:pt x="22395" y="106806"/>
                    <a:pt x="14658" y="110408"/>
                  </a:cubicBezTo>
                  <a:cubicBezTo>
                    <a:pt x="8535" y="113269"/>
                    <a:pt x="2212" y="117815"/>
                    <a:pt x="463" y="124683"/>
                  </a:cubicBezTo>
                  <a:cubicBezTo>
                    <a:pt x="-984" y="130272"/>
                    <a:pt x="1203" y="134177"/>
                    <a:pt x="3692" y="138722"/>
                  </a:cubicBezTo>
                  <a:cubicBezTo>
                    <a:pt x="6921" y="144648"/>
                    <a:pt x="9612" y="153199"/>
                    <a:pt x="10856" y="159765"/>
                  </a:cubicBezTo>
                  <a:cubicBezTo>
                    <a:pt x="12134" y="166465"/>
                    <a:pt x="10184" y="172659"/>
                    <a:pt x="12740" y="179022"/>
                  </a:cubicBezTo>
                  <a:cubicBezTo>
                    <a:pt x="14724" y="183939"/>
                    <a:pt x="16979" y="186969"/>
                    <a:pt x="21049" y="190436"/>
                  </a:cubicBezTo>
                  <a:cubicBezTo>
                    <a:pt x="25186" y="193971"/>
                    <a:pt x="29727" y="195621"/>
                    <a:pt x="34773" y="197472"/>
                  </a:cubicBezTo>
                  <a:cubicBezTo>
                    <a:pt x="40121" y="199425"/>
                    <a:pt x="44696" y="201714"/>
                    <a:pt x="50516" y="201849"/>
                  </a:cubicBezTo>
                  <a:cubicBezTo>
                    <a:pt x="61884" y="202118"/>
                    <a:pt x="76282" y="199863"/>
                    <a:pt x="85229" y="208515"/>
                  </a:cubicBezTo>
                  <a:cubicBezTo>
                    <a:pt x="86641" y="209896"/>
                    <a:pt x="86844" y="211579"/>
                    <a:pt x="88223" y="212993"/>
                  </a:cubicBezTo>
                  <a:cubicBezTo>
                    <a:pt x="89400" y="214171"/>
                    <a:pt x="90982" y="214440"/>
                    <a:pt x="92226" y="215418"/>
                  </a:cubicBezTo>
                  <a:cubicBezTo>
                    <a:pt x="94950" y="217504"/>
                    <a:pt x="96228" y="219761"/>
                    <a:pt x="98079" y="222387"/>
                  </a:cubicBezTo>
                  <a:cubicBezTo>
                    <a:pt x="101947" y="227773"/>
                    <a:pt x="107295" y="231914"/>
                    <a:pt x="111097" y="237368"/>
                  </a:cubicBezTo>
                  <a:cubicBezTo>
                    <a:pt x="117622" y="246728"/>
                    <a:pt x="119909" y="257973"/>
                    <a:pt x="126066" y="267399"/>
                  </a:cubicBezTo>
                  <a:cubicBezTo>
                    <a:pt x="127915" y="270262"/>
                    <a:pt x="130505" y="272618"/>
                    <a:pt x="133802" y="273696"/>
                  </a:cubicBezTo>
                  <a:cubicBezTo>
                    <a:pt x="135954" y="274403"/>
                    <a:pt x="137972" y="274201"/>
                    <a:pt x="140227" y="274773"/>
                  </a:cubicBezTo>
                  <a:cubicBezTo>
                    <a:pt x="145238" y="276053"/>
                    <a:pt x="150116" y="277197"/>
                    <a:pt x="155196" y="278948"/>
                  </a:cubicBezTo>
                  <a:cubicBezTo>
                    <a:pt x="167339" y="283190"/>
                    <a:pt x="179549" y="287971"/>
                    <a:pt x="188968" y="296826"/>
                  </a:cubicBezTo>
                  <a:cubicBezTo>
                    <a:pt x="193778" y="301337"/>
                    <a:pt x="197814" y="305410"/>
                    <a:pt x="201245" y="310999"/>
                  </a:cubicBezTo>
                  <a:cubicBezTo>
                    <a:pt x="203835" y="315208"/>
                    <a:pt x="206728" y="319685"/>
                    <a:pt x="211101" y="322109"/>
                  </a:cubicBezTo>
                  <a:cubicBezTo>
                    <a:pt x="221528" y="327867"/>
                    <a:pt x="231788" y="326992"/>
                    <a:pt x="242552" y="322143"/>
                  </a:cubicBezTo>
                  <a:cubicBezTo>
                    <a:pt x="248136" y="319651"/>
                    <a:pt x="253013" y="316420"/>
                    <a:pt x="258159" y="313356"/>
                  </a:cubicBezTo>
                  <a:cubicBezTo>
                    <a:pt x="258193" y="313255"/>
                    <a:pt x="258227" y="313188"/>
                    <a:pt x="258227" y="31312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3" name="Freeform 1183">
              <a:extLst>
                <a:ext uri="{FF2B5EF4-FFF2-40B4-BE49-F238E27FC236}">
                  <a16:creationId xmlns:a16="http://schemas.microsoft.com/office/drawing/2014/main" id="{45917A0B-6B6B-FB83-FF58-93C4C96C6665}"/>
                </a:ext>
              </a:extLst>
            </p:cNvPr>
            <p:cNvSpPr>
              <a:spLocks/>
            </p:cNvSpPr>
            <p:nvPr/>
          </p:nvSpPr>
          <p:spPr>
            <a:xfrm>
              <a:off x="10402612" y="7073042"/>
              <a:ext cx="459666" cy="381712"/>
            </a:xfrm>
            <a:custGeom>
              <a:avLst/>
              <a:gdLst>
                <a:gd name="connsiteX0" fmla="*/ 249704 w 473146"/>
                <a:gd name="connsiteY0" fmla="*/ 195889 h 393124"/>
                <a:gd name="connsiteX1" fmla="*/ 256902 w 473146"/>
                <a:gd name="connsiteY1" fmla="*/ 207505 h 393124"/>
                <a:gd name="connsiteX2" fmla="*/ 257744 w 473146"/>
                <a:gd name="connsiteY2" fmla="*/ 221073 h 393124"/>
                <a:gd name="connsiteX3" fmla="*/ 263832 w 473146"/>
                <a:gd name="connsiteY3" fmla="*/ 249454 h 393124"/>
                <a:gd name="connsiteX4" fmla="*/ 287715 w 473146"/>
                <a:gd name="connsiteY4" fmla="*/ 271372 h 393124"/>
                <a:gd name="connsiteX5" fmla="*/ 295149 w 473146"/>
                <a:gd name="connsiteY5" fmla="*/ 290428 h 393124"/>
                <a:gd name="connsiteX6" fmla="*/ 297099 w 473146"/>
                <a:gd name="connsiteY6" fmla="*/ 299821 h 393124"/>
                <a:gd name="connsiteX7" fmla="*/ 298042 w 473146"/>
                <a:gd name="connsiteY7" fmla="*/ 304467 h 393124"/>
                <a:gd name="connsiteX8" fmla="*/ 314793 w 473146"/>
                <a:gd name="connsiteY8" fmla="*/ 298273 h 393124"/>
                <a:gd name="connsiteX9" fmla="*/ 327306 w 473146"/>
                <a:gd name="connsiteY9" fmla="*/ 296589 h 393124"/>
                <a:gd name="connsiteX10" fmla="*/ 342981 w 473146"/>
                <a:gd name="connsiteY10" fmla="*/ 299821 h 393124"/>
                <a:gd name="connsiteX11" fmla="*/ 353812 w 473146"/>
                <a:gd name="connsiteY11" fmla="*/ 349919 h 393124"/>
                <a:gd name="connsiteX12" fmla="*/ 353409 w 473146"/>
                <a:gd name="connsiteY12" fmla="*/ 378368 h 393124"/>
                <a:gd name="connsiteX13" fmla="*/ 358521 w 473146"/>
                <a:gd name="connsiteY13" fmla="*/ 388265 h 393124"/>
                <a:gd name="connsiteX14" fmla="*/ 369891 w 473146"/>
                <a:gd name="connsiteY14" fmla="*/ 391598 h 393124"/>
                <a:gd name="connsiteX15" fmla="*/ 398146 w 473146"/>
                <a:gd name="connsiteY15" fmla="*/ 392911 h 393124"/>
                <a:gd name="connsiteX16" fmla="*/ 407565 w 473146"/>
                <a:gd name="connsiteY16" fmla="*/ 391901 h 393124"/>
                <a:gd name="connsiteX17" fmla="*/ 413619 w 473146"/>
                <a:gd name="connsiteY17" fmla="*/ 375067 h 393124"/>
                <a:gd name="connsiteX18" fmla="*/ 434946 w 473146"/>
                <a:gd name="connsiteY18" fmla="*/ 369984 h 393124"/>
                <a:gd name="connsiteX19" fmla="*/ 441001 w 473146"/>
                <a:gd name="connsiteY19" fmla="*/ 345608 h 393124"/>
                <a:gd name="connsiteX20" fmla="*/ 437267 w 473146"/>
                <a:gd name="connsiteY20" fmla="*/ 327799 h 393124"/>
                <a:gd name="connsiteX21" fmla="*/ 440328 w 473146"/>
                <a:gd name="connsiteY21" fmla="*/ 313557 h 393124"/>
                <a:gd name="connsiteX22" fmla="*/ 463269 w 473146"/>
                <a:gd name="connsiteY22" fmla="*/ 300696 h 393124"/>
                <a:gd name="connsiteX23" fmla="*/ 471140 w 473146"/>
                <a:gd name="connsiteY23" fmla="*/ 275345 h 393124"/>
                <a:gd name="connsiteX24" fmla="*/ 462462 w 473146"/>
                <a:gd name="connsiteY24" fmla="*/ 264369 h 393124"/>
                <a:gd name="connsiteX25" fmla="*/ 452976 w 473146"/>
                <a:gd name="connsiteY25" fmla="*/ 252215 h 393124"/>
                <a:gd name="connsiteX26" fmla="*/ 448267 w 473146"/>
                <a:gd name="connsiteY26" fmla="*/ 236022 h 393124"/>
                <a:gd name="connsiteX27" fmla="*/ 448166 w 473146"/>
                <a:gd name="connsiteY27" fmla="*/ 228917 h 393124"/>
                <a:gd name="connsiteX28" fmla="*/ 451126 w 473146"/>
                <a:gd name="connsiteY28" fmla="*/ 224238 h 393124"/>
                <a:gd name="connsiteX29" fmla="*/ 454591 w 473146"/>
                <a:gd name="connsiteY29" fmla="*/ 202959 h 393124"/>
                <a:gd name="connsiteX30" fmla="*/ 455802 w 473146"/>
                <a:gd name="connsiteY30" fmla="*/ 192725 h 393124"/>
                <a:gd name="connsiteX31" fmla="*/ 461991 w 473146"/>
                <a:gd name="connsiteY31" fmla="*/ 183736 h 393124"/>
                <a:gd name="connsiteX32" fmla="*/ 461285 w 473146"/>
                <a:gd name="connsiteY32" fmla="*/ 182826 h 393124"/>
                <a:gd name="connsiteX33" fmla="*/ 446316 w 473146"/>
                <a:gd name="connsiteY33" fmla="*/ 166363 h 393124"/>
                <a:gd name="connsiteX34" fmla="*/ 415234 w 473146"/>
                <a:gd name="connsiteY34" fmla="*/ 136769 h 393124"/>
                <a:gd name="connsiteX35" fmla="*/ 423880 w 473146"/>
                <a:gd name="connsiteY35" fmla="*/ 117141 h 393124"/>
                <a:gd name="connsiteX36" fmla="*/ 427748 w 473146"/>
                <a:gd name="connsiteY36" fmla="*/ 95796 h 393124"/>
                <a:gd name="connsiteX37" fmla="*/ 419170 w 473146"/>
                <a:gd name="connsiteY37" fmla="*/ 88928 h 393124"/>
                <a:gd name="connsiteX38" fmla="*/ 409314 w 473146"/>
                <a:gd name="connsiteY38" fmla="*/ 80814 h 393124"/>
                <a:gd name="connsiteX39" fmla="*/ 404201 w 473146"/>
                <a:gd name="connsiteY39" fmla="*/ 70545 h 393124"/>
                <a:gd name="connsiteX40" fmla="*/ 402553 w 473146"/>
                <a:gd name="connsiteY40" fmla="*/ 66775 h 393124"/>
                <a:gd name="connsiteX41" fmla="*/ 402722 w 473146"/>
                <a:gd name="connsiteY41" fmla="*/ 58728 h 393124"/>
                <a:gd name="connsiteX42" fmla="*/ 401005 w 473146"/>
                <a:gd name="connsiteY42" fmla="*/ 51018 h 393124"/>
                <a:gd name="connsiteX43" fmla="*/ 400704 w 473146"/>
                <a:gd name="connsiteY43" fmla="*/ 44251 h 393124"/>
                <a:gd name="connsiteX44" fmla="*/ 396734 w 473146"/>
                <a:gd name="connsiteY44" fmla="*/ 27316 h 393124"/>
                <a:gd name="connsiteX45" fmla="*/ 382202 w 473146"/>
                <a:gd name="connsiteY45" fmla="*/ 9877 h 393124"/>
                <a:gd name="connsiteX46" fmla="*/ 363197 w 473146"/>
                <a:gd name="connsiteY46" fmla="*/ 27283 h 393124"/>
                <a:gd name="connsiteX47" fmla="*/ 361347 w 473146"/>
                <a:gd name="connsiteY47" fmla="*/ 38326 h 393124"/>
                <a:gd name="connsiteX48" fmla="*/ 352265 w 473146"/>
                <a:gd name="connsiteY48" fmla="*/ 47652 h 393124"/>
                <a:gd name="connsiteX49" fmla="*/ 320107 w 473146"/>
                <a:gd name="connsiteY49" fmla="*/ 46170 h 393124"/>
                <a:gd name="connsiteX50" fmla="*/ 311328 w 473146"/>
                <a:gd name="connsiteY50" fmla="*/ 40649 h 393124"/>
                <a:gd name="connsiteX51" fmla="*/ 298108 w 473146"/>
                <a:gd name="connsiteY51" fmla="*/ 40043 h 393124"/>
                <a:gd name="connsiteX52" fmla="*/ 277893 w 473146"/>
                <a:gd name="connsiteY52" fmla="*/ 57314 h 393124"/>
                <a:gd name="connsiteX53" fmla="*/ 248291 w 473146"/>
                <a:gd name="connsiteY53" fmla="*/ 58930 h 393124"/>
                <a:gd name="connsiteX54" fmla="*/ 229858 w 473146"/>
                <a:gd name="connsiteY54" fmla="*/ 38326 h 393124"/>
                <a:gd name="connsiteX55" fmla="*/ 218455 w 473146"/>
                <a:gd name="connsiteY55" fmla="*/ 35262 h 393124"/>
                <a:gd name="connsiteX56" fmla="*/ 204259 w 473146"/>
                <a:gd name="connsiteY56" fmla="*/ 27349 h 393124"/>
                <a:gd name="connsiteX57" fmla="*/ 164500 w 473146"/>
                <a:gd name="connsiteY57" fmla="*/ 24589 h 393124"/>
                <a:gd name="connsiteX58" fmla="*/ 144318 w 473146"/>
                <a:gd name="connsiteY58" fmla="*/ 25397 h 393124"/>
                <a:gd name="connsiteX59" fmla="*/ 127836 w 473146"/>
                <a:gd name="connsiteY59" fmla="*/ 14085 h 393124"/>
                <a:gd name="connsiteX60" fmla="*/ 101161 w 473146"/>
                <a:gd name="connsiteY60" fmla="*/ 484 h 393124"/>
                <a:gd name="connsiteX61" fmla="*/ 88479 w 473146"/>
                <a:gd name="connsiteY61" fmla="*/ 584 h 393124"/>
                <a:gd name="connsiteX62" fmla="*/ 83400 w 473146"/>
                <a:gd name="connsiteY62" fmla="*/ 5197 h 393124"/>
                <a:gd name="connsiteX63" fmla="*/ 78388 w 473146"/>
                <a:gd name="connsiteY63" fmla="*/ 15263 h 393124"/>
                <a:gd name="connsiteX64" fmla="*/ 83299 w 473146"/>
                <a:gd name="connsiteY64" fmla="*/ 44588 h 393124"/>
                <a:gd name="connsiteX65" fmla="*/ 92314 w 473146"/>
                <a:gd name="connsiteY65" fmla="*/ 56506 h 393124"/>
                <a:gd name="connsiteX66" fmla="*/ 92179 w 473146"/>
                <a:gd name="connsiteY66" fmla="*/ 62297 h 393124"/>
                <a:gd name="connsiteX67" fmla="*/ 87873 w 473146"/>
                <a:gd name="connsiteY67" fmla="*/ 73879 h 393124"/>
                <a:gd name="connsiteX68" fmla="*/ 70551 w 473146"/>
                <a:gd name="connsiteY68" fmla="*/ 88894 h 393124"/>
                <a:gd name="connsiteX69" fmla="*/ 54304 w 473146"/>
                <a:gd name="connsiteY69" fmla="*/ 92025 h 393124"/>
                <a:gd name="connsiteX70" fmla="*/ 38528 w 473146"/>
                <a:gd name="connsiteY70" fmla="*/ 90779 h 393124"/>
                <a:gd name="connsiteX71" fmla="*/ 30959 w 473146"/>
                <a:gd name="connsiteY71" fmla="*/ 90510 h 393124"/>
                <a:gd name="connsiteX72" fmla="*/ 26384 w 473146"/>
                <a:gd name="connsiteY72" fmla="*/ 89130 h 393124"/>
                <a:gd name="connsiteX73" fmla="*/ 12021 w 473146"/>
                <a:gd name="connsiteY73" fmla="*/ 96705 h 393124"/>
                <a:gd name="connsiteX74" fmla="*/ 8119 w 473146"/>
                <a:gd name="connsiteY74" fmla="*/ 103707 h 393124"/>
                <a:gd name="connsiteX75" fmla="*/ 1425 w 473146"/>
                <a:gd name="connsiteY75" fmla="*/ 117646 h 393124"/>
                <a:gd name="connsiteX76" fmla="*/ 1392 w 473146"/>
                <a:gd name="connsiteY76" fmla="*/ 136837 h 393124"/>
                <a:gd name="connsiteX77" fmla="*/ 16797 w 473146"/>
                <a:gd name="connsiteY77" fmla="*/ 160740 h 393124"/>
                <a:gd name="connsiteX78" fmla="*/ 64294 w 473146"/>
                <a:gd name="connsiteY78" fmla="*/ 192960 h 393124"/>
                <a:gd name="connsiteX79" fmla="*/ 84577 w 473146"/>
                <a:gd name="connsiteY79" fmla="*/ 232789 h 393124"/>
                <a:gd name="connsiteX80" fmla="*/ 88513 w 473146"/>
                <a:gd name="connsiteY80" fmla="*/ 254370 h 393124"/>
                <a:gd name="connsiteX81" fmla="*/ 112395 w 473146"/>
                <a:gd name="connsiteY81" fmla="*/ 267063 h 393124"/>
                <a:gd name="connsiteX82" fmla="*/ 139776 w 473146"/>
                <a:gd name="connsiteY82" fmla="*/ 255717 h 393124"/>
                <a:gd name="connsiteX83" fmla="*/ 145932 w 473146"/>
                <a:gd name="connsiteY83" fmla="*/ 233395 h 393124"/>
                <a:gd name="connsiteX84" fmla="*/ 174154 w 473146"/>
                <a:gd name="connsiteY84" fmla="*/ 199425 h 393124"/>
                <a:gd name="connsiteX85" fmla="*/ 187542 w 473146"/>
                <a:gd name="connsiteY85" fmla="*/ 202387 h 393124"/>
                <a:gd name="connsiteX86" fmla="*/ 199483 w 473146"/>
                <a:gd name="connsiteY86" fmla="*/ 200872 h 393124"/>
                <a:gd name="connsiteX87" fmla="*/ 220203 w 473146"/>
                <a:gd name="connsiteY87" fmla="*/ 185115 h 393124"/>
                <a:gd name="connsiteX88" fmla="*/ 234769 w 473146"/>
                <a:gd name="connsiteY88" fmla="*/ 186396 h 393124"/>
                <a:gd name="connsiteX89" fmla="*/ 249704 w 473146"/>
                <a:gd name="connsiteY89" fmla="*/ 195889 h 39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473146" h="393124">
                  <a:moveTo>
                    <a:pt x="249704" y="195889"/>
                  </a:moveTo>
                  <a:cubicBezTo>
                    <a:pt x="252697" y="199222"/>
                    <a:pt x="255321" y="203296"/>
                    <a:pt x="256902" y="207505"/>
                  </a:cubicBezTo>
                  <a:cubicBezTo>
                    <a:pt x="258450" y="211713"/>
                    <a:pt x="257744" y="216628"/>
                    <a:pt x="257744" y="221073"/>
                  </a:cubicBezTo>
                  <a:cubicBezTo>
                    <a:pt x="257744" y="231577"/>
                    <a:pt x="257777" y="240263"/>
                    <a:pt x="263832" y="249454"/>
                  </a:cubicBezTo>
                  <a:cubicBezTo>
                    <a:pt x="269987" y="258847"/>
                    <a:pt x="280247" y="263359"/>
                    <a:pt x="287715" y="271372"/>
                  </a:cubicBezTo>
                  <a:cubicBezTo>
                    <a:pt x="292391" y="276422"/>
                    <a:pt x="293400" y="284031"/>
                    <a:pt x="295149" y="290428"/>
                  </a:cubicBezTo>
                  <a:cubicBezTo>
                    <a:pt x="296056" y="293727"/>
                    <a:pt x="296864" y="296353"/>
                    <a:pt x="297099" y="299821"/>
                  </a:cubicBezTo>
                  <a:cubicBezTo>
                    <a:pt x="297200" y="301471"/>
                    <a:pt x="297637" y="302952"/>
                    <a:pt x="298042" y="304467"/>
                  </a:cubicBezTo>
                  <a:cubicBezTo>
                    <a:pt x="303121" y="301134"/>
                    <a:pt x="308570" y="298677"/>
                    <a:pt x="314793" y="298273"/>
                  </a:cubicBezTo>
                  <a:cubicBezTo>
                    <a:pt x="318897" y="298003"/>
                    <a:pt x="323202" y="296420"/>
                    <a:pt x="327306" y="296589"/>
                  </a:cubicBezTo>
                  <a:cubicBezTo>
                    <a:pt x="332419" y="296757"/>
                    <a:pt x="338103" y="298407"/>
                    <a:pt x="342981" y="299821"/>
                  </a:cubicBezTo>
                  <a:cubicBezTo>
                    <a:pt x="365754" y="306453"/>
                    <a:pt x="357311" y="332849"/>
                    <a:pt x="353812" y="349919"/>
                  </a:cubicBezTo>
                  <a:cubicBezTo>
                    <a:pt x="351895" y="359345"/>
                    <a:pt x="351357" y="368941"/>
                    <a:pt x="353409" y="378368"/>
                  </a:cubicBezTo>
                  <a:cubicBezTo>
                    <a:pt x="354216" y="382004"/>
                    <a:pt x="355562" y="385673"/>
                    <a:pt x="358521" y="388265"/>
                  </a:cubicBezTo>
                  <a:cubicBezTo>
                    <a:pt x="362020" y="391329"/>
                    <a:pt x="365720" y="390791"/>
                    <a:pt x="369891" y="391598"/>
                  </a:cubicBezTo>
                  <a:cubicBezTo>
                    <a:pt x="378973" y="393349"/>
                    <a:pt x="388762" y="393282"/>
                    <a:pt x="398146" y="392911"/>
                  </a:cubicBezTo>
                  <a:cubicBezTo>
                    <a:pt x="401308" y="392777"/>
                    <a:pt x="404437" y="392373"/>
                    <a:pt x="407565" y="391901"/>
                  </a:cubicBezTo>
                  <a:cubicBezTo>
                    <a:pt x="403629" y="385775"/>
                    <a:pt x="406893" y="377997"/>
                    <a:pt x="413619" y="375067"/>
                  </a:cubicBezTo>
                  <a:cubicBezTo>
                    <a:pt x="420347" y="372139"/>
                    <a:pt x="428084" y="373317"/>
                    <a:pt x="434946" y="369984"/>
                  </a:cubicBezTo>
                  <a:cubicBezTo>
                    <a:pt x="444936" y="365136"/>
                    <a:pt x="445441" y="354766"/>
                    <a:pt x="441001" y="345608"/>
                  </a:cubicBezTo>
                  <a:cubicBezTo>
                    <a:pt x="438041" y="339515"/>
                    <a:pt x="437267" y="334533"/>
                    <a:pt x="437267" y="327799"/>
                  </a:cubicBezTo>
                  <a:cubicBezTo>
                    <a:pt x="437267" y="323152"/>
                    <a:pt x="436325" y="316689"/>
                    <a:pt x="440328" y="313557"/>
                  </a:cubicBezTo>
                  <a:cubicBezTo>
                    <a:pt x="447090" y="308272"/>
                    <a:pt x="456777" y="306387"/>
                    <a:pt x="463269" y="300696"/>
                  </a:cubicBezTo>
                  <a:cubicBezTo>
                    <a:pt x="471376" y="293593"/>
                    <a:pt x="476051" y="285512"/>
                    <a:pt x="471140" y="275345"/>
                  </a:cubicBezTo>
                  <a:cubicBezTo>
                    <a:pt x="469122" y="271204"/>
                    <a:pt x="465489" y="267837"/>
                    <a:pt x="462462" y="264369"/>
                  </a:cubicBezTo>
                  <a:cubicBezTo>
                    <a:pt x="459098" y="260497"/>
                    <a:pt x="456003" y="256356"/>
                    <a:pt x="452976" y="252215"/>
                  </a:cubicBezTo>
                  <a:cubicBezTo>
                    <a:pt x="449511" y="247434"/>
                    <a:pt x="448199" y="241845"/>
                    <a:pt x="448267" y="236022"/>
                  </a:cubicBezTo>
                  <a:cubicBezTo>
                    <a:pt x="448300" y="233934"/>
                    <a:pt x="447694" y="230938"/>
                    <a:pt x="448166" y="228917"/>
                  </a:cubicBezTo>
                  <a:cubicBezTo>
                    <a:pt x="448637" y="226830"/>
                    <a:pt x="450285" y="226055"/>
                    <a:pt x="451126" y="224238"/>
                  </a:cubicBezTo>
                  <a:cubicBezTo>
                    <a:pt x="454356" y="217134"/>
                    <a:pt x="454591" y="210737"/>
                    <a:pt x="454591" y="202959"/>
                  </a:cubicBezTo>
                  <a:cubicBezTo>
                    <a:pt x="454591" y="199122"/>
                    <a:pt x="454691" y="196293"/>
                    <a:pt x="455802" y="192725"/>
                  </a:cubicBezTo>
                  <a:cubicBezTo>
                    <a:pt x="457012" y="188718"/>
                    <a:pt x="459030" y="186597"/>
                    <a:pt x="461991" y="183736"/>
                  </a:cubicBezTo>
                  <a:cubicBezTo>
                    <a:pt x="461755" y="183433"/>
                    <a:pt x="461520" y="183163"/>
                    <a:pt x="461285" y="182826"/>
                  </a:cubicBezTo>
                  <a:cubicBezTo>
                    <a:pt x="456541" y="177036"/>
                    <a:pt x="451429" y="171884"/>
                    <a:pt x="446316" y="166363"/>
                  </a:cubicBezTo>
                  <a:cubicBezTo>
                    <a:pt x="436494" y="155724"/>
                    <a:pt x="415234" y="155186"/>
                    <a:pt x="415234" y="136769"/>
                  </a:cubicBezTo>
                  <a:cubicBezTo>
                    <a:pt x="415234" y="129261"/>
                    <a:pt x="419641" y="122797"/>
                    <a:pt x="423880" y="117141"/>
                  </a:cubicBezTo>
                  <a:cubicBezTo>
                    <a:pt x="427782" y="111923"/>
                    <a:pt x="429699" y="102362"/>
                    <a:pt x="427748" y="95796"/>
                  </a:cubicBezTo>
                  <a:cubicBezTo>
                    <a:pt x="426772" y="92530"/>
                    <a:pt x="422029" y="90241"/>
                    <a:pt x="419170" y="88928"/>
                  </a:cubicBezTo>
                  <a:cubicBezTo>
                    <a:pt x="414899" y="86942"/>
                    <a:pt x="411938" y="84787"/>
                    <a:pt x="409314" y="80814"/>
                  </a:cubicBezTo>
                  <a:cubicBezTo>
                    <a:pt x="407027" y="77312"/>
                    <a:pt x="405480" y="74518"/>
                    <a:pt x="404201" y="70545"/>
                  </a:cubicBezTo>
                  <a:cubicBezTo>
                    <a:pt x="403764" y="69198"/>
                    <a:pt x="402889" y="68122"/>
                    <a:pt x="402553" y="66775"/>
                  </a:cubicBezTo>
                  <a:cubicBezTo>
                    <a:pt x="401914" y="64283"/>
                    <a:pt x="403159" y="61287"/>
                    <a:pt x="402722" y="58728"/>
                  </a:cubicBezTo>
                  <a:cubicBezTo>
                    <a:pt x="402251" y="55967"/>
                    <a:pt x="401073" y="53947"/>
                    <a:pt x="401005" y="51018"/>
                  </a:cubicBezTo>
                  <a:cubicBezTo>
                    <a:pt x="400939" y="48628"/>
                    <a:pt x="401208" y="46574"/>
                    <a:pt x="400704" y="44251"/>
                  </a:cubicBezTo>
                  <a:cubicBezTo>
                    <a:pt x="399526" y="38629"/>
                    <a:pt x="398383" y="32602"/>
                    <a:pt x="396734" y="27316"/>
                  </a:cubicBezTo>
                  <a:cubicBezTo>
                    <a:pt x="394345" y="19673"/>
                    <a:pt x="393101" y="8025"/>
                    <a:pt x="382202" y="9877"/>
                  </a:cubicBezTo>
                  <a:cubicBezTo>
                    <a:pt x="373456" y="11358"/>
                    <a:pt x="364677" y="18260"/>
                    <a:pt x="363197" y="27283"/>
                  </a:cubicBezTo>
                  <a:cubicBezTo>
                    <a:pt x="362558" y="31222"/>
                    <a:pt x="362760" y="34386"/>
                    <a:pt x="361347" y="38326"/>
                  </a:cubicBezTo>
                  <a:cubicBezTo>
                    <a:pt x="359699" y="42871"/>
                    <a:pt x="356974" y="46305"/>
                    <a:pt x="352265" y="47652"/>
                  </a:cubicBezTo>
                  <a:cubicBezTo>
                    <a:pt x="342140" y="50513"/>
                    <a:pt x="328887" y="52668"/>
                    <a:pt x="320107" y="46170"/>
                  </a:cubicBezTo>
                  <a:cubicBezTo>
                    <a:pt x="317484" y="44251"/>
                    <a:pt x="314255" y="41928"/>
                    <a:pt x="311328" y="40649"/>
                  </a:cubicBezTo>
                  <a:cubicBezTo>
                    <a:pt x="308132" y="39268"/>
                    <a:pt x="301641" y="39336"/>
                    <a:pt x="298108" y="40043"/>
                  </a:cubicBezTo>
                  <a:cubicBezTo>
                    <a:pt x="288724" y="41894"/>
                    <a:pt x="282064" y="49099"/>
                    <a:pt x="277893" y="57314"/>
                  </a:cubicBezTo>
                  <a:cubicBezTo>
                    <a:pt x="272746" y="67381"/>
                    <a:pt x="255792" y="64418"/>
                    <a:pt x="248291" y="58930"/>
                  </a:cubicBezTo>
                  <a:cubicBezTo>
                    <a:pt x="240790" y="53443"/>
                    <a:pt x="237191" y="44016"/>
                    <a:pt x="229858" y="38326"/>
                  </a:cubicBezTo>
                  <a:cubicBezTo>
                    <a:pt x="226460" y="35699"/>
                    <a:pt x="222996" y="35296"/>
                    <a:pt x="218455" y="35262"/>
                  </a:cubicBezTo>
                  <a:cubicBezTo>
                    <a:pt x="211929" y="35194"/>
                    <a:pt x="208599" y="31828"/>
                    <a:pt x="204259" y="27349"/>
                  </a:cubicBezTo>
                  <a:cubicBezTo>
                    <a:pt x="194505" y="17183"/>
                    <a:pt x="176710" y="20414"/>
                    <a:pt x="164500" y="24589"/>
                  </a:cubicBezTo>
                  <a:cubicBezTo>
                    <a:pt x="157066" y="27148"/>
                    <a:pt x="152087" y="27956"/>
                    <a:pt x="144318" y="25397"/>
                  </a:cubicBezTo>
                  <a:cubicBezTo>
                    <a:pt x="137355" y="23108"/>
                    <a:pt x="133082" y="18832"/>
                    <a:pt x="127836" y="14085"/>
                  </a:cubicBezTo>
                  <a:cubicBezTo>
                    <a:pt x="120570" y="7453"/>
                    <a:pt x="111286" y="1763"/>
                    <a:pt x="101161" y="484"/>
                  </a:cubicBezTo>
                  <a:cubicBezTo>
                    <a:pt x="98435" y="147"/>
                    <a:pt x="91069" y="-460"/>
                    <a:pt x="88479" y="584"/>
                  </a:cubicBezTo>
                  <a:cubicBezTo>
                    <a:pt x="86864" y="1257"/>
                    <a:pt x="84712" y="3817"/>
                    <a:pt x="83400" y="5197"/>
                  </a:cubicBezTo>
                  <a:cubicBezTo>
                    <a:pt x="80641" y="8025"/>
                    <a:pt x="79094" y="11256"/>
                    <a:pt x="78388" y="15263"/>
                  </a:cubicBezTo>
                  <a:cubicBezTo>
                    <a:pt x="76908" y="23849"/>
                    <a:pt x="78118" y="37450"/>
                    <a:pt x="83299" y="44588"/>
                  </a:cubicBezTo>
                  <a:cubicBezTo>
                    <a:pt x="86259" y="48628"/>
                    <a:pt x="91002" y="51355"/>
                    <a:pt x="92314" y="56506"/>
                  </a:cubicBezTo>
                  <a:cubicBezTo>
                    <a:pt x="92784" y="58358"/>
                    <a:pt x="92583" y="60445"/>
                    <a:pt x="92179" y="62297"/>
                  </a:cubicBezTo>
                  <a:cubicBezTo>
                    <a:pt x="91372" y="65663"/>
                    <a:pt x="89522" y="70714"/>
                    <a:pt x="87873" y="73879"/>
                  </a:cubicBezTo>
                  <a:cubicBezTo>
                    <a:pt x="84746" y="79938"/>
                    <a:pt x="76806" y="86638"/>
                    <a:pt x="70551" y="88894"/>
                  </a:cubicBezTo>
                  <a:cubicBezTo>
                    <a:pt x="65606" y="90678"/>
                    <a:pt x="59484" y="91756"/>
                    <a:pt x="54304" y="92025"/>
                  </a:cubicBezTo>
                  <a:cubicBezTo>
                    <a:pt x="48787" y="92328"/>
                    <a:pt x="43742" y="91924"/>
                    <a:pt x="38528" y="90779"/>
                  </a:cubicBezTo>
                  <a:cubicBezTo>
                    <a:pt x="36038" y="90207"/>
                    <a:pt x="33347" y="91082"/>
                    <a:pt x="30959" y="90510"/>
                  </a:cubicBezTo>
                  <a:cubicBezTo>
                    <a:pt x="28873" y="90005"/>
                    <a:pt x="28873" y="88793"/>
                    <a:pt x="26384" y="89130"/>
                  </a:cubicBezTo>
                  <a:cubicBezTo>
                    <a:pt x="22112" y="89736"/>
                    <a:pt x="15015" y="93708"/>
                    <a:pt x="12021" y="96705"/>
                  </a:cubicBezTo>
                  <a:cubicBezTo>
                    <a:pt x="9902" y="98826"/>
                    <a:pt x="9296" y="101048"/>
                    <a:pt x="8119" y="103707"/>
                  </a:cubicBezTo>
                  <a:cubicBezTo>
                    <a:pt x="5966" y="108488"/>
                    <a:pt x="2636" y="112427"/>
                    <a:pt x="1425" y="117646"/>
                  </a:cubicBezTo>
                  <a:cubicBezTo>
                    <a:pt x="-189" y="124683"/>
                    <a:pt x="-728" y="129833"/>
                    <a:pt x="1392" y="136837"/>
                  </a:cubicBezTo>
                  <a:cubicBezTo>
                    <a:pt x="3982" y="145388"/>
                    <a:pt x="10676" y="154310"/>
                    <a:pt x="16797" y="160740"/>
                  </a:cubicBezTo>
                  <a:cubicBezTo>
                    <a:pt x="30286" y="175016"/>
                    <a:pt x="48215" y="182423"/>
                    <a:pt x="64294" y="192960"/>
                  </a:cubicBezTo>
                  <a:cubicBezTo>
                    <a:pt x="77883" y="201849"/>
                    <a:pt x="84846" y="216932"/>
                    <a:pt x="84577" y="232789"/>
                  </a:cubicBezTo>
                  <a:cubicBezTo>
                    <a:pt x="84443" y="239387"/>
                    <a:pt x="85015" y="248579"/>
                    <a:pt x="88513" y="254370"/>
                  </a:cubicBezTo>
                  <a:cubicBezTo>
                    <a:pt x="92953" y="261676"/>
                    <a:pt x="104087" y="266961"/>
                    <a:pt x="112395" y="267063"/>
                  </a:cubicBezTo>
                  <a:cubicBezTo>
                    <a:pt x="122722" y="267164"/>
                    <a:pt x="133082" y="263763"/>
                    <a:pt x="139776" y="255717"/>
                  </a:cubicBezTo>
                  <a:cubicBezTo>
                    <a:pt x="145393" y="249017"/>
                    <a:pt x="146134" y="241913"/>
                    <a:pt x="145932" y="233395"/>
                  </a:cubicBezTo>
                  <a:cubicBezTo>
                    <a:pt x="145663" y="220365"/>
                    <a:pt x="157907" y="195216"/>
                    <a:pt x="174154" y="199425"/>
                  </a:cubicBezTo>
                  <a:cubicBezTo>
                    <a:pt x="178930" y="200670"/>
                    <a:pt x="182463" y="202286"/>
                    <a:pt x="187542" y="202387"/>
                  </a:cubicBezTo>
                  <a:cubicBezTo>
                    <a:pt x="191781" y="202489"/>
                    <a:pt x="195581" y="202555"/>
                    <a:pt x="199483" y="200872"/>
                  </a:cubicBezTo>
                  <a:cubicBezTo>
                    <a:pt x="207623" y="197337"/>
                    <a:pt x="211727" y="187910"/>
                    <a:pt x="220203" y="185115"/>
                  </a:cubicBezTo>
                  <a:cubicBezTo>
                    <a:pt x="224408" y="183736"/>
                    <a:pt x="230496" y="185486"/>
                    <a:pt x="234769" y="186396"/>
                  </a:cubicBezTo>
                  <a:cubicBezTo>
                    <a:pt x="241160" y="187641"/>
                    <a:pt x="245365" y="191041"/>
                    <a:pt x="249704" y="19588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4" name="Freeform 1184">
              <a:extLst>
                <a:ext uri="{FF2B5EF4-FFF2-40B4-BE49-F238E27FC236}">
                  <a16:creationId xmlns:a16="http://schemas.microsoft.com/office/drawing/2014/main" id="{6B8E8E54-95EA-09D7-0D14-5C37E0D4E5D3}"/>
                </a:ext>
              </a:extLst>
            </p:cNvPr>
            <p:cNvSpPr>
              <a:spLocks/>
            </p:cNvSpPr>
            <p:nvPr/>
          </p:nvSpPr>
          <p:spPr>
            <a:xfrm>
              <a:off x="10282006" y="6008302"/>
              <a:ext cx="795770" cy="907809"/>
            </a:xfrm>
            <a:custGeom>
              <a:avLst/>
              <a:gdLst>
                <a:gd name="connsiteX0" fmla="*/ 718835 w 819107"/>
                <a:gd name="connsiteY0" fmla="*/ 92653 h 934950"/>
                <a:gd name="connsiteX1" fmla="*/ 569079 w 819107"/>
                <a:gd name="connsiteY1" fmla="*/ 0 h 934950"/>
                <a:gd name="connsiteX2" fmla="*/ 569079 w 819107"/>
                <a:gd name="connsiteY2" fmla="*/ 0 h 934950"/>
                <a:gd name="connsiteX3" fmla="*/ 570728 w 819107"/>
                <a:gd name="connsiteY3" fmla="*/ 58784 h 934950"/>
                <a:gd name="connsiteX4" fmla="*/ 528277 w 819107"/>
                <a:gd name="connsiteY4" fmla="*/ 84775 h 934950"/>
                <a:gd name="connsiteX5" fmla="*/ 415457 w 819107"/>
                <a:gd name="connsiteY5" fmla="*/ 91778 h 934950"/>
                <a:gd name="connsiteX6" fmla="*/ 343068 w 819107"/>
                <a:gd name="connsiteY6" fmla="*/ 108881 h 934950"/>
                <a:gd name="connsiteX7" fmla="*/ 344280 w 819107"/>
                <a:gd name="connsiteY7" fmla="*/ 184801 h 934950"/>
                <a:gd name="connsiteX8" fmla="*/ 342295 w 819107"/>
                <a:gd name="connsiteY8" fmla="*/ 268802 h 934950"/>
                <a:gd name="connsiteX9" fmla="*/ 299272 w 819107"/>
                <a:gd name="connsiteY9" fmla="*/ 307452 h 934950"/>
                <a:gd name="connsiteX10" fmla="*/ 266409 w 819107"/>
                <a:gd name="connsiteY10" fmla="*/ 376470 h 934950"/>
                <a:gd name="connsiteX11" fmla="*/ 244948 w 819107"/>
                <a:gd name="connsiteY11" fmla="*/ 445657 h 934950"/>
                <a:gd name="connsiteX12" fmla="*/ 92032 w 819107"/>
                <a:gd name="connsiteY12" fmla="*/ 445118 h 934950"/>
                <a:gd name="connsiteX13" fmla="*/ 1782 w 819107"/>
                <a:gd name="connsiteY13" fmla="*/ 452088 h 934950"/>
                <a:gd name="connsiteX14" fmla="*/ 3262 w 819107"/>
                <a:gd name="connsiteY14" fmla="*/ 476228 h 934950"/>
                <a:gd name="connsiteX15" fmla="*/ 20821 w 819107"/>
                <a:gd name="connsiteY15" fmla="*/ 500737 h 934950"/>
                <a:gd name="connsiteX16" fmla="*/ 48740 w 819107"/>
                <a:gd name="connsiteY16" fmla="*/ 526796 h 934950"/>
                <a:gd name="connsiteX17" fmla="*/ 50354 w 819107"/>
                <a:gd name="connsiteY17" fmla="*/ 544033 h 934950"/>
                <a:gd name="connsiteX18" fmla="*/ 49211 w 819107"/>
                <a:gd name="connsiteY18" fmla="*/ 564705 h 934950"/>
                <a:gd name="connsiteX19" fmla="*/ 38851 w 819107"/>
                <a:gd name="connsiteY19" fmla="*/ 601504 h 934950"/>
                <a:gd name="connsiteX20" fmla="*/ 39321 w 819107"/>
                <a:gd name="connsiteY20" fmla="*/ 618742 h 934950"/>
                <a:gd name="connsiteX21" fmla="*/ 50354 w 819107"/>
                <a:gd name="connsiteY21" fmla="*/ 637191 h 934950"/>
                <a:gd name="connsiteX22" fmla="*/ 57317 w 819107"/>
                <a:gd name="connsiteY22" fmla="*/ 656484 h 934950"/>
                <a:gd name="connsiteX23" fmla="*/ 59369 w 819107"/>
                <a:gd name="connsiteY23" fmla="*/ 665843 h 934950"/>
                <a:gd name="connsiteX24" fmla="*/ 57183 w 819107"/>
                <a:gd name="connsiteY24" fmla="*/ 679141 h 934950"/>
                <a:gd name="connsiteX25" fmla="*/ 43459 w 819107"/>
                <a:gd name="connsiteY25" fmla="*/ 725367 h 934950"/>
                <a:gd name="connsiteX26" fmla="*/ 36059 w 819107"/>
                <a:gd name="connsiteY26" fmla="*/ 747419 h 934950"/>
                <a:gd name="connsiteX27" fmla="*/ 29567 w 819107"/>
                <a:gd name="connsiteY27" fmla="*/ 766273 h 934950"/>
                <a:gd name="connsiteX28" fmla="*/ 52137 w 819107"/>
                <a:gd name="connsiteY28" fmla="*/ 805596 h 934950"/>
                <a:gd name="connsiteX29" fmla="*/ 80224 w 819107"/>
                <a:gd name="connsiteY29" fmla="*/ 808492 h 934950"/>
                <a:gd name="connsiteX30" fmla="*/ 117293 w 819107"/>
                <a:gd name="connsiteY30" fmla="*/ 798324 h 934950"/>
                <a:gd name="connsiteX31" fmla="*/ 144372 w 819107"/>
                <a:gd name="connsiteY31" fmla="*/ 793274 h 934950"/>
                <a:gd name="connsiteX32" fmla="*/ 173266 w 819107"/>
                <a:gd name="connsiteY32" fmla="*/ 801456 h 934950"/>
                <a:gd name="connsiteX33" fmla="*/ 202564 w 819107"/>
                <a:gd name="connsiteY33" fmla="*/ 832026 h 934950"/>
                <a:gd name="connsiteX34" fmla="*/ 219248 w 819107"/>
                <a:gd name="connsiteY34" fmla="*/ 846368 h 934950"/>
                <a:gd name="connsiteX35" fmla="*/ 242829 w 819107"/>
                <a:gd name="connsiteY35" fmla="*/ 864111 h 934950"/>
                <a:gd name="connsiteX36" fmla="*/ 257630 w 819107"/>
                <a:gd name="connsiteY36" fmla="*/ 887240 h 934950"/>
                <a:gd name="connsiteX37" fmla="*/ 283328 w 819107"/>
                <a:gd name="connsiteY37" fmla="*/ 914275 h 934950"/>
                <a:gd name="connsiteX38" fmla="*/ 311853 w 819107"/>
                <a:gd name="connsiteY38" fmla="*/ 930974 h 934950"/>
                <a:gd name="connsiteX39" fmla="*/ 333044 w 819107"/>
                <a:gd name="connsiteY39" fmla="*/ 933836 h 934950"/>
                <a:gd name="connsiteX40" fmla="*/ 339806 w 819107"/>
                <a:gd name="connsiteY40" fmla="*/ 917709 h 934950"/>
                <a:gd name="connsiteX41" fmla="*/ 342059 w 819107"/>
                <a:gd name="connsiteY41" fmla="*/ 894614 h 934950"/>
                <a:gd name="connsiteX42" fmla="*/ 353530 w 819107"/>
                <a:gd name="connsiteY42" fmla="*/ 881887 h 934950"/>
                <a:gd name="connsiteX43" fmla="*/ 378624 w 819107"/>
                <a:gd name="connsiteY43" fmla="*/ 886802 h 934950"/>
                <a:gd name="connsiteX44" fmla="*/ 391507 w 819107"/>
                <a:gd name="connsiteY44" fmla="*/ 893704 h 934950"/>
                <a:gd name="connsiteX45" fmla="*/ 401834 w 819107"/>
                <a:gd name="connsiteY45" fmla="*/ 899394 h 934950"/>
                <a:gd name="connsiteX46" fmla="*/ 424337 w 819107"/>
                <a:gd name="connsiteY46" fmla="*/ 894108 h 934950"/>
                <a:gd name="connsiteX47" fmla="*/ 431636 w 819107"/>
                <a:gd name="connsiteY47" fmla="*/ 887711 h 934950"/>
                <a:gd name="connsiteX48" fmla="*/ 443275 w 819107"/>
                <a:gd name="connsiteY48" fmla="*/ 881280 h 934950"/>
                <a:gd name="connsiteX49" fmla="*/ 466283 w 819107"/>
                <a:gd name="connsiteY49" fmla="*/ 880776 h 934950"/>
                <a:gd name="connsiteX50" fmla="*/ 492554 w 819107"/>
                <a:gd name="connsiteY50" fmla="*/ 886398 h 934950"/>
                <a:gd name="connsiteX51" fmla="*/ 523938 w 819107"/>
                <a:gd name="connsiteY51" fmla="*/ 873773 h 934950"/>
                <a:gd name="connsiteX52" fmla="*/ 574428 w 819107"/>
                <a:gd name="connsiteY52" fmla="*/ 876164 h 934950"/>
                <a:gd name="connsiteX53" fmla="*/ 615365 w 819107"/>
                <a:gd name="connsiteY53" fmla="*/ 878621 h 934950"/>
                <a:gd name="connsiteX54" fmla="*/ 647355 w 819107"/>
                <a:gd name="connsiteY54" fmla="*/ 876130 h 934950"/>
                <a:gd name="connsiteX55" fmla="*/ 697575 w 819107"/>
                <a:gd name="connsiteY55" fmla="*/ 877947 h 934950"/>
                <a:gd name="connsiteX56" fmla="*/ 733231 w 819107"/>
                <a:gd name="connsiteY56" fmla="*/ 878487 h 934950"/>
                <a:gd name="connsiteX57" fmla="*/ 751092 w 819107"/>
                <a:gd name="connsiteY57" fmla="*/ 865862 h 934950"/>
                <a:gd name="connsiteX58" fmla="*/ 757046 w 819107"/>
                <a:gd name="connsiteY58" fmla="*/ 838995 h 934950"/>
                <a:gd name="connsiteX59" fmla="*/ 740564 w 819107"/>
                <a:gd name="connsiteY59" fmla="*/ 811791 h 934950"/>
                <a:gd name="connsiteX60" fmla="*/ 739521 w 819107"/>
                <a:gd name="connsiteY60" fmla="*/ 779874 h 934950"/>
                <a:gd name="connsiteX61" fmla="*/ 739622 w 819107"/>
                <a:gd name="connsiteY61" fmla="*/ 741528 h 934950"/>
                <a:gd name="connsiteX62" fmla="*/ 730843 w 819107"/>
                <a:gd name="connsiteY62" fmla="*/ 699241 h 934950"/>
                <a:gd name="connsiteX63" fmla="*/ 727984 w 819107"/>
                <a:gd name="connsiteY63" fmla="*/ 675101 h 934950"/>
                <a:gd name="connsiteX64" fmla="*/ 725495 w 819107"/>
                <a:gd name="connsiteY64" fmla="*/ 646181 h 934950"/>
                <a:gd name="connsiteX65" fmla="*/ 728119 w 819107"/>
                <a:gd name="connsiteY65" fmla="*/ 620964 h 934950"/>
                <a:gd name="connsiteX66" fmla="*/ 729699 w 819107"/>
                <a:gd name="connsiteY66" fmla="*/ 587465 h 934950"/>
                <a:gd name="connsiteX67" fmla="*/ 732693 w 819107"/>
                <a:gd name="connsiteY67" fmla="*/ 545649 h 934950"/>
                <a:gd name="connsiteX68" fmla="*/ 715302 w 819107"/>
                <a:gd name="connsiteY68" fmla="*/ 498886 h 934950"/>
                <a:gd name="connsiteX69" fmla="*/ 714091 w 819107"/>
                <a:gd name="connsiteY69" fmla="*/ 445691 h 934950"/>
                <a:gd name="connsiteX70" fmla="*/ 723509 w 819107"/>
                <a:gd name="connsiteY70" fmla="*/ 388860 h 934950"/>
                <a:gd name="connsiteX71" fmla="*/ 707196 w 819107"/>
                <a:gd name="connsiteY71" fmla="*/ 291022 h 934950"/>
                <a:gd name="connsiteX72" fmla="*/ 712207 w 819107"/>
                <a:gd name="connsiteY72" fmla="*/ 243854 h 934950"/>
                <a:gd name="connsiteX73" fmla="*/ 717523 w 819107"/>
                <a:gd name="connsiteY73" fmla="*/ 221903 h 934950"/>
                <a:gd name="connsiteX74" fmla="*/ 732053 w 819107"/>
                <a:gd name="connsiteY74" fmla="*/ 202477 h 934950"/>
                <a:gd name="connsiteX75" fmla="*/ 743120 w 819107"/>
                <a:gd name="connsiteY75" fmla="*/ 190154 h 934950"/>
                <a:gd name="connsiteX76" fmla="*/ 760007 w 819107"/>
                <a:gd name="connsiteY76" fmla="*/ 185744 h 934950"/>
                <a:gd name="connsiteX77" fmla="*/ 816417 w 819107"/>
                <a:gd name="connsiteY77" fmla="*/ 171401 h 934950"/>
                <a:gd name="connsiteX78" fmla="*/ 819108 w 819107"/>
                <a:gd name="connsiteY78" fmla="*/ 165442 h 934950"/>
                <a:gd name="connsiteX79" fmla="*/ 718835 w 819107"/>
                <a:gd name="connsiteY79" fmla="*/ 92653 h 9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819107" h="934950">
                  <a:moveTo>
                    <a:pt x="718835" y="92653"/>
                  </a:moveTo>
                  <a:cubicBezTo>
                    <a:pt x="669622" y="59761"/>
                    <a:pt x="622564" y="25487"/>
                    <a:pt x="569079" y="0"/>
                  </a:cubicBezTo>
                  <a:lnTo>
                    <a:pt x="569079" y="0"/>
                  </a:lnTo>
                  <a:cubicBezTo>
                    <a:pt x="572848" y="21379"/>
                    <a:pt x="573789" y="42927"/>
                    <a:pt x="570728" y="58784"/>
                  </a:cubicBezTo>
                  <a:cubicBezTo>
                    <a:pt x="565615" y="85247"/>
                    <a:pt x="550377" y="82957"/>
                    <a:pt x="528277" y="84775"/>
                  </a:cubicBezTo>
                  <a:cubicBezTo>
                    <a:pt x="490637" y="87839"/>
                    <a:pt x="453198" y="90027"/>
                    <a:pt x="415457" y="91778"/>
                  </a:cubicBezTo>
                  <a:cubicBezTo>
                    <a:pt x="392146" y="92855"/>
                    <a:pt x="358509" y="88243"/>
                    <a:pt x="343068" y="108881"/>
                  </a:cubicBezTo>
                  <a:cubicBezTo>
                    <a:pt x="326721" y="130731"/>
                    <a:pt x="339100" y="161941"/>
                    <a:pt x="344280" y="184801"/>
                  </a:cubicBezTo>
                  <a:cubicBezTo>
                    <a:pt x="350334" y="211399"/>
                    <a:pt x="349426" y="242272"/>
                    <a:pt x="342295" y="268802"/>
                  </a:cubicBezTo>
                  <a:cubicBezTo>
                    <a:pt x="335937" y="292470"/>
                    <a:pt x="321742" y="298194"/>
                    <a:pt x="299272" y="307452"/>
                  </a:cubicBezTo>
                  <a:cubicBezTo>
                    <a:pt x="263785" y="322064"/>
                    <a:pt x="262742" y="339638"/>
                    <a:pt x="266409" y="376470"/>
                  </a:cubicBezTo>
                  <a:cubicBezTo>
                    <a:pt x="269099" y="403606"/>
                    <a:pt x="278114" y="442155"/>
                    <a:pt x="244948" y="445657"/>
                  </a:cubicBezTo>
                  <a:cubicBezTo>
                    <a:pt x="196207" y="450775"/>
                    <a:pt x="141714" y="442863"/>
                    <a:pt x="92032" y="445118"/>
                  </a:cubicBezTo>
                  <a:cubicBezTo>
                    <a:pt x="75549" y="445859"/>
                    <a:pt x="25766" y="458653"/>
                    <a:pt x="1782" y="452088"/>
                  </a:cubicBezTo>
                  <a:cubicBezTo>
                    <a:pt x="-1582" y="460504"/>
                    <a:pt x="335" y="468080"/>
                    <a:pt x="3262" y="476228"/>
                  </a:cubicBezTo>
                  <a:cubicBezTo>
                    <a:pt x="6524" y="485385"/>
                    <a:pt x="13421" y="494104"/>
                    <a:pt x="20821" y="500737"/>
                  </a:cubicBezTo>
                  <a:cubicBezTo>
                    <a:pt x="30576" y="509490"/>
                    <a:pt x="42685" y="514473"/>
                    <a:pt x="48740" y="526796"/>
                  </a:cubicBezTo>
                  <a:cubicBezTo>
                    <a:pt x="51330" y="532082"/>
                    <a:pt x="50354" y="538242"/>
                    <a:pt x="50354" y="544033"/>
                  </a:cubicBezTo>
                  <a:cubicBezTo>
                    <a:pt x="50354" y="551002"/>
                    <a:pt x="51028" y="558106"/>
                    <a:pt x="49211" y="564705"/>
                  </a:cubicBezTo>
                  <a:cubicBezTo>
                    <a:pt x="45915" y="576758"/>
                    <a:pt x="38715" y="588912"/>
                    <a:pt x="38851" y="601504"/>
                  </a:cubicBezTo>
                  <a:cubicBezTo>
                    <a:pt x="38918" y="606958"/>
                    <a:pt x="37774" y="613490"/>
                    <a:pt x="39321" y="618742"/>
                  </a:cubicBezTo>
                  <a:cubicBezTo>
                    <a:pt x="41138" y="624903"/>
                    <a:pt x="47260" y="631805"/>
                    <a:pt x="50354" y="637191"/>
                  </a:cubicBezTo>
                  <a:cubicBezTo>
                    <a:pt x="53785" y="643184"/>
                    <a:pt x="56779" y="649077"/>
                    <a:pt x="57317" y="656484"/>
                  </a:cubicBezTo>
                  <a:cubicBezTo>
                    <a:pt x="57586" y="660355"/>
                    <a:pt x="58629" y="662173"/>
                    <a:pt x="59369" y="665843"/>
                  </a:cubicBezTo>
                  <a:cubicBezTo>
                    <a:pt x="60345" y="670489"/>
                    <a:pt x="57755" y="674563"/>
                    <a:pt x="57183" y="679141"/>
                  </a:cubicBezTo>
                  <a:cubicBezTo>
                    <a:pt x="55232" y="694763"/>
                    <a:pt x="48942" y="710385"/>
                    <a:pt x="43459" y="725367"/>
                  </a:cubicBezTo>
                  <a:cubicBezTo>
                    <a:pt x="40767" y="732774"/>
                    <a:pt x="38077" y="739911"/>
                    <a:pt x="36059" y="747419"/>
                  </a:cubicBezTo>
                  <a:cubicBezTo>
                    <a:pt x="34310" y="753917"/>
                    <a:pt x="30845" y="760213"/>
                    <a:pt x="29567" y="766273"/>
                  </a:cubicBezTo>
                  <a:cubicBezTo>
                    <a:pt x="25766" y="784083"/>
                    <a:pt x="35487" y="800209"/>
                    <a:pt x="52137" y="805596"/>
                  </a:cubicBezTo>
                  <a:cubicBezTo>
                    <a:pt x="62194" y="808863"/>
                    <a:pt x="69393" y="810849"/>
                    <a:pt x="80224" y="808492"/>
                  </a:cubicBezTo>
                  <a:cubicBezTo>
                    <a:pt x="92805" y="805799"/>
                    <a:pt x="104578" y="800109"/>
                    <a:pt x="117293" y="798324"/>
                  </a:cubicBezTo>
                  <a:cubicBezTo>
                    <a:pt x="125838" y="797146"/>
                    <a:pt x="135861" y="792870"/>
                    <a:pt x="144372" y="793274"/>
                  </a:cubicBezTo>
                  <a:cubicBezTo>
                    <a:pt x="153454" y="793712"/>
                    <a:pt x="166236" y="795698"/>
                    <a:pt x="173266" y="801456"/>
                  </a:cubicBezTo>
                  <a:cubicBezTo>
                    <a:pt x="184535" y="810714"/>
                    <a:pt x="194491" y="819636"/>
                    <a:pt x="202564" y="832026"/>
                  </a:cubicBezTo>
                  <a:cubicBezTo>
                    <a:pt x="206668" y="838288"/>
                    <a:pt x="213194" y="842125"/>
                    <a:pt x="219248" y="846368"/>
                  </a:cubicBezTo>
                  <a:cubicBezTo>
                    <a:pt x="227792" y="852361"/>
                    <a:pt x="235529" y="856132"/>
                    <a:pt x="242829" y="864111"/>
                  </a:cubicBezTo>
                  <a:cubicBezTo>
                    <a:pt x="249220" y="871114"/>
                    <a:pt x="253458" y="878991"/>
                    <a:pt x="257630" y="887240"/>
                  </a:cubicBezTo>
                  <a:cubicBezTo>
                    <a:pt x="263650" y="899091"/>
                    <a:pt x="273169" y="906296"/>
                    <a:pt x="283328" y="914275"/>
                  </a:cubicBezTo>
                  <a:cubicBezTo>
                    <a:pt x="291906" y="921009"/>
                    <a:pt x="301829" y="926665"/>
                    <a:pt x="311853" y="930974"/>
                  </a:cubicBezTo>
                  <a:cubicBezTo>
                    <a:pt x="316933" y="933163"/>
                    <a:pt x="327629" y="936799"/>
                    <a:pt x="333044" y="933836"/>
                  </a:cubicBezTo>
                  <a:cubicBezTo>
                    <a:pt x="338528" y="930806"/>
                    <a:pt x="339873" y="923668"/>
                    <a:pt x="339806" y="917709"/>
                  </a:cubicBezTo>
                  <a:cubicBezTo>
                    <a:pt x="339738" y="909730"/>
                    <a:pt x="340378" y="902290"/>
                    <a:pt x="342059" y="894614"/>
                  </a:cubicBezTo>
                  <a:cubicBezTo>
                    <a:pt x="343304" y="889024"/>
                    <a:pt x="348451" y="884378"/>
                    <a:pt x="353530" y="881887"/>
                  </a:cubicBezTo>
                  <a:cubicBezTo>
                    <a:pt x="360292" y="878621"/>
                    <a:pt x="372098" y="883503"/>
                    <a:pt x="378624" y="886802"/>
                  </a:cubicBezTo>
                  <a:cubicBezTo>
                    <a:pt x="383063" y="889024"/>
                    <a:pt x="386966" y="891550"/>
                    <a:pt x="391507" y="893704"/>
                  </a:cubicBezTo>
                  <a:cubicBezTo>
                    <a:pt x="395106" y="895421"/>
                    <a:pt x="397864" y="898620"/>
                    <a:pt x="401834" y="899394"/>
                  </a:cubicBezTo>
                  <a:cubicBezTo>
                    <a:pt x="408864" y="900774"/>
                    <a:pt x="418585" y="898047"/>
                    <a:pt x="424337" y="894108"/>
                  </a:cubicBezTo>
                  <a:cubicBezTo>
                    <a:pt x="426793" y="892425"/>
                    <a:pt x="428676" y="889462"/>
                    <a:pt x="431636" y="887711"/>
                  </a:cubicBezTo>
                  <a:cubicBezTo>
                    <a:pt x="435337" y="885557"/>
                    <a:pt x="439306" y="882964"/>
                    <a:pt x="443275" y="881280"/>
                  </a:cubicBezTo>
                  <a:cubicBezTo>
                    <a:pt x="451012" y="878015"/>
                    <a:pt x="458311" y="877544"/>
                    <a:pt x="466283" y="880776"/>
                  </a:cubicBezTo>
                  <a:cubicBezTo>
                    <a:pt x="475129" y="884378"/>
                    <a:pt x="482900" y="890271"/>
                    <a:pt x="492554" y="886398"/>
                  </a:cubicBezTo>
                  <a:cubicBezTo>
                    <a:pt x="503184" y="882123"/>
                    <a:pt x="512064" y="874211"/>
                    <a:pt x="523938" y="873773"/>
                  </a:cubicBezTo>
                  <a:cubicBezTo>
                    <a:pt x="540958" y="873134"/>
                    <a:pt x="557508" y="875760"/>
                    <a:pt x="574428" y="876164"/>
                  </a:cubicBezTo>
                  <a:cubicBezTo>
                    <a:pt x="588118" y="876500"/>
                    <a:pt x="601607" y="878621"/>
                    <a:pt x="615365" y="878621"/>
                  </a:cubicBezTo>
                  <a:cubicBezTo>
                    <a:pt x="626163" y="878621"/>
                    <a:pt x="636590" y="876264"/>
                    <a:pt x="647355" y="876130"/>
                  </a:cubicBezTo>
                  <a:cubicBezTo>
                    <a:pt x="664173" y="875895"/>
                    <a:pt x="681025" y="875389"/>
                    <a:pt x="697575" y="877947"/>
                  </a:cubicBezTo>
                  <a:cubicBezTo>
                    <a:pt x="710391" y="879935"/>
                    <a:pt x="720751" y="881348"/>
                    <a:pt x="733231" y="878487"/>
                  </a:cubicBezTo>
                  <a:cubicBezTo>
                    <a:pt x="741068" y="876702"/>
                    <a:pt x="746888" y="873100"/>
                    <a:pt x="751092" y="865862"/>
                  </a:cubicBezTo>
                  <a:cubicBezTo>
                    <a:pt x="755297" y="858589"/>
                    <a:pt x="760848" y="847311"/>
                    <a:pt x="757046" y="838995"/>
                  </a:cubicBezTo>
                  <a:cubicBezTo>
                    <a:pt x="752539" y="829164"/>
                    <a:pt x="743491" y="822430"/>
                    <a:pt x="740564" y="811791"/>
                  </a:cubicBezTo>
                  <a:cubicBezTo>
                    <a:pt x="737873" y="802028"/>
                    <a:pt x="739521" y="789975"/>
                    <a:pt x="739521" y="779874"/>
                  </a:cubicBezTo>
                  <a:cubicBezTo>
                    <a:pt x="739521" y="767249"/>
                    <a:pt x="740530" y="754085"/>
                    <a:pt x="739622" y="741528"/>
                  </a:cubicBezTo>
                  <a:cubicBezTo>
                    <a:pt x="738613" y="727218"/>
                    <a:pt x="732827" y="713381"/>
                    <a:pt x="730843" y="699241"/>
                  </a:cubicBezTo>
                  <a:cubicBezTo>
                    <a:pt x="729732" y="691430"/>
                    <a:pt x="728253" y="682946"/>
                    <a:pt x="727984" y="675101"/>
                  </a:cubicBezTo>
                  <a:cubicBezTo>
                    <a:pt x="727613" y="665506"/>
                    <a:pt x="725427" y="655675"/>
                    <a:pt x="725495" y="646181"/>
                  </a:cubicBezTo>
                  <a:cubicBezTo>
                    <a:pt x="725561" y="637730"/>
                    <a:pt x="727950" y="629482"/>
                    <a:pt x="728119" y="620964"/>
                  </a:cubicBezTo>
                  <a:cubicBezTo>
                    <a:pt x="728320" y="609517"/>
                    <a:pt x="727647" y="598811"/>
                    <a:pt x="729699" y="587465"/>
                  </a:cubicBezTo>
                  <a:cubicBezTo>
                    <a:pt x="732289" y="573055"/>
                    <a:pt x="735619" y="560127"/>
                    <a:pt x="732693" y="545649"/>
                  </a:cubicBezTo>
                  <a:cubicBezTo>
                    <a:pt x="729295" y="528950"/>
                    <a:pt x="720550" y="514979"/>
                    <a:pt x="715302" y="498886"/>
                  </a:cubicBezTo>
                  <a:cubicBezTo>
                    <a:pt x="710088" y="482928"/>
                    <a:pt x="709718" y="461918"/>
                    <a:pt x="714091" y="445691"/>
                  </a:cubicBezTo>
                  <a:cubicBezTo>
                    <a:pt x="719372" y="426029"/>
                    <a:pt x="723880" y="409363"/>
                    <a:pt x="723509" y="388860"/>
                  </a:cubicBezTo>
                  <a:cubicBezTo>
                    <a:pt x="722938" y="355631"/>
                    <a:pt x="708676" y="324353"/>
                    <a:pt x="707196" y="291022"/>
                  </a:cubicBezTo>
                  <a:cubicBezTo>
                    <a:pt x="706489" y="275468"/>
                    <a:pt x="710088" y="259206"/>
                    <a:pt x="712207" y="243854"/>
                  </a:cubicBezTo>
                  <a:cubicBezTo>
                    <a:pt x="713216" y="236515"/>
                    <a:pt x="714697" y="228737"/>
                    <a:pt x="717523" y="221903"/>
                  </a:cubicBezTo>
                  <a:cubicBezTo>
                    <a:pt x="720819" y="213890"/>
                    <a:pt x="726537" y="208907"/>
                    <a:pt x="732053" y="202477"/>
                  </a:cubicBezTo>
                  <a:cubicBezTo>
                    <a:pt x="735317" y="198672"/>
                    <a:pt x="739084" y="193016"/>
                    <a:pt x="743120" y="190154"/>
                  </a:cubicBezTo>
                  <a:cubicBezTo>
                    <a:pt x="747527" y="187057"/>
                    <a:pt x="754691" y="186721"/>
                    <a:pt x="760007" y="185744"/>
                  </a:cubicBezTo>
                  <a:cubicBezTo>
                    <a:pt x="777061" y="182613"/>
                    <a:pt x="805687" y="188673"/>
                    <a:pt x="816417" y="171401"/>
                  </a:cubicBezTo>
                  <a:cubicBezTo>
                    <a:pt x="817527" y="169651"/>
                    <a:pt x="818301" y="167530"/>
                    <a:pt x="819108" y="165442"/>
                  </a:cubicBezTo>
                  <a:cubicBezTo>
                    <a:pt x="786076" y="140159"/>
                    <a:pt x="752808" y="115379"/>
                    <a:pt x="718835" y="9265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5" name="Freeform 1185">
              <a:extLst>
                <a:ext uri="{FF2B5EF4-FFF2-40B4-BE49-F238E27FC236}">
                  <a16:creationId xmlns:a16="http://schemas.microsoft.com/office/drawing/2014/main" id="{FE658F61-37A6-9DF1-C44C-CBBC081D46E9}"/>
                </a:ext>
              </a:extLst>
            </p:cNvPr>
            <p:cNvSpPr>
              <a:spLocks/>
            </p:cNvSpPr>
            <p:nvPr/>
          </p:nvSpPr>
          <p:spPr>
            <a:xfrm>
              <a:off x="14627163" y="6095864"/>
              <a:ext cx="509796" cy="696437"/>
            </a:xfrm>
            <a:custGeom>
              <a:avLst/>
              <a:gdLst>
                <a:gd name="connsiteX0" fmla="*/ 488018 w 524746"/>
                <a:gd name="connsiteY0" fmla="*/ 241344 h 717259"/>
                <a:gd name="connsiteX1" fmla="*/ 461343 w 524746"/>
                <a:gd name="connsiteY1" fmla="*/ 203131 h 717259"/>
                <a:gd name="connsiteX2" fmla="*/ 431507 w 524746"/>
                <a:gd name="connsiteY2" fmla="*/ 180608 h 717259"/>
                <a:gd name="connsiteX3" fmla="*/ 371901 w 524746"/>
                <a:gd name="connsiteY3" fmla="*/ 168892 h 717259"/>
                <a:gd name="connsiteX4" fmla="*/ 341391 w 524746"/>
                <a:gd name="connsiteY4" fmla="*/ 153270 h 717259"/>
                <a:gd name="connsiteX5" fmla="*/ 326625 w 524746"/>
                <a:gd name="connsiteY5" fmla="*/ 128020 h 717259"/>
                <a:gd name="connsiteX6" fmla="*/ 319158 w 524746"/>
                <a:gd name="connsiteY6" fmla="*/ 104688 h 717259"/>
                <a:gd name="connsiteX7" fmla="*/ 305399 w 524746"/>
                <a:gd name="connsiteY7" fmla="*/ 82905 h 717259"/>
                <a:gd name="connsiteX8" fmla="*/ 293627 w 524746"/>
                <a:gd name="connsiteY8" fmla="*/ 48463 h 717259"/>
                <a:gd name="connsiteX9" fmla="*/ 285621 w 524746"/>
                <a:gd name="connsiteY9" fmla="*/ 24391 h 717259"/>
                <a:gd name="connsiteX10" fmla="*/ 260830 w 524746"/>
                <a:gd name="connsiteY10" fmla="*/ 16 h 717259"/>
                <a:gd name="connsiteX11" fmla="*/ 239167 w 524746"/>
                <a:gd name="connsiteY11" fmla="*/ 14426 h 717259"/>
                <a:gd name="connsiteX12" fmla="*/ 222719 w 524746"/>
                <a:gd name="connsiteY12" fmla="*/ 45130 h 717259"/>
                <a:gd name="connsiteX13" fmla="*/ 202939 w 524746"/>
                <a:gd name="connsiteY13" fmla="*/ 112969 h 717259"/>
                <a:gd name="connsiteX14" fmla="*/ 168226 w 524746"/>
                <a:gd name="connsiteY14" fmla="*/ 132363 h 717259"/>
                <a:gd name="connsiteX15" fmla="*/ 130114 w 524746"/>
                <a:gd name="connsiteY15" fmla="*/ 150273 h 717259"/>
                <a:gd name="connsiteX16" fmla="*/ 49418 w 524746"/>
                <a:gd name="connsiteY16" fmla="*/ 163673 h 717259"/>
                <a:gd name="connsiteX17" fmla="*/ 4 w 524746"/>
                <a:gd name="connsiteY17" fmla="*/ 180338 h 717259"/>
                <a:gd name="connsiteX18" fmla="*/ 47837 w 524746"/>
                <a:gd name="connsiteY18" fmla="*/ 221076 h 717259"/>
                <a:gd name="connsiteX19" fmla="*/ 103574 w 524746"/>
                <a:gd name="connsiteY19" fmla="*/ 240503 h 717259"/>
                <a:gd name="connsiteX20" fmla="*/ 134554 w 524746"/>
                <a:gd name="connsiteY20" fmla="*/ 249862 h 717259"/>
                <a:gd name="connsiteX21" fmla="*/ 163785 w 524746"/>
                <a:gd name="connsiteY21" fmla="*/ 256225 h 717259"/>
                <a:gd name="connsiteX22" fmla="*/ 201325 w 524746"/>
                <a:gd name="connsiteY22" fmla="*/ 259120 h 717259"/>
                <a:gd name="connsiteX23" fmla="*/ 231195 w 524746"/>
                <a:gd name="connsiteY23" fmla="*/ 262453 h 717259"/>
                <a:gd name="connsiteX24" fmla="*/ 270114 w 524746"/>
                <a:gd name="connsiteY24" fmla="*/ 294909 h 717259"/>
                <a:gd name="connsiteX25" fmla="*/ 280339 w 524746"/>
                <a:gd name="connsiteY25" fmla="*/ 315783 h 717259"/>
                <a:gd name="connsiteX26" fmla="*/ 283300 w 524746"/>
                <a:gd name="connsiteY26" fmla="*/ 336791 h 717259"/>
                <a:gd name="connsiteX27" fmla="*/ 271257 w 524746"/>
                <a:gd name="connsiteY27" fmla="*/ 369348 h 717259"/>
                <a:gd name="connsiteX28" fmla="*/ 265371 w 524746"/>
                <a:gd name="connsiteY28" fmla="*/ 406719 h 717259"/>
                <a:gd name="connsiteX29" fmla="*/ 265472 w 524746"/>
                <a:gd name="connsiteY29" fmla="*/ 427694 h 717259"/>
                <a:gd name="connsiteX30" fmla="*/ 254842 w 524746"/>
                <a:gd name="connsiteY30" fmla="*/ 442272 h 717259"/>
                <a:gd name="connsiteX31" fmla="*/ 228470 w 524746"/>
                <a:gd name="connsiteY31" fmla="*/ 456244 h 717259"/>
                <a:gd name="connsiteX32" fmla="*/ 202839 w 524746"/>
                <a:gd name="connsiteY32" fmla="*/ 474525 h 717259"/>
                <a:gd name="connsiteX33" fmla="*/ 167687 w 524746"/>
                <a:gd name="connsiteY33" fmla="*/ 489508 h 717259"/>
                <a:gd name="connsiteX34" fmla="*/ 134318 w 524746"/>
                <a:gd name="connsiteY34" fmla="*/ 506476 h 717259"/>
                <a:gd name="connsiteX35" fmla="*/ 114910 w 524746"/>
                <a:gd name="connsiteY35" fmla="*/ 512604 h 717259"/>
                <a:gd name="connsiteX36" fmla="*/ 93988 w 524746"/>
                <a:gd name="connsiteY36" fmla="*/ 515802 h 717259"/>
                <a:gd name="connsiteX37" fmla="*/ 58365 w 524746"/>
                <a:gd name="connsiteY37" fmla="*/ 528898 h 717259"/>
                <a:gd name="connsiteX38" fmla="*/ 36736 w 524746"/>
                <a:gd name="connsiteY38" fmla="*/ 546237 h 717259"/>
                <a:gd name="connsiteX39" fmla="*/ 85982 w 524746"/>
                <a:gd name="connsiteY39" fmla="*/ 601485 h 717259"/>
                <a:gd name="connsiteX40" fmla="*/ 107476 w 524746"/>
                <a:gd name="connsiteY40" fmla="*/ 629699 h 717259"/>
                <a:gd name="connsiteX41" fmla="*/ 119249 w 524746"/>
                <a:gd name="connsiteY41" fmla="*/ 649697 h 717259"/>
                <a:gd name="connsiteX42" fmla="*/ 126179 w 524746"/>
                <a:gd name="connsiteY42" fmla="*/ 685486 h 717259"/>
                <a:gd name="connsiteX43" fmla="*/ 87192 w 524746"/>
                <a:gd name="connsiteY43" fmla="*/ 707100 h 717259"/>
                <a:gd name="connsiteX44" fmla="*/ 81912 w 524746"/>
                <a:gd name="connsiteY44" fmla="*/ 709019 h 717259"/>
                <a:gd name="connsiteX45" fmla="*/ 83661 w 524746"/>
                <a:gd name="connsiteY45" fmla="*/ 709457 h 717259"/>
                <a:gd name="connsiteX46" fmla="*/ 149253 w 524746"/>
                <a:gd name="connsiteY46" fmla="*/ 715652 h 717259"/>
                <a:gd name="connsiteX47" fmla="*/ 176635 w 524746"/>
                <a:gd name="connsiteY47" fmla="*/ 682355 h 717259"/>
                <a:gd name="connsiteX48" fmla="*/ 213906 w 524746"/>
                <a:gd name="connsiteY48" fmla="*/ 673702 h 717259"/>
                <a:gd name="connsiteX49" fmla="*/ 248014 w 524746"/>
                <a:gd name="connsiteY49" fmla="*/ 663130 h 717259"/>
                <a:gd name="connsiteX50" fmla="*/ 257062 w 524746"/>
                <a:gd name="connsiteY50" fmla="*/ 638351 h 717259"/>
                <a:gd name="connsiteX51" fmla="*/ 262007 w 524746"/>
                <a:gd name="connsiteY51" fmla="*/ 618622 h 717259"/>
                <a:gd name="connsiteX52" fmla="*/ 289018 w 524746"/>
                <a:gd name="connsiteY52" fmla="*/ 613942 h 717259"/>
                <a:gd name="connsiteX53" fmla="*/ 306308 w 524746"/>
                <a:gd name="connsiteY53" fmla="*/ 611586 h 717259"/>
                <a:gd name="connsiteX54" fmla="*/ 324909 w 524746"/>
                <a:gd name="connsiteY54" fmla="*/ 609095 h 717259"/>
                <a:gd name="connsiteX55" fmla="*/ 347379 w 524746"/>
                <a:gd name="connsiteY55" fmla="*/ 579501 h 717259"/>
                <a:gd name="connsiteX56" fmla="*/ 348523 w 524746"/>
                <a:gd name="connsiteY56" fmla="*/ 563812 h 717259"/>
                <a:gd name="connsiteX57" fmla="*/ 354645 w 524746"/>
                <a:gd name="connsiteY57" fmla="*/ 554418 h 717259"/>
                <a:gd name="connsiteX58" fmla="*/ 364299 w 524746"/>
                <a:gd name="connsiteY58" fmla="*/ 542163 h 717259"/>
                <a:gd name="connsiteX59" fmla="*/ 375568 w 524746"/>
                <a:gd name="connsiteY59" fmla="*/ 533376 h 717259"/>
                <a:gd name="connsiteX60" fmla="*/ 424107 w 524746"/>
                <a:gd name="connsiteY60" fmla="*/ 472977 h 717259"/>
                <a:gd name="connsiteX61" fmla="*/ 432113 w 524746"/>
                <a:gd name="connsiteY61" fmla="*/ 410355 h 717259"/>
                <a:gd name="connsiteX62" fmla="*/ 473789 w 524746"/>
                <a:gd name="connsiteY62" fmla="*/ 365174 h 717259"/>
                <a:gd name="connsiteX63" fmla="*/ 510791 w 524746"/>
                <a:gd name="connsiteY63" fmla="*/ 340899 h 717259"/>
                <a:gd name="connsiteX64" fmla="*/ 524717 w 524746"/>
                <a:gd name="connsiteY64" fmla="*/ 303730 h 717259"/>
                <a:gd name="connsiteX65" fmla="*/ 488018 w 524746"/>
                <a:gd name="connsiteY65" fmla="*/ 241344 h 71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4746" h="717259">
                  <a:moveTo>
                    <a:pt x="488018" y="241344"/>
                  </a:moveTo>
                  <a:cubicBezTo>
                    <a:pt x="477053" y="230335"/>
                    <a:pt x="471233" y="215016"/>
                    <a:pt x="461343" y="203131"/>
                  </a:cubicBezTo>
                  <a:cubicBezTo>
                    <a:pt x="453977" y="194243"/>
                    <a:pt x="442170" y="185085"/>
                    <a:pt x="431507" y="180608"/>
                  </a:cubicBezTo>
                  <a:cubicBezTo>
                    <a:pt x="412400" y="172628"/>
                    <a:pt x="390839" y="175961"/>
                    <a:pt x="371901" y="168892"/>
                  </a:cubicBezTo>
                  <a:cubicBezTo>
                    <a:pt x="361709" y="165087"/>
                    <a:pt x="348388" y="162293"/>
                    <a:pt x="341391" y="153270"/>
                  </a:cubicBezTo>
                  <a:cubicBezTo>
                    <a:pt x="336009" y="146335"/>
                    <a:pt x="329720" y="136200"/>
                    <a:pt x="326625" y="128020"/>
                  </a:cubicBezTo>
                  <a:cubicBezTo>
                    <a:pt x="323732" y="120376"/>
                    <a:pt x="322723" y="112196"/>
                    <a:pt x="319158" y="104688"/>
                  </a:cubicBezTo>
                  <a:cubicBezTo>
                    <a:pt x="315390" y="96810"/>
                    <a:pt x="309134" y="90783"/>
                    <a:pt x="305399" y="82905"/>
                  </a:cubicBezTo>
                  <a:cubicBezTo>
                    <a:pt x="300119" y="71862"/>
                    <a:pt x="297831" y="59876"/>
                    <a:pt x="293627" y="48463"/>
                  </a:cubicBezTo>
                  <a:cubicBezTo>
                    <a:pt x="290734" y="40585"/>
                    <a:pt x="288951" y="32067"/>
                    <a:pt x="285621" y="24391"/>
                  </a:cubicBezTo>
                  <a:cubicBezTo>
                    <a:pt x="282257" y="16613"/>
                    <a:pt x="270820" y="-591"/>
                    <a:pt x="260830" y="16"/>
                  </a:cubicBezTo>
                  <a:cubicBezTo>
                    <a:pt x="255683" y="319"/>
                    <a:pt x="243103" y="10957"/>
                    <a:pt x="239167" y="14426"/>
                  </a:cubicBezTo>
                  <a:cubicBezTo>
                    <a:pt x="230422" y="22168"/>
                    <a:pt x="225040" y="33885"/>
                    <a:pt x="222719" y="45130"/>
                  </a:cubicBezTo>
                  <a:cubicBezTo>
                    <a:pt x="218278" y="66812"/>
                    <a:pt x="221373" y="97146"/>
                    <a:pt x="202939" y="112969"/>
                  </a:cubicBezTo>
                  <a:cubicBezTo>
                    <a:pt x="193218" y="121320"/>
                    <a:pt x="179494" y="126303"/>
                    <a:pt x="168226" y="132363"/>
                  </a:cubicBezTo>
                  <a:cubicBezTo>
                    <a:pt x="155947" y="138961"/>
                    <a:pt x="142795" y="144382"/>
                    <a:pt x="130114" y="150273"/>
                  </a:cubicBezTo>
                  <a:cubicBezTo>
                    <a:pt x="104179" y="162360"/>
                    <a:pt x="77538" y="163673"/>
                    <a:pt x="49418" y="163673"/>
                  </a:cubicBezTo>
                  <a:cubicBezTo>
                    <a:pt x="34079" y="163673"/>
                    <a:pt x="-433" y="156670"/>
                    <a:pt x="4" y="180338"/>
                  </a:cubicBezTo>
                  <a:cubicBezTo>
                    <a:pt x="340" y="199967"/>
                    <a:pt x="32027" y="215285"/>
                    <a:pt x="47837" y="221076"/>
                  </a:cubicBezTo>
                  <a:cubicBezTo>
                    <a:pt x="66439" y="227910"/>
                    <a:pt x="84602" y="234678"/>
                    <a:pt x="103574" y="240503"/>
                  </a:cubicBezTo>
                  <a:cubicBezTo>
                    <a:pt x="113632" y="243600"/>
                    <a:pt x="124362" y="247673"/>
                    <a:pt x="134554" y="249862"/>
                  </a:cubicBezTo>
                  <a:cubicBezTo>
                    <a:pt x="144276" y="251916"/>
                    <a:pt x="153761" y="256090"/>
                    <a:pt x="163785" y="256225"/>
                  </a:cubicBezTo>
                  <a:cubicBezTo>
                    <a:pt x="176467" y="256393"/>
                    <a:pt x="188475" y="259255"/>
                    <a:pt x="201325" y="259120"/>
                  </a:cubicBezTo>
                  <a:cubicBezTo>
                    <a:pt x="211786" y="259020"/>
                    <a:pt x="220969" y="260367"/>
                    <a:pt x="231195" y="262453"/>
                  </a:cubicBezTo>
                  <a:cubicBezTo>
                    <a:pt x="247341" y="265720"/>
                    <a:pt x="262714" y="280903"/>
                    <a:pt x="270114" y="294909"/>
                  </a:cubicBezTo>
                  <a:cubicBezTo>
                    <a:pt x="274150" y="302552"/>
                    <a:pt x="279701" y="306726"/>
                    <a:pt x="280339" y="315783"/>
                  </a:cubicBezTo>
                  <a:cubicBezTo>
                    <a:pt x="280844" y="323021"/>
                    <a:pt x="283065" y="329519"/>
                    <a:pt x="283300" y="336791"/>
                  </a:cubicBezTo>
                  <a:cubicBezTo>
                    <a:pt x="283703" y="349417"/>
                    <a:pt x="274554" y="357362"/>
                    <a:pt x="271257" y="369348"/>
                  </a:cubicBezTo>
                  <a:cubicBezTo>
                    <a:pt x="267860" y="381570"/>
                    <a:pt x="265371" y="393690"/>
                    <a:pt x="265371" y="406719"/>
                  </a:cubicBezTo>
                  <a:cubicBezTo>
                    <a:pt x="265371" y="413216"/>
                    <a:pt x="266683" y="421364"/>
                    <a:pt x="265472" y="427694"/>
                  </a:cubicBezTo>
                  <a:cubicBezTo>
                    <a:pt x="264362" y="433451"/>
                    <a:pt x="259383" y="438434"/>
                    <a:pt x="254842" y="442272"/>
                  </a:cubicBezTo>
                  <a:cubicBezTo>
                    <a:pt x="247072" y="448837"/>
                    <a:pt x="237082" y="451329"/>
                    <a:pt x="228470" y="456244"/>
                  </a:cubicBezTo>
                  <a:cubicBezTo>
                    <a:pt x="219355" y="461462"/>
                    <a:pt x="211416" y="468465"/>
                    <a:pt x="202839" y="474525"/>
                  </a:cubicBezTo>
                  <a:cubicBezTo>
                    <a:pt x="192277" y="481966"/>
                    <a:pt x="179023" y="483548"/>
                    <a:pt x="167687" y="489508"/>
                  </a:cubicBezTo>
                  <a:cubicBezTo>
                    <a:pt x="157058" y="495096"/>
                    <a:pt x="145621" y="503041"/>
                    <a:pt x="134318" y="506476"/>
                  </a:cubicBezTo>
                  <a:cubicBezTo>
                    <a:pt x="127894" y="508428"/>
                    <a:pt x="121503" y="511660"/>
                    <a:pt x="114910" y="512604"/>
                  </a:cubicBezTo>
                  <a:cubicBezTo>
                    <a:pt x="108048" y="513580"/>
                    <a:pt x="100749" y="514152"/>
                    <a:pt x="93988" y="515802"/>
                  </a:cubicBezTo>
                  <a:cubicBezTo>
                    <a:pt x="81945" y="518730"/>
                    <a:pt x="68860" y="522097"/>
                    <a:pt x="58365" y="528898"/>
                  </a:cubicBezTo>
                  <a:cubicBezTo>
                    <a:pt x="50224" y="534184"/>
                    <a:pt x="43195" y="539806"/>
                    <a:pt x="36736" y="546237"/>
                  </a:cubicBezTo>
                  <a:cubicBezTo>
                    <a:pt x="54127" y="564081"/>
                    <a:pt x="69801" y="582531"/>
                    <a:pt x="85982" y="601485"/>
                  </a:cubicBezTo>
                  <a:cubicBezTo>
                    <a:pt x="93886" y="610744"/>
                    <a:pt x="101017" y="619363"/>
                    <a:pt x="107476" y="629699"/>
                  </a:cubicBezTo>
                  <a:cubicBezTo>
                    <a:pt x="111513" y="636197"/>
                    <a:pt x="114708" y="643638"/>
                    <a:pt x="119249" y="649697"/>
                  </a:cubicBezTo>
                  <a:cubicBezTo>
                    <a:pt x="126885" y="659865"/>
                    <a:pt x="132671" y="672288"/>
                    <a:pt x="126179" y="685486"/>
                  </a:cubicBezTo>
                  <a:cubicBezTo>
                    <a:pt x="117870" y="702353"/>
                    <a:pt x="104045" y="702926"/>
                    <a:pt x="87192" y="707100"/>
                  </a:cubicBezTo>
                  <a:cubicBezTo>
                    <a:pt x="85276" y="707572"/>
                    <a:pt x="83627" y="708346"/>
                    <a:pt x="81912" y="709019"/>
                  </a:cubicBezTo>
                  <a:cubicBezTo>
                    <a:pt x="82483" y="709120"/>
                    <a:pt x="83089" y="709356"/>
                    <a:pt x="83661" y="709457"/>
                  </a:cubicBezTo>
                  <a:cubicBezTo>
                    <a:pt x="106097" y="713296"/>
                    <a:pt x="126817" y="720466"/>
                    <a:pt x="149253" y="715652"/>
                  </a:cubicBezTo>
                  <a:cubicBezTo>
                    <a:pt x="167889" y="711645"/>
                    <a:pt x="166746" y="695485"/>
                    <a:pt x="176635" y="682355"/>
                  </a:cubicBezTo>
                  <a:cubicBezTo>
                    <a:pt x="186221" y="669595"/>
                    <a:pt x="200584" y="675150"/>
                    <a:pt x="213906" y="673702"/>
                  </a:cubicBezTo>
                  <a:cubicBezTo>
                    <a:pt x="225846" y="672423"/>
                    <a:pt x="237889" y="669527"/>
                    <a:pt x="248014" y="663130"/>
                  </a:cubicBezTo>
                  <a:cubicBezTo>
                    <a:pt x="259484" y="655858"/>
                    <a:pt x="259753" y="651246"/>
                    <a:pt x="257062" y="638351"/>
                  </a:cubicBezTo>
                  <a:cubicBezTo>
                    <a:pt x="255482" y="630776"/>
                    <a:pt x="254607" y="622763"/>
                    <a:pt x="262007" y="618622"/>
                  </a:cubicBezTo>
                  <a:cubicBezTo>
                    <a:pt x="269979" y="614145"/>
                    <a:pt x="280104" y="613774"/>
                    <a:pt x="289018" y="613942"/>
                  </a:cubicBezTo>
                  <a:cubicBezTo>
                    <a:pt x="295342" y="614044"/>
                    <a:pt x="300219" y="612596"/>
                    <a:pt x="306308" y="611586"/>
                  </a:cubicBezTo>
                  <a:cubicBezTo>
                    <a:pt x="312699" y="610508"/>
                    <a:pt x="318855" y="611821"/>
                    <a:pt x="324909" y="609095"/>
                  </a:cubicBezTo>
                  <a:cubicBezTo>
                    <a:pt x="337995" y="603202"/>
                    <a:pt x="343981" y="592699"/>
                    <a:pt x="347379" y="579501"/>
                  </a:cubicBezTo>
                  <a:cubicBezTo>
                    <a:pt x="348758" y="574080"/>
                    <a:pt x="347582" y="569064"/>
                    <a:pt x="348523" y="563812"/>
                  </a:cubicBezTo>
                  <a:cubicBezTo>
                    <a:pt x="349397" y="558997"/>
                    <a:pt x="351618" y="557953"/>
                    <a:pt x="354645" y="554418"/>
                  </a:cubicBezTo>
                  <a:cubicBezTo>
                    <a:pt x="358110" y="550412"/>
                    <a:pt x="360262" y="545732"/>
                    <a:pt x="364299" y="542163"/>
                  </a:cubicBezTo>
                  <a:cubicBezTo>
                    <a:pt x="367865" y="539032"/>
                    <a:pt x="372002" y="536676"/>
                    <a:pt x="375568" y="533376"/>
                  </a:cubicBezTo>
                  <a:cubicBezTo>
                    <a:pt x="394337" y="515970"/>
                    <a:pt x="417042" y="499103"/>
                    <a:pt x="424107" y="472977"/>
                  </a:cubicBezTo>
                  <a:cubicBezTo>
                    <a:pt x="429623" y="452540"/>
                    <a:pt x="422829" y="429748"/>
                    <a:pt x="432113" y="410355"/>
                  </a:cubicBezTo>
                  <a:cubicBezTo>
                    <a:pt x="441363" y="391029"/>
                    <a:pt x="457508" y="378607"/>
                    <a:pt x="473789" y="365174"/>
                  </a:cubicBezTo>
                  <a:cubicBezTo>
                    <a:pt x="485025" y="355914"/>
                    <a:pt x="500026" y="351067"/>
                    <a:pt x="510791" y="340899"/>
                  </a:cubicBezTo>
                  <a:cubicBezTo>
                    <a:pt x="522127" y="330193"/>
                    <a:pt x="525086" y="318779"/>
                    <a:pt x="524717" y="303730"/>
                  </a:cubicBezTo>
                  <a:cubicBezTo>
                    <a:pt x="523977" y="276931"/>
                    <a:pt x="505509" y="258952"/>
                    <a:pt x="488018" y="24134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6" name="Freeform 1186">
              <a:extLst>
                <a:ext uri="{FF2B5EF4-FFF2-40B4-BE49-F238E27FC236}">
                  <a16:creationId xmlns:a16="http://schemas.microsoft.com/office/drawing/2014/main" id="{1F448A32-D786-2DF9-5D09-C07A7AB3BBDA}"/>
                </a:ext>
              </a:extLst>
            </p:cNvPr>
            <p:cNvSpPr>
              <a:spLocks/>
            </p:cNvSpPr>
            <p:nvPr/>
          </p:nvSpPr>
          <p:spPr>
            <a:xfrm>
              <a:off x="13475681" y="5467771"/>
              <a:ext cx="334341" cy="413678"/>
            </a:xfrm>
            <a:custGeom>
              <a:avLst/>
              <a:gdLst>
                <a:gd name="connsiteX0" fmla="*/ 332844 w 344146"/>
                <a:gd name="connsiteY0" fmla="*/ 143222 h 426046"/>
                <a:gd name="connsiteX1" fmla="*/ 317639 w 344146"/>
                <a:gd name="connsiteY1" fmla="*/ 98275 h 426046"/>
                <a:gd name="connsiteX2" fmla="*/ 301493 w 344146"/>
                <a:gd name="connsiteY2" fmla="*/ 65416 h 426046"/>
                <a:gd name="connsiteX3" fmla="*/ 291099 w 344146"/>
                <a:gd name="connsiteY3" fmla="*/ 74237 h 426046"/>
                <a:gd name="connsiteX4" fmla="*/ 278855 w 344146"/>
                <a:gd name="connsiteY4" fmla="*/ 95077 h 426046"/>
                <a:gd name="connsiteX5" fmla="*/ 267015 w 344146"/>
                <a:gd name="connsiteY5" fmla="*/ 111742 h 426046"/>
                <a:gd name="connsiteX6" fmla="*/ 234655 w 344146"/>
                <a:gd name="connsiteY6" fmla="*/ 132111 h 426046"/>
                <a:gd name="connsiteX7" fmla="*/ 209158 w 344146"/>
                <a:gd name="connsiteY7" fmla="*/ 133795 h 426046"/>
                <a:gd name="connsiteX8" fmla="*/ 185342 w 344146"/>
                <a:gd name="connsiteY8" fmla="*/ 148676 h 426046"/>
                <a:gd name="connsiteX9" fmla="*/ 164722 w 344146"/>
                <a:gd name="connsiteY9" fmla="*/ 167631 h 426046"/>
                <a:gd name="connsiteX10" fmla="*/ 142724 w 344146"/>
                <a:gd name="connsiteY10" fmla="*/ 172377 h 426046"/>
                <a:gd name="connsiteX11" fmla="*/ 92066 w 344146"/>
                <a:gd name="connsiteY11" fmla="*/ 138878 h 426046"/>
                <a:gd name="connsiteX12" fmla="*/ 90048 w 344146"/>
                <a:gd name="connsiteY12" fmla="*/ 84505 h 426046"/>
                <a:gd name="connsiteX13" fmla="*/ 102964 w 344146"/>
                <a:gd name="connsiteY13" fmla="*/ 68681 h 426046"/>
                <a:gd name="connsiteX14" fmla="*/ 119076 w 344146"/>
                <a:gd name="connsiteY14" fmla="*/ 53666 h 426046"/>
                <a:gd name="connsiteX15" fmla="*/ 145145 w 344146"/>
                <a:gd name="connsiteY15" fmla="*/ 22961 h 426046"/>
                <a:gd name="connsiteX16" fmla="*/ 122743 w 344146"/>
                <a:gd name="connsiteY16" fmla="*/ 1616 h 426046"/>
                <a:gd name="connsiteX17" fmla="*/ 118807 w 344146"/>
                <a:gd name="connsiteY17" fmla="*/ 0 h 426046"/>
                <a:gd name="connsiteX18" fmla="*/ 116755 w 344146"/>
                <a:gd name="connsiteY18" fmla="*/ 24577 h 426046"/>
                <a:gd name="connsiteX19" fmla="*/ 105487 w 344146"/>
                <a:gd name="connsiteY19" fmla="*/ 55181 h 426046"/>
                <a:gd name="connsiteX20" fmla="*/ 85910 w 344146"/>
                <a:gd name="connsiteY20" fmla="*/ 64978 h 426046"/>
                <a:gd name="connsiteX21" fmla="*/ 60479 w 344146"/>
                <a:gd name="connsiteY21" fmla="*/ 84505 h 426046"/>
                <a:gd name="connsiteX22" fmla="*/ 45006 w 344146"/>
                <a:gd name="connsiteY22" fmla="*/ 128677 h 426046"/>
                <a:gd name="connsiteX23" fmla="*/ 38750 w 344146"/>
                <a:gd name="connsiteY23" fmla="*/ 142346 h 426046"/>
                <a:gd name="connsiteX24" fmla="*/ 33738 w 344146"/>
                <a:gd name="connsiteY24" fmla="*/ 158709 h 426046"/>
                <a:gd name="connsiteX25" fmla="*/ 18466 w 344146"/>
                <a:gd name="connsiteY25" fmla="*/ 207122 h 426046"/>
                <a:gd name="connsiteX26" fmla="*/ 5920 w 344146"/>
                <a:gd name="connsiteY26" fmla="*/ 236346 h 426046"/>
                <a:gd name="connsiteX27" fmla="*/ 0 w 344146"/>
                <a:gd name="connsiteY27" fmla="*/ 258701 h 426046"/>
                <a:gd name="connsiteX28" fmla="*/ 20249 w 344146"/>
                <a:gd name="connsiteY28" fmla="*/ 304354 h 426046"/>
                <a:gd name="connsiteX29" fmla="*/ 72118 w 344146"/>
                <a:gd name="connsiteY29" fmla="*/ 401417 h 426046"/>
                <a:gd name="connsiteX30" fmla="*/ 67476 w 344146"/>
                <a:gd name="connsiteY30" fmla="*/ 414380 h 426046"/>
                <a:gd name="connsiteX31" fmla="*/ 95362 w 344146"/>
                <a:gd name="connsiteY31" fmla="*/ 425086 h 426046"/>
                <a:gd name="connsiteX32" fmla="*/ 119076 w 344146"/>
                <a:gd name="connsiteY32" fmla="*/ 425625 h 426046"/>
                <a:gd name="connsiteX33" fmla="*/ 149889 w 344146"/>
                <a:gd name="connsiteY33" fmla="*/ 397209 h 426046"/>
                <a:gd name="connsiteX34" fmla="*/ 158365 w 344146"/>
                <a:gd name="connsiteY34" fmla="*/ 376975 h 426046"/>
                <a:gd name="connsiteX35" fmla="*/ 186083 w 344146"/>
                <a:gd name="connsiteY35" fmla="*/ 366201 h 426046"/>
                <a:gd name="connsiteX36" fmla="*/ 216289 w 344146"/>
                <a:gd name="connsiteY36" fmla="*/ 366437 h 426046"/>
                <a:gd name="connsiteX37" fmla="*/ 240003 w 344146"/>
                <a:gd name="connsiteY37" fmla="*/ 352095 h 426046"/>
                <a:gd name="connsiteX38" fmla="*/ 248884 w 344146"/>
                <a:gd name="connsiteY38" fmla="*/ 302806 h 426046"/>
                <a:gd name="connsiteX39" fmla="*/ 240508 w 344146"/>
                <a:gd name="connsiteY39" fmla="*/ 285097 h 426046"/>
                <a:gd name="connsiteX40" fmla="*/ 232570 w 344146"/>
                <a:gd name="connsiteY40" fmla="*/ 265535 h 426046"/>
                <a:gd name="connsiteX41" fmla="*/ 233309 w 344146"/>
                <a:gd name="connsiteY41" fmla="*/ 241160 h 426046"/>
                <a:gd name="connsiteX42" fmla="*/ 246866 w 344146"/>
                <a:gd name="connsiteY42" fmla="*/ 228771 h 426046"/>
                <a:gd name="connsiteX43" fmla="*/ 293151 w 344146"/>
                <a:gd name="connsiteY43" fmla="*/ 214226 h 426046"/>
                <a:gd name="connsiteX44" fmla="*/ 338966 w 344146"/>
                <a:gd name="connsiteY44" fmla="*/ 190794 h 426046"/>
                <a:gd name="connsiteX45" fmla="*/ 332844 w 344146"/>
                <a:gd name="connsiteY45" fmla="*/ 143222 h 42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44146" h="426046">
                  <a:moveTo>
                    <a:pt x="332844" y="143222"/>
                  </a:moveTo>
                  <a:cubicBezTo>
                    <a:pt x="325006" y="130091"/>
                    <a:pt x="323088" y="112887"/>
                    <a:pt x="317639" y="98275"/>
                  </a:cubicBezTo>
                  <a:cubicBezTo>
                    <a:pt x="313569" y="87300"/>
                    <a:pt x="308221" y="75785"/>
                    <a:pt x="301493" y="65416"/>
                  </a:cubicBezTo>
                  <a:cubicBezTo>
                    <a:pt x="297826" y="67975"/>
                    <a:pt x="294295" y="70803"/>
                    <a:pt x="291099" y="74237"/>
                  </a:cubicBezTo>
                  <a:cubicBezTo>
                    <a:pt x="285348" y="80364"/>
                    <a:pt x="283430" y="88243"/>
                    <a:pt x="278855" y="95077"/>
                  </a:cubicBezTo>
                  <a:cubicBezTo>
                    <a:pt x="275390" y="100262"/>
                    <a:pt x="271085" y="107130"/>
                    <a:pt x="267015" y="111742"/>
                  </a:cubicBezTo>
                  <a:cubicBezTo>
                    <a:pt x="259043" y="120698"/>
                    <a:pt x="247000" y="131775"/>
                    <a:pt x="234655" y="132111"/>
                  </a:cubicBezTo>
                  <a:cubicBezTo>
                    <a:pt x="226280" y="132347"/>
                    <a:pt x="216861" y="130327"/>
                    <a:pt x="209158" y="133795"/>
                  </a:cubicBezTo>
                  <a:cubicBezTo>
                    <a:pt x="200883" y="137498"/>
                    <a:pt x="192070" y="142649"/>
                    <a:pt x="185342" y="148676"/>
                  </a:cubicBezTo>
                  <a:cubicBezTo>
                    <a:pt x="178044" y="155207"/>
                    <a:pt x="173166" y="163153"/>
                    <a:pt x="164722" y="167631"/>
                  </a:cubicBezTo>
                  <a:cubicBezTo>
                    <a:pt x="156481" y="172007"/>
                    <a:pt x="152108" y="172243"/>
                    <a:pt x="142724" y="172377"/>
                  </a:cubicBezTo>
                  <a:cubicBezTo>
                    <a:pt x="120859" y="172647"/>
                    <a:pt x="100711" y="158304"/>
                    <a:pt x="92066" y="138878"/>
                  </a:cubicBezTo>
                  <a:cubicBezTo>
                    <a:pt x="83892" y="120530"/>
                    <a:pt x="78880" y="102787"/>
                    <a:pt x="90048" y="84505"/>
                  </a:cubicBezTo>
                  <a:cubicBezTo>
                    <a:pt x="93344" y="79085"/>
                    <a:pt x="98289" y="72924"/>
                    <a:pt x="102964" y="68681"/>
                  </a:cubicBezTo>
                  <a:cubicBezTo>
                    <a:pt x="108313" y="63800"/>
                    <a:pt x="113257" y="58144"/>
                    <a:pt x="119076" y="53666"/>
                  </a:cubicBezTo>
                  <a:cubicBezTo>
                    <a:pt x="130244" y="45047"/>
                    <a:pt x="141951" y="37068"/>
                    <a:pt x="145145" y="22961"/>
                  </a:cubicBezTo>
                  <a:cubicBezTo>
                    <a:pt x="148274" y="9023"/>
                    <a:pt x="132834" y="4680"/>
                    <a:pt x="122743" y="1616"/>
                  </a:cubicBezTo>
                  <a:cubicBezTo>
                    <a:pt x="121364" y="1212"/>
                    <a:pt x="120119" y="538"/>
                    <a:pt x="118807" y="0"/>
                  </a:cubicBezTo>
                  <a:cubicBezTo>
                    <a:pt x="117294" y="7811"/>
                    <a:pt x="116587" y="15924"/>
                    <a:pt x="116755" y="24577"/>
                  </a:cubicBezTo>
                  <a:cubicBezTo>
                    <a:pt x="116958" y="36294"/>
                    <a:pt x="114266" y="46663"/>
                    <a:pt x="105487" y="55181"/>
                  </a:cubicBezTo>
                  <a:cubicBezTo>
                    <a:pt x="99634" y="60871"/>
                    <a:pt x="92974" y="61915"/>
                    <a:pt x="85910" y="64978"/>
                  </a:cubicBezTo>
                  <a:cubicBezTo>
                    <a:pt x="75717" y="69389"/>
                    <a:pt x="64786" y="73934"/>
                    <a:pt x="60479" y="84505"/>
                  </a:cubicBezTo>
                  <a:cubicBezTo>
                    <a:pt x="54593" y="99016"/>
                    <a:pt x="50422" y="113964"/>
                    <a:pt x="45006" y="128677"/>
                  </a:cubicBezTo>
                  <a:cubicBezTo>
                    <a:pt x="43257" y="133391"/>
                    <a:pt x="40062" y="137565"/>
                    <a:pt x="38750" y="142346"/>
                  </a:cubicBezTo>
                  <a:cubicBezTo>
                    <a:pt x="37237" y="147935"/>
                    <a:pt x="35823" y="153221"/>
                    <a:pt x="33738" y="158709"/>
                  </a:cubicBezTo>
                  <a:cubicBezTo>
                    <a:pt x="27717" y="174499"/>
                    <a:pt x="24992" y="191669"/>
                    <a:pt x="18466" y="207122"/>
                  </a:cubicBezTo>
                  <a:cubicBezTo>
                    <a:pt x="14296" y="216953"/>
                    <a:pt x="8779" y="225943"/>
                    <a:pt x="5920" y="236346"/>
                  </a:cubicBezTo>
                  <a:cubicBezTo>
                    <a:pt x="3868" y="243820"/>
                    <a:pt x="1884" y="251227"/>
                    <a:pt x="0" y="258701"/>
                  </a:cubicBezTo>
                  <a:cubicBezTo>
                    <a:pt x="21662" y="261933"/>
                    <a:pt x="18870" y="277690"/>
                    <a:pt x="20249" y="304354"/>
                  </a:cubicBezTo>
                  <a:cubicBezTo>
                    <a:pt x="22470" y="347112"/>
                    <a:pt x="85406" y="353475"/>
                    <a:pt x="72118" y="401417"/>
                  </a:cubicBezTo>
                  <a:cubicBezTo>
                    <a:pt x="70773" y="406300"/>
                    <a:pt x="69125" y="410474"/>
                    <a:pt x="67476" y="414380"/>
                  </a:cubicBezTo>
                  <a:cubicBezTo>
                    <a:pt x="76626" y="417713"/>
                    <a:pt x="86010" y="422763"/>
                    <a:pt x="95362" y="425086"/>
                  </a:cubicBezTo>
                  <a:cubicBezTo>
                    <a:pt x="102662" y="426937"/>
                    <a:pt x="111475" y="425523"/>
                    <a:pt x="119076" y="425625"/>
                  </a:cubicBezTo>
                  <a:cubicBezTo>
                    <a:pt x="135458" y="425826"/>
                    <a:pt x="147131" y="412562"/>
                    <a:pt x="149889" y="397209"/>
                  </a:cubicBezTo>
                  <a:cubicBezTo>
                    <a:pt x="151066" y="390677"/>
                    <a:pt x="153286" y="381891"/>
                    <a:pt x="158365" y="376975"/>
                  </a:cubicBezTo>
                  <a:cubicBezTo>
                    <a:pt x="164353" y="371151"/>
                    <a:pt x="177438" y="367010"/>
                    <a:pt x="186083" y="366201"/>
                  </a:cubicBezTo>
                  <a:cubicBezTo>
                    <a:pt x="196039" y="365259"/>
                    <a:pt x="206332" y="367413"/>
                    <a:pt x="216289" y="366437"/>
                  </a:cubicBezTo>
                  <a:cubicBezTo>
                    <a:pt x="226179" y="365461"/>
                    <a:pt x="233411" y="358963"/>
                    <a:pt x="240003" y="352095"/>
                  </a:cubicBezTo>
                  <a:cubicBezTo>
                    <a:pt x="252080" y="339402"/>
                    <a:pt x="253560" y="318596"/>
                    <a:pt x="248884" y="302806"/>
                  </a:cubicBezTo>
                  <a:cubicBezTo>
                    <a:pt x="247169" y="296981"/>
                    <a:pt x="243267" y="290584"/>
                    <a:pt x="240508" y="285097"/>
                  </a:cubicBezTo>
                  <a:cubicBezTo>
                    <a:pt x="237212" y="278464"/>
                    <a:pt x="234352" y="272774"/>
                    <a:pt x="232570" y="265535"/>
                  </a:cubicBezTo>
                  <a:cubicBezTo>
                    <a:pt x="230484" y="256951"/>
                    <a:pt x="229004" y="249746"/>
                    <a:pt x="233309" y="241160"/>
                  </a:cubicBezTo>
                  <a:cubicBezTo>
                    <a:pt x="236304" y="235201"/>
                    <a:pt x="241114" y="231633"/>
                    <a:pt x="246866" y="228771"/>
                  </a:cubicBezTo>
                  <a:cubicBezTo>
                    <a:pt x="261364" y="221566"/>
                    <a:pt x="278283" y="220354"/>
                    <a:pt x="293151" y="214226"/>
                  </a:cubicBezTo>
                  <a:cubicBezTo>
                    <a:pt x="307918" y="208166"/>
                    <a:pt x="329614" y="205540"/>
                    <a:pt x="338966" y="190794"/>
                  </a:cubicBezTo>
                  <a:cubicBezTo>
                    <a:pt x="349763" y="173758"/>
                    <a:pt x="341690" y="158035"/>
                    <a:pt x="332844" y="14322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7" name="Freeform 1187">
              <a:extLst>
                <a:ext uri="{FF2B5EF4-FFF2-40B4-BE49-F238E27FC236}">
                  <a16:creationId xmlns:a16="http://schemas.microsoft.com/office/drawing/2014/main" id="{59DED598-2A01-0AC9-AF7D-E601C8E43CB9}"/>
                </a:ext>
              </a:extLst>
            </p:cNvPr>
            <p:cNvSpPr>
              <a:spLocks/>
            </p:cNvSpPr>
            <p:nvPr/>
          </p:nvSpPr>
          <p:spPr>
            <a:xfrm>
              <a:off x="13758585" y="5268059"/>
              <a:ext cx="633493" cy="650092"/>
            </a:xfrm>
            <a:custGeom>
              <a:avLst/>
              <a:gdLst>
                <a:gd name="connsiteX0" fmla="*/ 649676 w 652071"/>
                <a:gd name="connsiteY0" fmla="*/ 552862 h 669528"/>
                <a:gd name="connsiteX1" fmla="*/ 633866 w 652071"/>
                <a:gd name="connsiteY1" fmla="*/ 532460 h 669528"/>
                <a:gd name="connsiteX2" fmla="*/ 614794 w 652071"/>
                <a:gd name="connsiteY2" fmla="*/ 518117 h 669528"/>
                <a:gd name="connsiteX3" fmla="*/ 607562 w 652071"/>
                <a:gd name="connsiteY3" fmla="*/ 500880 h 669528"/>
                <a:gd name="connsiteX4" fmla="*/ 602381 w 652071"/>
                <a:gd name="connsiteY4" fmla="*/ 481016 h 669528"/>
                <a:gd name="connsiteX5" fmla="*/ 587145 w 652071"/>
                <a:gd name="connsiteY5" fmla="*/ 444150 h 669528"/>
                <a:gd name="connsiteX6" fmla="*/ 594612 w 652071"/>
                <a:gd name="connsiteY6" fmla="*/ 424589 h 669528"/>
                <a:gd name="connsiteX7" fmla="*/ 581358 w 652071"/>
                <a:gd name="connsiteY7" fmla="*/ 398867 h 669528"/>
                <a:gd name="connsiteX8" fmla="*/ 534535 w 652071"/>
                <a:gd name="connsiteY8" fmla="*/ 367893 h 669528"/>
                <a:gd name="connsiteX9" fmla="*/ 510249 w 652071"/>
                <a:gd name="connsiteY9" fmla="*/ 358736 h 669528"/>
                <a:gd name="connsiteX10" fmla="*/ 494641 w 652071"/>
                <a:gd name="connsiteY10" fmla="*/ 354258 h 669528"/>
                <a:gd name="connsiteX11" fmla="*/ 470152 w 652071"/>
                <a:gd name="connsiteY11" fmla="*/ 309850 h 669528"/>
                <a:gd name="connsiteX12" fmla="*/ 450878 w 652071"/>
                <a:gd name="connsiteY12" fmla="*/ 295575 h 669528"/>
                <a:gd name="connsiteX13" fmla="*/ 426524 w 652071"/>
                <a:gd name="connsiteY13" fmla="*/ 276553 h 669528"/>
                <a:gd name="connsiteX14" fmla="*/ 420840 w 652071"/>
                <a:gd name="connsiteY14" fmla="*/ 247128 h 669528"/>
                <a:gd name="connsiteX15" fmla="*/ 420739 w 652071"/>
                <a:gd name="connsiteY15" fmla="*/ 236455 h 669528"/>
                <a:gd name="connsiteX16" fmla="*/ 425549 w 652071"/>
                <a:gd name="connsiteY16" fmla="*/ 223224 h 669528"/>
                <a:gd name="connsiteX17" fmla="*/ 429283 w 652071"/>
                <a:gd name="connsiteY17" fmla="*/ 212551 h 669528"/>
                <a:gd name="connsiteX18" fmla="*/ 437726 w 652071"/>
                <a:gd name="connsiteY18" fmla="*/ 203562 h 669528"/>
                <a:gd name="connsiteX19" fmla="*/ 443108 w 652071"/>
                <a:gd name="connsiteY19" fmla="*/ 194505 h 669528"/>
                <a:gd name="connsiteX20" fmla="*/ 452493 w 652071"/>
                <a:gd name="connsiteY20" fmla="*/ 186358 h 669528"/>
                <a:gd name="connsiteX21" fmla="*/ 468404 w 652071"/>
                <a:gd name="connsiteY21" fmla="*/ 128921 h 669528"/>
                <a:gd name="connsiteX22" fmla="*/ 415693 w 652071"/>
                <a:gd name="connsiteY22" fmla="*/ 104815 h 669528"/>
                <a:gd name="connsiteX23" fmla="*/ 386495 w 652071"/>
                <a:gd name="connsiteY23" fmla="*/ 78386 h 669528"/>
                <a:gd name="connsiteX24" fmla="*/ 373849 w 652071"/>
                <a:gd name="connsiteY24" fmla="*/ 44315 h 669528"/>
                <a:gd name="connsiteX25" fmla="*/ 360360 w 652071"/>
                <a:gd name="connsiteY25" fmla="*/ 26538 h 669528"/>
                <a:gd name="connsiteX26" fmla="*/ 345425 w 652071"/>
                <a:gd name="connsiteY26" fmla="*/ 6338 h 669528"/>
                <a:gd name="connsiteX27" fmla="*/ 339740 w 652071"/>
                <a:gd name="connsiteY27" fmla="*/ 12196 h 669528"/>
                <a:gd name="connsiteX28" fmla="*/ 316496 w 652071"/>
                <a:gd name="connsiteY28" fmla="*/ 11321 h 669528"/>
                <a:gd name="connsiteX29" fmla="*/ 287500 w 652071"/>
                <a:gd name="connsiteY29" fmla="*/ 4452 h 669528"/>
                <a:gd name="connsiteX30" fmla="*/ 269538 w 652071"/>
                <a:gd name="connsiteY30" fmla="*/ 1119 h 669528"/>
                <a:gd name="connsiteX31" fmla="*/ 251475 w 652071"/>
                <a:gd name="connsiteY31" fmla="*/ 681 h 669528"/>
                <a:gd name="connsiteX32" fmla="*/ 231057 w 652071"/>
                <a:gd name="connsiteY32" fmla="*/ 8 h 669528"/>
                <a:gd name="connsiteX33" fmla="*/ 210807 w 652071"/>
                <a:gd name="connsiteY33" fmla="*/ 23373 h 669528"/>
                <a:gd name="connsiteX34" fmla="*/ 157828 w 652071"/>
                <a:gd name="connsiteY34" fmla="*/ 48254 h 669528"/>
                <a:gd name="connsiteX35" fmla="*/ 133507 w 652071"/>
                <a:gd name="connsiteY35" fmla="*/ 89766 h 669528"/>
                <a:gd name="connsiteX36" fmla="*/ 136064 w 652071"/>
                <a:gd name="connsiteY36" fmla="*/ 113434 h 669528"/>
                <a:gd name="connsiteX37" fmla="*/ 140201 w 652071"/>
                <a:gd name="connsiteY37" fmla="*/ 136092 h 669528"/>
                <a:gd name="connsiteX38" fmla="*/ 141447 w 652071"/>
                <a:gd name="connsiteY38" fmla="*/ 179389 h 669528"/>
                <a:gd name="connsiteX39" fmla="*/ 133878 w 652071"/>
                <a:gd name="connsiteY39" fmla="*/ 204437 h 669528"/>
                <a:gd name="connsiteX40" fmla="*/ 120153 w 652071"/>
                <a:gd name="connsiteY40" fmla="*/ 221675 h 669528"/>
                <a:gd name="connsiteX41" fmla="*/ 86449 w 652071"/>
                <a:gd name="connsiteY41" fmla="*/ 243424 h 669528"/>
                <a:gd name="connsiteX42" fmla="*/ 57857 w 652071"/>
                <a:gd name="connsiteY42" fmla="*/ 252986 h 669528"/>
                <a:gd name="connsiteX43" fmla="*/ 38414 w 652071"/>
                <a:gd name="connsiteY43" fmla="*/ 258878 h 669528"/>
                <a:gd name="connsiteX44" fmla="*/ 0 w 652071"/>
                <a:gd name="connsiteY44" fmla="*/ 279987 h 669528"/>
                <a:gd name="connsiteX45" fmla="*/ 10394 w 652071"/>
                <a:gd name="connsiteY45" fmla="*/ 271166 h 669528"/>
                <a:gd name="connsiteX46" fmla="*/ 26540 w 652071"/>
                <a:gd name="connsiteY46" fmla="*/ 304026 h 669528"/>
                <a:gd name="connsiteX47" fmla="*/ 41744 w 652071"/>
                <a:gd name="connsiteY47" fmla="*/ 348972 h 669528"/>
                <a:gd name="connsiteX48" fmla="*/ 49078 w 652071"/>
                <a:gd name="connsiteY48" fmla="*/ 394154 h 669528"/>
                <a:gd name="connsiteX49" fmla="*/ 60716 w 652071"/>
                <a:gd name="connsiteY49" fmla="*/ 394221 h 669528"/>
                <a:gd name="connsiteX50" fmla="*/ 80260 w 652071"/>
                <a:gd name="connsiteY50" fmla="*/ 396982 h 669528"/>
                <a:gd name="connsiteX51" fmla="*/ 105488 w 652071"/>
                <a:gd name="connsiteY51" fmla="*/ 396914 h 669528"/>
                <a:gd name="connsiteX52" fmla="*/ 125098 w 652071"/>
                <a:gd name="connsiteY52" fmla="*/ 403850 h 669528"/>
                <a:gd name="connsiteX53" fmla="*/ 132969 w 652071"/>
                <a:gd name="connsiteY53" fmla="*/ 408833 h 669528"/>
                <a:gd name="connsiteX54" fmla="*/ 140101 w 652071"/>
                <a:gd name="connsiteY54" fmla="*/ 414826 h 669528"/>
                <a:gd name="connsiteX55" fmla="*/ 147535 w 652071"/>
                <a:gd name="connsiteY55" fmla="*/ 418630 h 669528"/>
                <a:gd name="connsiteX56" fmla="*/ 153858 w 652071"/>
                <a:gd name="connsiteY56" fmla="*/ 424993 h 669528"/>
                <a:gd name="connsiteX57" fmla="*/ 161831 w 652071"/>
                <a:gd name="connsiteY57" fmla="*/ 428832 h 669528"/>
                <a:gd name="connsiteX58" fmla="*/ 171014 w 652071"/>
                <a:gd name="connsiteY58" fmla="*/ 434622 h 669528"/>
                <a:gd name="connsiteX59" fmla="*/ 202566 w 652071"/>
                <a:gd name="connsiteY59" fmla="*/ 449032 h 669528"/>
                <a:gd name="connsiteX60" fmla="*/ 209865 w 652071"/>
                <a:gd name="connsiteY60" fmla="*/ 452802 h 669528"/>
                <a:gd name="connsiteX61" fmla="*/ 211984 w 652071"/>
                <a:gd name="connsiteY61" fmla="*/ 455968 h 669528"/>
                <a:gd name="connsiteX62" fmla="*/ 217063 w 652071"/>
                <a:gd name="connsiteY62" fmla="*/ 457718 h 669528"/>
                <a:gd name="connsiteX63" fmla="*/ 231561 w 652071"/>
                <a:gd name="connsiteY63" fmla="*/ 469905 h 669528"/>
                <a:gd name="connsiteX64" fmla="*/ 243570 w 652071"/>
                <a:gd name="connsiteY64" fmla="*/ 481184 h 669528"/>
                <a:gd name="connsiteX65" fmla="*/ 259716 w 652071"/>
                <a:gd name="connsiteY65" fmla="*/ 492295 h 669528"/>
                <a:gd name="connsiteX66" fmla="*/ 277443 w 652071"/>
                <a:gd name="connsiteY66" fmla="*/ 504953 h 669528"/>
                <a:gd name="connsiteX67" fmla="*/ 297322 w 652071"/>
                <a:gd name="connsiteY67" fmla="*/ 513437 h 669528"/>
                <a:gd name="connsiteX68" fmla="*/ 323425 w 652071"/>
                <a:gd name="connsiteY68" fmla="*/ 529228 h 669528"/>
                <a:gd name="connsiteX69" fmla="*/ 355247 w 652071"/>
                <a:gd name="connsiteY69" fmla="*/ 551684 h 669528"/>
                <a:gd name="connsiteX70" fmla="*/ 379500 w 652071"/>
                <a:gd name="connsiteY70" fmla="*/ 578080 h 669528"/>
                <a:gd name="connsiteX71" fmla="*/ 389322 w 652071"/>
                <a:gd name="connsiteY71" fmla="*/ 587843 h 669528"/>
                <a:gd name="connsiteX72" fmla="*/ 402608 w 652071"/>
                <a:gd name="connsiteY72" fmla="*/ 601781 h 669528"/>
                <a:gd name="connsiteX73" fmla="*/ 434026 w 652071"/>
                <a:gd name="connsiteY73" fmla="*/ 618784 h 669528"/>
                <a:gd name="connsiteX74" fmla="*/ 465578 w 652071"/>
                <a:gd name="connsiteY74" fmla="*/ 630702 h 669528"/>
                <a:gd name="connsiteX75" fmla="*/ 499753 w 652071"/>
                <a:gd name="connsiteY75" fmla="*/ 636559 h 669528"/>
                <a:gd name="connsiteX76" fmla="*/ 507053 w 652071"/>
                <a:gd name="connsiteY76" fmla="*/ 637200 h 669528"/>
                <a:gd name="connsiteX77" fmla="*/ 509172 w 652071"/>
                <a:gd name="connsiteY77" fmla="*/ 638748 h 669528"/>
                <a:gd name="connsiteX78" fmla="*/ 514184 w 652071"/>
                <a:gd name="connsiteY78" fmla="*/ 636829 h 669528"/>
                <a:gd name="connsiteX79" fmla="*/ 531441 w 652071"/>
                <a:gd name="connsiteY79" fmla="*/ 633933 h 669528"/>
                <a:gd name="connsiteX80" fmla="*/ 540488 w 652071"/>
                <a:gd name="connsiteY80" fmla="*/ 626022 h 669528"/>
                <a:gd name="connsiteX81" fmla="*/ 554852 w 652071"/>
                <a:gd name="connsiteY81" fmla="*/ 623295 h 669528"/>
                <a:gd name="connsiteX82" fmla="*/ 574597 w 652071"/>
                <a:gd name="connsiteY82" fmla="*/ 635280 h 669528"/>
                <a:gd name="connsiteX83" fmla="*/ 594409 w 652071"/>
                <a:gd name="connsiteY83" fmla="*/ 651070 h 669528"/>
                <a:gd name="connsiteX84" fmla="*/ 628586 w 652071"/>
                <a:gd name="connsiteY84" fmla="*/ 668881 h 669528"/>
                <a:gd name="connsiteX85" fmla="*/ 639114 w 652071"/>
                <a:gd name="connsiteY85" fmla="*/ 633900 h 669528"/>
                <a:gd name="connsiteX86" fmla="*/ 636928 w 652071"/>
                <a:gd name="connsiteY86" fmla="*/ 622857 h 669528"/>
                <a:gd name="connsiteX87" fmla="*/ 639215 w 652071"/>
                <a:gd name="connsiteY87" fmla="*/ 609255 h 669528"/>
                <a:gd name="connsiteX88" fmla="*/ 641738 w 652071"/>
                <a:gd name="connsiteY88" fmla="*/ 589224 h 669528"/>
                <a:gd name="connsiteX89" fmla="*/ 648297 w 652071"/>
                <a:gd name="connsiteY89" fmla="*/ 572053 h 669528"/>
                <a:gd name="connsiteX90" fmla="*/ 649676 w 652071"/>
                <a:gd name="connsiteY90" fmla="*/ 552862 h 66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52071" h="669528">
                  <a:moveTo>
                    <a:pt x="649676" y="552862"/>
                  </a:moveTo>
                  <a:cubicBezTo>
                    <a:pt x="645405" y="544176"/>
                    <a:pt x="641872" y="538318"/>
                    <a:pt x="633866" y="532460"/>
                  </a:cubicBezTo>
                  <a:cubicBezTo>
                    <a:pt x="627610" y="527881"/>
                    <a:pt x="620378" y="523269"/>
                    <a:pt x="614794" y="518117"/>
                  </a:cubicBezTo>
                  <a:cubicBezTo>
                    <a:pt x="608874" y="512630"/>
                    <a:pt x="607394" y="508657"/>
                    <a:pt x="607562" y="500880"/>
                  </a:cubicBezTo>
                  <a:cubicBezTo>
                    <a:pt x="607697" y="493911"/>
                    <a:pt x="606586" y="486840"/>
                    <a:pt x="602381" y="481016"/>
                  </a:cubicBezTo>
                  <a:cubicBezTo>
                    <a:pt x="593771" y="469098"/>
                    <a:pt x="582906" y="460546"/>
                    <a:pt x="587145" y="444150"/>
                  </a:cubicBezTo>
                  <a:cubicBezTo>
                    <a:pt x="588826" y="437551"/>
                    <a:pt x="593939" y="431188"/>
                    <a:pt x="594612" y="424589"/>
                  </a:cubicBezTo>
                  <a:cubicBezTo>
                    <a:pt x="595587" y="415196"/>
                    <a:pt x="587145" y="405634"/>
                    <a:pt x="581358" y="398867"/>
                  </a:cubicBezTo>
                  <a:cubicBezTo>
                    <a:pt x="569014" y="384390"/>
                    <a:pt x="550984" y="376478"/>
                    <a:pt x="534535" y="367893"/>
                  </a:cubicBezTo>
                  <a:cubicBezTo>
                    <a:pt x="526731" y="363819"/>
                    <a:pt x="518692" y="360890"/>
                    <a:pt x="510249" y="358736"/>
                  </a:cubicBezTo>
                  <a:cubicBezTo>
                    <a:pt x="504093" y="357153"/>
                    <a:pt x="499721" y="358028"/>
                    <a:pt x="494641" y="354258"/>
                  </a:cubicBezTo>
                  <a:cubicBezTo>
                    <a:pt x="480378" y="343686"/>
                    <a:pt x="477586" y="325169"/>
                    <a:pt x="470152" y="309850"/>
                  </a:cubicBezTo>
                  <a:cubicBezTo>
                    <a:pt x="466655" y="302646"/>
                    <a:pt x="458178" y="298505"/>
                    <a:pt x="450878" y="295575"/>
                  </a:cubicBezTo>
                  <a:cubicBezTo>
                    <a:pt x="441427" y="291771"/>
                    <a:pt x="431369" y="286350"/>
                    <a:pt x="426524" y="276553"/>
                  </a:cubicBezTo>
                  <a:cubicBezTo>
                    <a:pt x="422353" y="268203"/>
                    <a:pt x="420739" y="256252"/>
                    <a:pt x="420840" y="247128"/>
                  </a:cubicBezTo>
                  <a:cubicBezTo>
                    <a:pt x="420873" y="243592"/>
                    <a:pt x="420604" y="239990"/>
                    <a:pt x="420739" y="236455"/>
                  </a:cubicBezTo>
                  <a:cubicBezTo>
                    <a:pt x="420975" y="230765"/>
                    <a:pt x="423194" y="228173"/>
                    <a:pt x="425549" y="223224"/>
                  </a:cubicBezTo>
                  <a:cubicBezTo>
                    <a:pt x="427164" y="219857"/>
                    <a:pt x="427433" y="215783"/>
                    <a:pt x="429283" y="212551"/>
                  </a:cubicBezTo>
                  <a:cubicBezTo>
                    <a:pt x="431335" y="208915"/>
                    <a:pt x="435338" y="206862"/>
                    <a:pt x="437726" y="203562"/>
                  </a:cubicBezTo>
                  <a:cubicBezTo>
                    <a:pt x="439912" y="200532"/>
                    <a:pt x="440450" y="197232"/>
                    <a:pt x="443108" y="194505"/>
                  </a:cubicBezTo>
                  <a:cubicBezTo>
                    <a:pt x="445934" y="191610"/>
                    <a:pt x="449566" y="189354"/>
                    <a:pt x="452493" y="186358"/>
                  </a:cubicBezTo>
                  <a:cubicBezTo>
                    <a:pt x="464703" y="173766"/>
                    <a:pt x="477251" y="146260"/>
                    <a:pt x="468404" y="128921"/>
                  </a:cubicBezTo>
                  <a:cubicBezTo>
                    <a:pt x="457303" y="107206"/>
                    <a:pt x="433824" y="113973"/>
                    <a:pt x="415693" y="104815"/>
                  </a:cubicBezTo>
                  <a:cubicBezTo>
                    <a:pt x="402710" y="98250"/>
                    <a:pt x="393930" y="91483"/>
                    <a:pt x="386495" y="78386"/>
                  </a:cubicBezTo>
                  <a:cubicBezTo>
                    <a:pt x="380340" y="67511"/>
                    <a:pt x="379096" y="55324"/>
                    <a:pt x="373849" y="44315"/>
                  </a:cubicBezTo>
                  <a:cubicBezTo>
                    <a:pt x="370720" y="37749"/>
                    <a:pt x="364900" y="32127"/>
                    <a:pt x="360360" y="26538"/>
                  </a:cubicBezTo>
                  <a:cubicBezTo>
                    <a:pt x="355112" y="20074"/>
                    <a:pt x="350907" y="12499"/>
                    <a:pt x="345425" y="6338"/>
                  </a:cubicBezTo>
                  <a:cubicBezTo>
                    <a:pt x="345054" y="8964"/>
                    <a:pt x="343507" y="11186"/>
                    <a:pt x="339740" y="12196"/>
                  </a:cubicBezTo>
                  <a:cubicBezTo>
                    <a:pt x="333046" y="14014"/>
                    <a:pt x="323123" y="12633"/>
                    <a:pt x="316496" y="11321"/>
                  </a:cubicBezTo>
                  <a:cubicBezTo>
                    <a:pt x="306775" y="9401"/>
                    <a:pt x="297322" y="6136"/>
                    <a:pt x="287500" y="4452"/>
                  </a:cubicBezTo>
                  <a:cubicBezTo>
                    <a:pt x="281514" y="3409"/>
                    <a:pt x="275560" y="1927"/>
                    <a:pt x="269538" y="1119"/>
                  </a:cubicBezTo>
                  <a:cubicBezTo>
                    <a:pt x="263550" y="311"/>
                    <a:pt x="257462" y="1018"/>
                    <a:pt x="251475" y="681"/>
                  </a:cubicBezTo>
                  <a:cubicBezTo>
                    <a:pt x="244378" y="311"/>
                    <a:pt x="237750" y="-59"/>
                    <a:pt x="231057" y="8"/>
                  </a:cubicBezTo>
                  <a:cubicBezTo>
                    <a:pt x="226919" y="9873"/>
                    <a:pt x="220225" y="18425"/>
                    <a:pt x="210807" y="23373"/>
                  </a:cubicBezTo>
                  <a:cubicBezTo>
                    <a:pt x="193652" y="32363"/>
                    <a:pt x="174075" y="37076"/>
                    <a:pt x="157828" y="48254"/>
                  </a:cubicBezTo>
                  <a:cubicBezTo>
                    <a:pt x="144574" y="57344"/>
                    <a:pt x="134753" y="73740"/>
                    <a:pt x="133507" y="89766"/>
                  </a:cubicBezTo>
                  <a:cubicBezTo>
                    <a:pt x="132903" y="97610"/>
                    <a:pt x="135526" y="105623"/>
                    <a:pt x="136064" y="113434"/>
                  </a:cubicBezTo>
                  <a:cubicBezTo>
                    <a:pt x="136569" y="121110"/>
                    <a:pt x="138823" y="128450"/>
                    <a:pt x="140201" y="136092"/>
                  </a:cubicBezTo>
                  <a:cubicBezTo>
                    <a:pt x="142859" y="150839"/>
                    <a:pt x="144709" y="164541"/>
                    <a:pt x="141447" y="179389"/>
                  </a:cubicBezTo>
                  <a:cubicBezTo>
                    <a:pt x="139563" y="187907"/>
                    <a:pt x="138755" y="196963"/>
                    <a:pt x="133878" y="204437"/>
                  </a:cubicBezTo>
                  <a:cubicBezTo>
                    <a:pt x="130043" y="210295"/>
                    <a:pt x="124526" y="216120"/>
                    <a:pt x="120153" y="221675"/>
                  </a:cubicBezTo>
                  <a:cubicBezTo>
                    <a:pt x="111475" y="232684"/>
                    <a:pt x="99769" y="239822"/>
                    <a:pt x="86449" y="243424"/>
                  </a:cubicBezTo>
                  <a:cubicBezTo>
                    <a:pt x="76828" y="246017"/>
                    <a:pt x="67444" y="250124"/>
                    <a:pt x="57857" y="252986"/>
                  </a:cubicBezTo>
                  <a:cubicBezTo>
                    <a:pt x="51331" y="254939"/>
                    <a:pt x="45074" y="257228"/>
                    <a:pt x="38414" y="258878"/>
                  </a:cubicBezTo>
                  <a:cubicBezTo>
                    <a:pt x="23647" y="262514"/>
                    <a:pt x="10495" y="268776"/>
                    <a:pt x="0" y="279987"/>
                  </a:cubicBezTo>
                  <a:cubicBezTo>
                    <a:pt x="3196" y="276553"/>
                    <a:pt x="6728" y="273725"/>
                    <a:pt x="10394" y="271166"/>
                  </a:cubicBezTo>
                  <a:cubicBezTo>
                    <a:pt x="17122" y="281536"/>
                    <a:pt x="22436" y="293050"/>
                    <a:pt x="26540" y="304026"/>
                  </a:cubicBezTo>
                  <a:cubicBezTo>
                    <a:pt x="31990" y="318637"/>
                    <a:pt x="33907" y="335842"/>
                    <a:pt x="41744" y="348972"/>
                  </a:cubicBezTo>
                  <a:cubicBezTo>
                    <a:pt x="50187" y="363112"/>
                    <a:pt x="57722" y="378094"/>
                    <a:pt x="49078" y="394154"/>
                  </a:cubicBezTo>
                  <a:cubicBezTo>
                    <a:pt x="52946" y="394625"/>
                    <a:pt x="56915" y="393514"/>
                    <a:pt x="60716" y="394221"/>
                  </a:cubicBezTo>
                  <a:cubicBezTo>
                    <a:pt x="67646" y="395467"/>
                    <a:pt x="72960" y="397015"/>
                    <a:pt x="80260" y="396982"/>
                  </a:cubicBezTo>
                  <a:cubicBezTo>
                    <a:pt x="88601" y="396948"/>
                    <a:pt x="97213" y="396342"/>
                    <a:pt x="105488" y="396914"/>
                  </a:cubicBezTo>
                  <a:cubicBezTo>
                    <a:pt x="112249" y="397386"/>
                    <a:pt x="119380" y="400281"/>
                    <a:pt x="125098" y="403850"/>
                  </a:cubicBezTo>
                  <a:cubicBezTo>
                    <a:pt x="127790" y="405500"/>
                    <a:pt x="130211" y="407250"/>
                    <a:pt x="132969" y="408833"/>
                  </a:cubicBezTo>
                  <a:cubicBezTo>
                    <a:pt x="136131" y="410651"/>
                    <a:pt x="137477" y="412839"/>
                    <a:pt x="140101" y="414826"/>
                  </a:cubicBezTo>
                  <a:cubicBezTo>
                    <a:pt x="142388" y="416543"/>
                    <a:pt x="145247" y="417014"/>
                    <a:pt x="147535" y="418630"/>
                  </a:cubicBezTo>
                  <a:cubicBezTo>
                    <a:pt x="149923" y="420280"/>
                    <a:pt x="151504" y="423108"/>
                    <a:pt x="153858" y="424993"/>
                  </a:cubicBezTo>
                  <a:cubicBezTo>
                    <a:pt x="156717" y="427215"/>
                    <a:pt x="158837" y="427417"/>
                    <a:pt x="161831" y="428832"/>
                  </a:cubicBezTo>
                  <a:cubicBezTo>
                    <a:pt x="165060" y="430380"/>
                    <a:pt x="167684" y="433006"/>
                    <a:pt x="171014" y="434622"/>
                  </a:cubicBezTo>
                  <a:cubicBezTo>
                    <a:pt x="181508" y="439706"/>
                    <a:pt x="192575" y="442972"/>
                    <a:pt x="202566" y="449032"/>
                  </a:cubicBezTo>
                  <a:cubicBezTo>
                    <a:pt x="204954" y="450479"/>
                    <a:pt x="207577" y="451220"/>
                    <a:pt x="209865" y="452802"/>
                  </a:cubicBezTo>
                  <a:cubicBezTo>
                    <a:pt x="210841" y="453476"/>
                    <a:pt x="210841" y="455193"/>
                    <a:pt x="211984" y="455968"/>
                  </a:cubicBezTo>
                  <a:cubicBezTo>
                    <a:pt x="213599" y="457011"/>
                    <a:pt x="215483" y="456842"/>
                    <a:pt x="217063" y="457718"/>
                  </a:cubicBezTo>
                  <a:cubicBezTo>
                    <a:pt x="221974" y="460512"/>
                    <a:pt x="226650" y="466337"/>
                    <a:pt x="231561" y="469905"/>
                  </a:cubicBezTo>
                  <a:cubicBezTo>
                    <a:pt x="235900" y="473104"/>
                    <a:pt x="239567" y="477548"/>
                    <a:pt x="243570" y="481184"/>
                  </a:cubicBezTo>
                  <a:cubicBezTo>
                    <a:pt x="248414" y="485561"/>
                    <a:pt x="254637" y="488187"/>
                    <a:pt x="259716" y="492295"/>
                  </a:cubicBezTo>
                  <a:cubicBezTo>
                    <a:pt x="265267" y="496772"/>
                    <a:pt x="271119" y="501486"/>
                    <a:pt x="277443" y="504953"/>
                  </a:cubicBezTo>
                  <a:cubicBezTo>
                    <a:pt x="283699" y="508388"/>
                    <a:pt x="290932" y="510004"/>
                    <a:pt x="297322" y="513437"/>
                  </a:cubicBezTo>
                  <a:cubicBezTo>
                    <a:pt x="306472" y="518353"/>
                    <a:pt x="314646" y="523706"/>
                    <a:pt x="323425" y="529228"/>
                  </a:cubicBezTo>
                  <a:cubicBezTo>
                    <a:pt x="334358" y="536096"/>
                    <a:pt x="345525" y="542863"/>
                    <a:pt x="355247" y="551684"/>
                  </a:cubicBezTo>
                  <a:cubicBezTo>
                    <a:pt x="364194" y="559798"/>
                    <a:pt x="371560" y="568753"/>
                    <a:pt x="379500" y="578080"/>
                  </a:cubicBezTo>
                  <a:cubicBezTo>
                    <a:pt x="382493" y="581581"/>
                    <a:pt x="385789" y="584880"/>
                    <a:pt x="389322" y="587843"/>
                  </a:cubicBezTo>
                  <a:cubicBezTo>
                    <a:pt x="394435" y="592119"/>
                    <a:pt x="397059" y="597775"/>
                    <a:pt x="402608" y="601781"/>
                  </a:cubicBezTo>
                  <a:cubicBezTo>
                    <a:pt x="412229" y="608683"/>
                    <a:pt x="423363" y="613329"/>
                    <a:pt x="434026" y="618784"/>
                  </a:cubicBezTo>
                  <a:cubicBezTo>
                    <a:pt x="444252" y="624002"/>
                    <a:pt x="454645" y="628076"/>
                    <a:pt x="465578" y="630702"/>
                  </a:cubicBezTo>
                  <a:cubicBezTo>
                    <a:pt x="476543" y="633361"/>
                    <a:pt x="488351" y="636796"/>
                    <a:pt x="499753" y="636559"/>
                  </a:cubicBezTo>
                  <a:cubicBezTo>
                    <a:pt x="502377" y="636493"/>
                    <a:pt x="504664" y="637031"/>
                    <a:pt x="507053" y="637200"/>
                  </a:cubicBezTo>
                  <a:cubicBezTo>
                    <a:pt x="507962" y="637266"/>
                    <a:pt x="507725" y="638748"/>
                    <a:pt x="509172" y="638748"/>
                  </a:cubicBezTo>
                  <a:cubicBezTo>
                    <a:pt x="511089" y="638714"/>
                    <a:pt x="512301" y="637200"/>
                    <a:pt x="514184" y="636829"/>
                  </a:cubicBezTo>
                  <a:cubicBezTo>
                    <a:pt x="520171" y="635583"/>
                    <a:pt x="525621" y="637099"/>
                    <a:pt x="531441" y="633933"/>
                  </a:cubicBezTo>
                  <a:cubicBezTo>
                    <a:pt x="535106" y="631947"/>
                    <a:pt x="537092" y="628614"/>
                    <a:pt x="540488" y="626022"/>
                  </a:cubicBezTo>
                  <a:cubicBezTo>
                    <a:pt x="544559" y="622924"/>
                    <a:pt x="549437" y="622655"/>
                    <a:pt x="554852" y="623295"/>
                  </a:cubicBezTo>
                  <a:cubicBezTo>
                    <a:pt x="564136" y="624406"/>
                    <a:pt x="568240" y="629254"/>
                    <a:pt x="574597" y="635280"/>
                  </a:cubicBezTo>
                  <a:cubicBezTo>
                    <a:pt x="580652" y="641004"/>
                    <a:pt x="587985" y="645717"/>
                    <a:pt x="594409" y="651070"/>
                  </a:cubicBezTo>
                  <a:cubicBezTo>
                    <a:pt x="605107" y="659993"/>
                    <a:pt x="615298" y="665042"/>
                    <a:pt x="628586" y="668881"/>
                  </a:cubicBezTo>
                  <a:cubicBezTo>
                    <a:pt x="647658" y="674369"/>
                    <a:pt x="639451" y="643428"/>
                    <a:pt x="639114" y="633900"/>
                  </a:cubicBezTo>
                  <a:cubicBezTo>
                    <a:pt x="638980" y="629759"/>
                    <a:pt x="637331" y="626628"/>
                    <a:pt x="636928" y="622857"/>
                  </a:cubicBezTo>
                  <a:cubicBezTo>
                    <a:pt x="636423" y="618177"/>
                    <a:pt x="638913" y="613935"/>
                    <a:pt x="639215" y="609255"/>
                  </a:cubicBezTo>
                  <a:cubicBezTo>
                    <a:pt x="639686" y="601747"/>
                    <a:pt x="639013" y="596294"/>
                    <a:pt x="641738" y="589224"/>
                  </a:cubicBezTo>
                  <a:cubicBezTo>
                    <a:pt x="643958" y="583433"/>
                    <a:pt x="645102" y="577507"/>
                    <a:pt x="648297" y="572053"/>
                  </a:cubicBezTo>
                  <a:cubicBezTo>
                    <a:pt x="652468" y="564747"/>
                    <a:pt x="653545" y="560774"/>
                    <a:pt x="649676" y="55286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8" name="Freeform 1188">
              <a:extLst>
                <a:ext uri="{FF2B5EF4-FFF2-40B4-BE49-F238E27FC236}">
                  <a16:creationId xmlns:a16="http://schemas.microsoft.com/office/drawing/2014/main" id="{E0F364C2-9568-80BA-AC83-65C0F1DE18D5}"/>
                </a:ext>
              </a:extLst>
            </p:cNvPr>
            <p:cNvSpPr>
              <a:spLocks/>
            </p:cNvSpPr>
            <p:nvPr/>
          </p:nvSpPr>
          <p:spPr>
            <a:xfrm>
              <a:off x="13534177" y="5646946"/>
              <a:ext cx="1368162" cy="1179525"/>
            </a:xfrm>
            <a:custGeom>
              <a:avLst/>
              <a:gdLst>
                <a:gd name="connsiteX0" fmla="*/ 1408271 w 1408285"/>
                <a:gd name="connsiteY0" fmla="*/ 799098 h 1214790"/>
                <a:gd name="connsiteX1" fmla="*/ 1405311 w 1408285"/>
                <a:gd name="connsiteY1" fmla="*/ 778090 h 1214790"/>
                <a:gd name="connsiteX2" fmla="*/ 1395085 w 1408285"/>
                <a:gd name="connsiteY2" fmla="*/ 757216 h 1214790"/>
                <a:gd name="connsiteX3" fmla="*/ 1356167 w 1408285"/>
                <a:gd name="connsiteY3" fmla="*/ 724761 h 1214790"/>
                <a:gd name="connsiteX4" fmla="*/ 1326297 w 1408285"/>
                <a:gd name="connsiteY4" fmla="*/ 721428 h 1214790"/>
                <a:gd name="connsiteX5" fmla="*/ 1288757 w 1408285"/>
                <a:gd name="connsiteY5" fmla="*/ 718532 h 1214790"/>
                <a:gd name="connsiteX6" fmla="*/ 1259526 w 1408285"/>
                <a:gd name="connsiteY6" fmla="*/ 712168 h 1214790"/>
                <a:gd name="connsiteX7" fmla="*/ 1228546 w 1408285"/>
                <a:gd name="connsiteY7" fmla="*/ 702809 h 1214790"/>
                <a:gd name="connsiteX8" fmla="*/ 1172808 w 1408285"/>
                <a:gd name="connsiteY8" fmla="*/ 683383 h 1214790"/>
                <a:gd name="connsiteX9" fmla="*/ 1125009 w 1408285"/>
                <a:gd name="connsiteY9" fmla="*/ 642645 h 1214790"/>
                <a:gd name="connsiteX10" fmla="*/ 1174423 w 1408285"/>
                <a:gd name="connsiteY10" fmla="*/ 625980 h 1214790"/>
                <a:gd name="connsiteX11" fmla="*/ 1255120 w 1408285"/>
                <a:gd name="connsiteY11" fmla="*/ 612581 h 1214790"/>
                <a:gd name="connsiteX12" fmla="*/ 1287748 w 1408285"/>
                <a:gd name="connsiteY12" fmla="*/ 597329 h 1214790"/>
                <a:gd name="connsiteX13" fmla="*/ 1286200 w 1408285"/>
                <a:gd name="connsiteY13" fmla="*/ 587128 h 1214790"/>
                <a:gd name="connsiteX14" fmla="*/ 1275975 w 1408285"/>
                <a:gd name="connsiteY14" fmla="*/ 566254 h 1214790"/>
                <a:gd name="connsiteX15" fmla="*/ 1237056 w 1408285"/>
                <a:gd name="connsiteY15" fmla="*/ 533798 h 1214790"/>
                <a:gd name="connsiteX16" fmla="*/ 1207186 w 1408285"/>
                <a:gd name="connsiteY16" fmla="*/ 530465 h 1214790"/>
                <a:gd name="connsiteX17" fmla="*/ 1169646 w 1408285"/>
                <a:gd name="connsiteY17" fmla="*/ 527569 h 1214790"/>
                <a:gd name="connsiteX18" fmla="*/ 1140415 w 1408285"/>
                <a:gd name="connsiteY18" fmla="*/ 521206 h 1214790"/>
                <a:gd name="connsiteX19" fmla="*/ 1109435 w 1408285"/>
                <a:gd name="connsiteY19" fmla="*/ 511847 h 1214790"/>
                <a:gd name="connsiteX20" fmla="*/ 1053698 w 1408285"/>
                <a:gd name="connsiteY20" fmla="*/ 492454 h 1214790"/>
                <a:gd name="connsiteX21" fmla="*/ 1005899 w 1408285"/>
                <a:gd name="connsiteY21" fmla="*/ 451717 h 1214790"/>
                <a:gd name="connsiteX22" fmla="*/ 1055312 w 1408285"/>
                <a:gd name="connsiteY22" fmla="*/ 435051 h 1214790"/>
                <a:gd name="connsiteX23" fmla="*/ 1136009 w 1408285"/>
                <a:gd name="connsiteY23" fmla="*/ 421651 h 1214790"/>
                <a:gd name="connsiteX24" fmla="*/ 1174120 w 1408285"/>
                <a:gd name="connsiteY24" fmla="*/ 403741 h 1214790"/>
                <a:gd name="connsiteX25" fmla="*/ 1201097 w 1408285"/>
                <a:gd name="connsiteY25" fmla="*/ 389230 h 1214790"/>
                <a:gd name="connsiteX26" fmla="*/ 1159050 w 1408285"/>
                <a:gd name="connsiteY26" fmla="*/ 370242 h 1214790"/>
                <a:gd name="connsiteX27" fmla="*/ 1140684 w 1408285"/>
                <a:gd name="connsiteY27" fmla="*/ 344823 h 1214790"/>
                <a:gd name="connsiteX28" fmla="*/ 1077614 w 1408285"/>
                <a:gd name="connsiteY28" fmla="*/ 314320 h 1214790"/>
                <a:gd name="connsiteX29" fmla="*/ 1062006 w 1408285"/>
                <a:gd name="connsiteY29" fmla="*/ 282672 h 1214790"/>
                <a:gd name="connsiteX30" fmla="*/ 1038325 w 1408285"/>
                <a:gd name="connsiteY30" fmla="*/ 225471 h 1214790"/>
                <a:gd name="connsiteX31" fmla="*/ 1012794 w 1408285"/>
                <a:gd name="connsiteY31" fmla="*/ 184767 h 1214790"/>
                <a:gd name="connsiteX32" fmla="*/ 980233 w 1408285"/>
                <a:gd name="connsiteY32" fmla="*/ 157968 h 1214790"/>
                <a:gd name="connsiteX33" fmla="*/ 950531 w 1408285"/>
                <a:gd name="connsiteY33" fmla="*/ 148507 h 1214790"/>
                <a:gd name="connsiteX34" fmla="*/ 913665 w 1408285"/>
                <a:gd name="connsiteY34" fmla="*/ 151504 h 1214790"/>
                <a:gd name="connsiteX35" fmla="*/ 874308 w 1408285"/>
                <a:gd name="connsiteY35" fmla="*/ 151638 h 1214790"/>
                <a:gd name="connsiteX36" fmla="*/ 874274 w 1408285"/>
                <a:gd name="connsiteY36" fmla="*/ 151604 h 1214790"/>
                <a:gd name="connsiteX37" fmla="*/ 880599 w 1408285"/>
                <a:gd name="connsiteY37" fmla="*/ 162580 h 1214790"/>
                <a:gd name="connsiteX38" fmla="*/ 879219 w 1408285"/>
                <a:gd name="connsiteY38" fmla="*/ 181602 h 1214790"/>
                <a:gd name="connsiteX39" fmla="*/ 872661 w 1408285"/>
                <a:gd name="connsiteY39" fmla="*/ 198773 h 1214790"/>
                <a:gd name="connsiteX40" fmla="*/ 870137 w 1408285"/>
                <a:gd name="connsiteY40" fmla="*/ 218805 h 1214790"/>
                <a:gd name="connsiteX41" fmla="*/ 867850 w 1408285"/>
                <a:gd name="connsiteY41" fmla="*/ 232406 h 1214790"/>
                <a:gd name="connsiteX42" fmla="*/ 870037 w 1408285"/>
                <a:gd name="connsiteY42" fmla="*/ 243449 h 1214790"/>
                <a:gd name="connsiteX43" fmla="*/ 859508 w 1408285"/>
                <a:gd name="connsiteY43" fmla="*/ 278430 h 1214790"/>
                <a:gd name="connsiteX44" fmla="*/ 825332 w 1408285"/>
                <a:gd name="connsiteY44" fmla="*/ 260620 h 1214790"/>
                <a:gd name="connsiteX45" fmla="*/ 805520 w 1408285"/>
                <a:gd name="connsiteY45" fmla="*/ 244830 h 1214790"/>
                <a:gd name="connsiteX46" fmla="*/ 785774 w 1408285"/>
                <a:gd name="connsiteY46" fmla="*/ 232844 h 1214790"/>
                <a:gd name="connsiteX47" fmla="*/ 771411 w 1408285"/>
                <a:gd name="connsiteY47" fmla="*/ 235572 h 1214790"/>
                <a:gd name="connsiteX48" fmla="*/ 762362 w 1408285"/>
                <a:gd name="connsiteY48" fmla="*/ 243483 h 1214790"/>
                <a:gd name="connsiteX49" fmla="*/ 745106 w 1408285"/>
                <a:gd name="connsiteY49" fmla="*/ 246379 h 1214790"/>
                <a:gd name="connsiteX50" fmla="*/ 740095 w 1408285"/>
                <a:gd name="connsiteY50" fmla="*/ 248298 h 1214790"/>
                <a:gd name="connsiteX51" fmla="*/ 737975 w 1408285"/>
                <a:gd name="connsiteY51" fmla="*/ 246749 h 1214790"/>
                <a:gd name="connsiteX52" fmla="*/ 730676 w 1408285"/>
                <a:gd name="connsiteY52" fmla="*/ 246109 h 1214790"/>
                <a:gd name="connsiteX53" fmla="*/ 696500 w 1408285"/>
                <a:gd name="connsiteY53" fmla="*/ 240251 h 1214790"/>
                <a:gd name="connsiteX54" fmla="*/ 664948 w 1408285"/>
                <a:gd name="connsiteY54" fmla="*/ 228332 h 1214790"/>
                <a:gd name="connsiteX55" fmla="*/ 633531 w 1408285"/>
                <a:gd name="connsiteY55" fmla="*/ 211331 h 1214790"/>
                <a:gd name="connsiteX56" fmla="*/ 620243 w 1408285"/>
                <a:gd name="connsiteY56" fmla="*/ 197393 h 1214790"/>
                <a:gd name="connsiteX57" fmla="*/ 610421 w 1408285"/>
                <a:gd name="connsiteY57" fmla="*/ 187629 h 1214790"/>
                <a:gd name="connsiteX58" fmla="*/ 586168 w 1408285"/>
                <a:gd name="connsiteY58" fmla="*/ 161234 h 1214790"/>
                <a:gd name="connsiteX59" fmla="*/ 554348 w 1408285"/>
                <a:gd name="connsiteY59" fmla="*/ 138777 h 1214790"/>
                <a:gd name="connsiteX60" fmla="*/ 528245 w 1408285"/>
                <a:gd name="connsiteY60" fmla="*/ 122987 h 1214790"/>
                <a:gd name="connsiteX61" fmla="*/ 508365 w 1408285"/>
                <a:gd name="connsiteY61" fmla="*/ 114503 h 1214790"/>
                <a:gd name="connsiteX62" fmla="*/ 490638 w 1408285"/>
                <a:gd name="connsiteY62" fmla="*/ 101844 h 1214790"/>
                <a:gd name="connsiteX63" fmla="*/ 474492 w 1408285"/>
                <a:gd name="connsiteY63" fmla="*/ 90734 h 1214790"/>
                <a:gd name="connsiteX64" fmla="*/ 462484 w 1408285"/>
                <a:gd name="connsiteY64" fmla="*/ 79455 h 1214790"/>
                <a:gd name="connsiteX65" fmla="*/ 447986 w 1408285"/>
                <a:gd name="connsiteY65" fmla="*/ 67268 h 1214790"/>
                <a:gd name="connsiteX66" fmla="*/ 442907 w 1408285"/>
                <a:gd name="connsiteY66" fmla="*/ 65517 h 1214790"/>
                <a:gd name="connsiteX67" fmla="*/ 440787 w 1408285"/>
                <a:gd name="connsiteY67" fmla="*/ 62352 h 1214790"/>
                <a:gd name="connsiteX68" fmla="*/ 433488 w 1408285"/>
                <a:gd name="connsiteY68" fmla="*/ 58581 h 1214790"/>
                <a:gd name="connsiteX69" fmla="*/ 401936 w 1408285"/>
                <a:gd name="connsiteY69" fmla="*/ 44172 h 1214790"/>
                <a:gd name="connsiteX70" fmla="*/ 392752 w 1408285"/>
                <a:gd name="connsiteY70" fmla="*/ 38381 h 1214790"/>
                <a:gd name="connsiteX71" fmla="*/ 384780 w 1408285"/>
                <a:gd name="connsiteY71" fmla="*/ 34543 h 1214790"/>
                <a:gd name="connsiteX72" fmla="*/ 378457 w 1408285"/>
                <a:gd name="connsiteY72" fmla="*/ 28179 h 1214790"/>
                <a:gd name="connsiteX73" fmla="*/ 371022 w 1408285"/>
                <a:gd name="connsiteY73" fmla="*/ 24375 h 1214790"/>
                <a:gd name="connsiteX74" fmla="*/ 363892 w 1408285"/>
                <a:gd name="connsiteY74" fmla="*/ 18382 h 1214790"/>
                <a:gd name="connsiteX75" fmla="*/ 356021 w 1408285"/>
                <a:gd name="connsiteY75" fmla="*/ 13399 h 1214790"/>
                <a:gd name="connsiteX76" fmla="*/ 336410 w 1408285"/>
                <a:gd name="connsiteY76" fmla="*/ 6464 h 1214790"/>
                <a:gd name="connsiteX77" fmla="*/ 311182 w 1408285"/>
                <a:gd name="connsiteY77" fmla="*/ 6532 h 1214790"/>
                <a:gd name="connsiteX78" fmla="*/ 291638 w 1408285"/>
                <a:gd name="connsiteY78" fmla="*/ 3771 h 1214790"/>
                <a:gd name="connsiteX79" fmla="*/ 279999 w 1408285"/>
                <a:gd name="connsiteY79" fmla="*/ 3703 h 1214790"/>
                <a:gd name="connsiteX80" fmla="*/ 281143 w 1408285"/>
                <a:gd name="connsiteY80" fmla="*/ 0 h 1214790"/>
                <a:gd name="connsiteX81" fmla="*/ 278822 w 1408285"/>
                <a:gd name="connsiteY81" fmla="*/ 5993 h 1214790"/>
                <a:gd name="connsiteX82" fmla="*/ 233008 w 1408285"/>
                <a:gd name="connsiteY82" fmla="*/ 29425 h 1214790"/>
                <a:gd name="connsiteX83" fmla="*/ 186722 w 1408285"/>
                <a:gd name="connsiteY83" fmla="*/ 43970 h 1214790"/>
                <a:gd name="connsiteX84" fmla="*/ 173167 w 1408285"/>
                <a:gd name="connsiteY84" fmla="*/ 56359 h 1214790"/>
                <a:gd name="connsiteX85" fmla="*/ 172426 w 1408285"/>
                <a:gd name="connsiteY85" fmla="*/ 80735 h 1214790"/>
                <a:gd name="connsiteX86" fmla="*/ 180365 w 1408285"/>
                <a:gd name="connsiteY86" fmla="*/ 100295 h 1214790"/>
                <a:gd name="connsiteX87" fmla="*/ 188741 w 1408285"/>
                <a:gd name="connsiteY87" fmla="*/ 118004 h 1214790"/>
                <a:gd name="connsiteX88" fmla="*/ 179861 w 1408285"/>
                <a:gd name="connsiteY88" fmla="*/ 167294 h 1214790"/>
                <a:gd name="connsiteX89" fmla="*/ 156146 w 1408285"/>
                <a:gd name="connsiteY89" fmla="*/ 181636 h 1214790"/>
                <a:gd name="connsiteX90" fmla="*/ 125940 w 1408285"/>
                <a:gd name="connsiteY90" fmla="*/ 181401 h 1214790"/>
                <a:gd name="connsiteX91" fmla="*/ 98222 w 1408285"/>
                <a:gd name="connsiteY91" fmla="*/ 192174 h 1214790"/>
                <a:gd name="connsiteX92" fmla="*/ 89745 w 1408285"/>
                <a:gd name="connsiteY92" fmla="*/ 212408 h 1214790"/>
                <a:gd name="connsiteX93" fmla="*/ 58934 w 1408285"/>
                <a:gd name="connsiteY93" fmla="*/ 240823 h 1214790"/>
                <a:gd name="connsiteX94" fmla="*/ 35218 w 1408285"/>
                <a:gd name="connsiteY94" fmla="*/ 240285 h 1214790"/>
                <a:gd name="connsiteX95" fmla="*/ 7334 w 1408285"/>
                <a:gd name="connsiteY95" fmla="*/ 229579 h 1214790"/>
                <a:gd name="connsiteX96" fmla="*/ 11976 w 1408285"/>
                <a:gd name="connsiteY96" fmla="*/ 216616 h 1214790"/>
                <a:gd name="connsiteX97" fmla="*/ 0 w 1408285"/>
                <a:gd name="connsiteY97" fmla="*/ 248802 h 1214790"/>
                <a:gd name="connsiteX98" fmla="*/ 39256 w 1408285"/>
                <a:gd name="connsiteY98" fmla="*/ 311357 h 1214790"/>
                <a:gd name="connsiteX99" fmla="*/ 41980 w 1408285"/>
                <a:gd name="connsiteY99" fmla="*/ 329706 h 1214790"/>
                <a:gd name="connsiteX100" fmla="*/ 47732 w 1408285"/>
                <a:gd name="connsiteY100" fmla="*/ 350849 h 1214790"/>
                <a:gd name="connsiteX101" fmla="*/ 66031 w 1408285"/>
                <a:gd name="connsiteY101" fmla="*/ 381890 h 1214790"/>
                <a:gd name="connsiteX102" fmla="*/ 133979 w 1408285"/>
                <a:gd name="connsiteY102" fmla="*/ 422695 h 1214790"/>
                <a:gd name="connsiteX103" fmla="*/ 152109 w 1408285"/>
                <a:gd name="connsiteY103" fmla="*/ 463703 h 1214790"/>
                <a:gd name="connsiteX104" fmla="*/ 158332 w 1408285"/>
                <a:gd name="connsiteY104" fmla="*/ 511645 h 1214790"/>
                <a:gd name="connsiteX105" fmla="*/ 173301 w 1408285"/>
                <a:gd name="connsiteY105" fmla="*/ 535650 h 1214790"/>
                <a:gd name="connsiteX106" fmla="*/ 190860 w 1408285"/>
                <a:gd name="connsiteY106" fmla="*/ 556861 h 1214790"/>
                <a:gd name="connsiteX107" fmla="*/ 200043 w 1408285"/>
                <a:gd name="connsiteY107" fmla="*/ 574906 h 1214790"/>
                <a:gd name="connsiteX108" fmla="*/ 199942 w 1408285"/>
                <a:gd name="connsiteY108" fmla="*/ 596319 h 1214790"/>
                <a:gd name="connsiteX109" fmla="*/ 197352 w 1408285"/>
                <a:gd name="connsiteY109" fmla="*/ 637426 h 1214790"/>
                <a:gd name="connsiteX110" fmla="*/ 204752 w 1408285"/>
                <a:gd name="connsiteY110" fmla="*/ 663990 h 1214790"/>
                <a:gd name="connsiteX111" fmla="*/ 218174 w 1408285"/>
                <a:gd name="connsiteY111" fmla="*/ 690554 h 1214790"/>
                <a:gd name="connsiteX112" fmla="*/ 227458 w 1408285"/>
                <a:gd name="connsiteY112" fmla="*/ 700823 h 1214790"/>
                <a:gd name="connsiteX113" fmla="*/ 235900 w 1408285"/>
                <a:gd name="connsiteY113" fmla="*/ 706176 h 1214790"/>
                <a:gd name="connsiteX114" fmla="*/ 258438 w 1408285"/>
                <a:gd name="connsiteY114" fmla="*/ 723414 h 1214790"/>
                <a:gd name="connsiteX115" fmla="*/ 318380 w 1408285"/>
                <a:gd name="connsiteY115" fmla="*/ 769100 h 1214790"/>
                <a:gd name="connsiteX116" fmla="*/ 338664 w 1408285"/>
                <a:gd name="connsiteY116" fmla="*/ 794351 h 1214790"/>
                <a:gd name="connsiteX117" fmla="*/ 352926 w 1408285"/>
                <a:gd name="connsiteY117" fmla="*/ 819198 h 1214790"/>
                <a:gd name="connsiteX118" fmla="*/ 359451 w 1408285"/>
                <a:gd name="connsiteY118" fmla="*/ 843169 h 1214790"/>
                <a:gd name="connsiteX119" fmla="*/ 374790 w 1408285"/>
                <a:gd name="connsiteY119" fmla="*/ 878419 h 1214790"/>
                <a:gd name="connsiteX120" fmla="*/ 380071 w 1408285"/>
                <a:gd name="connsiteY120" fmla="*/ 891818 h 1214790"/>
                <a:gd name="connsiteX121" fmla="*/ 394804 w 1408285"/>
                <a:gd name="connsiteY121" fmla="*/ 906868 h 1214790"/>
                <a:gd name="connsiteX122" fmla="*/ 580350 w 1408285"/>
                <a:gd name="connsiteY122" fmla="*/ 1212097 h 1214790"/>
                <a:gd name="connsiteX123" fmla="*/ 584453 w 1408285"/>
                <a:gd name="connsiteY123" fmla="*/ 1214791 h 1214790"/>
                <a:gd name="connsiteX124" fmla="*/ 586908 w 1408285"/>
                <a:gd name="connsiteY124" fmla="*/ 1194253 h 1214790"/>
                <a:gd name="connsiteX125" fmla="*/ 589735 w 1408285"/>
                <a:gd name="connsiteY125" fmla="*/ 1193042 h 1214790"/>
                <a:gd name="connsiteX126" fmla="*/ 603358 w 1408285"/>
                <a:gd name="connsiteY126" fmla="*/ 1185096 h 1214790"/>
                <a:gd name="connsiteX127" fmla="*/ 604030 w 1408285"/>
                <a:gd name="connsiteY127" fmla="*/ 1165637 h 1214790"/>
                <a:gd name="connsiteX128" fmla="*/ 601474 w 1408285"/>
                <a:gd name="connsiteY128" fmla="*/ 1154291 h 1214790"/>
                <a:gd name="connsiteX129" fmla="*/ 604030 w 1408285"/>
                <a:gd name="connsiteY129" fmla="*/ 1141699 h 1214790"/>
                <a:gd name="connsiteX130" fmla="*/ 606284 w 1408285"/>
                <a:gd name="connsiteY130" fmla="*/ 1123822 h 1214790"/>
                <a:gd name="connsiteX131" fmla="*/ 610522 w 1408285"/>
                <a:gd name="connsiteY131" fmla="*/ 1108705 h 1214790"/>
                <a:gd name="connsiteX132" fmla="*/ 645607 w 1408285"/>
                <a:gd name="connsiteY132" fmla="*/ 1112644 h 1214790"/>
                <a:gd name="connsiteX133" fmla="*/ 683584 w 1408285"/>
                <a:gd name="connsiteY133" fmla="*/ 1117188 h 1214790"/>
                <a:gd name="connsiteX134" fmla="*/ 711300 w 1408285"/>
                <a:gd name="connsiteY134" fmla="*/ 1100726 h 1214790"/>
                <a:gd name="connsiteX135" fmla="*/ 755231 w 1408285"/>
                <a:gd name="connsiteY135" fmla="*/ 1103789 h 1214790"/>
                <a:gd name="connsiteX136" fmla="*/ 767979 w 1408285"/>
                <a:gd name="connsiteY136" fmla="*/ 1106550 h 1214790"/>
                <a:gd name="connsiteX137" fmla="*/ 776625 w 1408285"/>
                <a:gd name="connsiteY137" fmla="*/ 1112745 h 1214790"/>
                <a:gd name="connsiteX138" fmla="*/ 800473 w 1408285"/>
                <a:gd name="connsiteY138" fmla="*/ 1121633 h 1214790"/>
                <a:gd name="connsiteX139" fmla="*/ 839359 w 1408285"/>
                <a:gd name="connsiteY139" fmla="*/ 1133450 h 1214790"/>
                <a:gd name="connsiteX140" fmla="*/ 878312 w 1408285"/>
                <a:gd name="connsiteY140" fmla="*/ 1133618 h 1214790"/>
                <a:gd name="connsiteX141" fmla="*/ 895735 w 1408285"/>
                <a:gd name="connsiteY141" fmla="*/ 1101029 h 1214790"/>
                <a:gd name="connsiteX142" fmla="*/ 913833 w 1408285"/>
                <a:gd name="connsiteY142" fmla="*/ 1070020 h 1214790"/>
                <a:gd name="connsiteX143" fmla="*/ 934856 w 1408285"/>
                <a:gd name="connsiteY143" fmla="*/ 1052278 h 1214790"/>
                <a:gd name="connsiteX144" fmla="*/ 981780 w 1408285"/>
                <a:gd name="connsiteY144" fmla="*/ 1024603 h 1214790"/>
                <a:gd name="connsiteX145" fmla="*/ 1006336 w 1408285"/>
                <a:gd name="connsiteY145" fmla="*/ 1015681 h 1214790"/>
                <a:gd name="connsiteX146" fmla="*/ 1030118 w 1408285"/>
                <a:gd name="connsiteY146" fmla="*/ 1010598 h 1214790"/>
                <a:gd name="connsiteX147" fmla="*/ 1071828 w 1408285"/>
                <a:gd name="connsiteY147" fmla="*/ 1001508 h 1214790"/>
                <a:gd name="connsiteX148" fmla="*/ 1093356 w 1408285"/>
                <a:gd name="connsiteY148" fmla="*/ 1000901 h 1214790"/>
                <a:gd name="connsiteX149" fmla="*/ 1120030 w 1408285"/>
                <a:gd name="connsiteY149" fmla="*/ 998578 h 1214790"/>
                <a:gd name="connsiteX150" fmla="*/ 1143274 w 1408285"/>
                <a:gd name="connsiteY150" fmla="*/ 998578 h 1214790"/>
                <a:gd name="connsiteX151" fmla="*/ 1161102 w 1408285"/>
                <a:gd name="connsiteY151" fmla="*/ 1007466 h 1214790"/>
                <a:gd name="connsiteX152" fmla="*/ 1162549 w 1408285"/>
                <a:gd name="connsiteY152" fmla="*/ 1009015 h 1214790"/>
                <a:gd name="connsiteX153" fmla="*/ 1162011 w 1408285"/>
                <a:gd name="connsiteY153" fmla="*/ 1008409 h 1214790"/>
                <a:gd name="connsiteX154" fmla="*/ 1183640 w 1408285"/>
                <a:gd name="connsiteY154" fmla="*/ 991070 h 1214790"/>
                <a:gd name="connsiteX155" fmla="*/ 1219262 w 1408285"/>
                <a:gd name="connsiteY155" fmla="*/ 977974 h 1214790"/>
                <a:gd name="connsiteX156" fmla="*/ 1240185 w 1408285"/>
                <a:gd name="connsiteY156" fmla="*/ 974775 h 1214790"/>
                <a:gd name="connsiteX157" fmla="*/ 1259593 w 1408285"/>
                <a:gd name="connsiteY157" fmla="*/ 968648 h 1214790"/>
                <a:gd name="connsiteX158" fmla="*/ 1292962 w 1408285"/>
                <a:gd name="connsiteY158" fmla="*/ 951679 h 1214790"/>
                <a:gd name="connsiteX159" fmla="*/ 1328113 w 1408285"/>
                <a:gd name="connsiteY159" fmla="*/ 936697 h 1214790"/>
                <a:gd name="connsiteX160" fmla="*/ 1353744 w 1408285"/>
                <a:gd name="connsiteY160" fmla="*/ 918416 h 1214790"/>
                <a:gd name="connsiteX161" fmla="*/ 1380117 w 1408285"/>
                <a:gd name="connsiteY161" fmla="*/ 904443 h 1214790"/>
                <a:gd name="connsiteX162" fmla="*/ 1390746 w 1408285"/>
                <a:gd name="connsiteY162" fmla="*/ 889866 h 1214790"/>
                <a:gd name="connsiteX163" fmla="*/ 1390645 w 1408285"/>
                <a:gd name="connsiteY163" fmla="*/ 868890 h 1214790"/>
                <a:gd name="connsiteX164" fmla="*/ 1396531 w 1408285"/>
                <a:gd name="connsiteY164" fmla="*/ 831520 h 1214790"/>
                <a:gd name="connsiteX165" fmla="*/ 1408271 w 1408285"/>
                <a:gd name="connsiteY165" fmla="*/ 799098 h 121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1408285" h="1214790">
                  <a:moveTo>
                    <a:pt x="1408271" y="799098"/>
                  </a:moveTo>
                  <a:cubicBezTo>
                    <a:pt x="1408036" y="791825"/>
                    <a:pt x="1405815" y="785328"/>
                    <a:pt x="1405311" y="778090"/>
                  </a:cubicBezTo>
                  <a:cubicBezTo>
                    <a:pt x="1404672" y="769034"/>
                    <a:pt x="1399121" y="764858"/>
                    <a:pt x="1395085" y="757216"/>
                  </a:cubicBezTo>
                  <a:cubicBezTo>
                    <a:pt x="1387719" y="743210"/>
                    <a:pt x="1372312" y="728026"/>
                    <a:pt x="1356167" y="724761"/>
                  </a:cubicBezTo>
                  <a:cubicBezTo>
                    <a:pt x="1345941" y="722673"/>
                    <a:pt x="1336758" y="721326"/>
                    <a:pt x="1326297" y="721428"/>
                  </a:cubicBezTo>
                  <a:cubicBezTo>
                    <a:pt x="1313447" y="721562"/>
                    <a:pt x="1301438" y="718667"/>
                    <a:pt x="1288757" y="718532"/>
                  </a:cubicBezTo>
                  <a:cubicBezTo>
                    <a:pt x="1278733" y="718397"/>
                    <a:pt x="1269247" y="714222"/>
                    <a:pt x="1259526" y="712168"/>
                  </a:cubicBezTo>
                  <a:cubicBezTo>
                    <a:pt x="1249334" y="709980"/>
                    <a:pt x="1238637" y="705907"/>
                    <a:pt x="1228546" y="702809"/>
                  </a:cubicBezTo>
                  <a:cubicBezTo>
                    <a:pt x="1209574" y="696985"/>
                    <a:pt x="1191410" y="690218"/>
                    <a:pt x="1172808" y="683383"/>
                  </a:cubicBezTo>
                  <a:cubicBezTo>
                    <a:pt x="1157032" y="677592"/>
                    <a:pt x="1125346" y="662307"/>
                    <a:pt x="1125009" y="642645"/>
                  </a:cubicBezTo>
                  <a:cubicBezTo>
                    <a:pt x="1124572" y="619010"/>
                    <a:pt x="1159118" y="625980"/>
                    <a:pt x="1174423" y="625980"/>
                  </a:cubicBezTo>
                  <a:cubicBezTo>
                    <a:pt x="1202544" y="625980"/>
                    <a:pt x="1229185" y="624666"/>
                    <a:pt x="1255120" y="612581"/>
                  </a:cubicBezTo>
                  <a:cubicBezTo>
                    <a:pt x="1265951" y="607530"/>
                    <a:pt x="1277051" y="602716"/>
                    <a:pt x="1287748" y="597329"/>
                  </a:cubicBezTo>
                  <a:cubicBezTo>
                    <a:pt x="1287109" y="593996"/>
                    <a:pt x="1286469" y="590663"/>
                    <a:pt x="1286200" y="587128"/>
                  </a:cubicBezTo>
                  <a:cubicBezTo>
                    <a:pt x="1285562" y="578071"/>
                    <a:pt x="1280011" y="573896"/>
                    <a:pt x="1275975" y="566254"/>
                  </a:cubicBezTo>
                  <a:cubicBezTo>
                    <a:pt x="1268608" y="552248"/>
                    <a:pt x="1253202" y="537064"/>
                    <a:pt x="1237056" y="533798"/>
                  </a:cubicBezTo>
                  <a:cubicBezTo>
                    <a:pt x="1226830" y="531711"/>
                    <a:pt x="1217647" y="530364"/>
                    <a:pt x="1207186" y="530465"/>
                  </a:cubicBezTo>
                  <a:cubicBezTo>
                    <a:pt x="1194336" y="530600"/>
                    <a:pt x="1182328" y="527704"/>
                    <a:pt x="1169646" y="527569"/>
                  </a:cubicBezTo>
                  <a:cubicBezTo>
                    <a:pt x="1159622" y="527435"/>
                    <a:pt x="1150103" y="523260"/>
                    <a:pt x="1140415" y="521206"/>
                  </a:cubicBezTo>
                  <a:cubicBezTo>
                    <a:pt x="1130223" y="519052"/>
                    <a:pt x="1119526" y="514944"/>
                    <a:pt x="1109435" y="511847"/>
                  </a:cubicBezTo>
                  <a:cubicBezTo>
                    <a:pt x="1090463" y="506023"/>
                    <a:pt x="1072300" y="499256"/>
                    <a:pt x="1053698" y="492454"/>
                  </a:cubicBezTo>
                  <a:cubicBezTo>
                    <a:pt x="1037922" y="486663"/>
                    <a:pt x="1006235" y="471379"/>
                    <a:pt x="1005899" y="451717"/>
                  </a:cubicBezTo>
                  <a:cubicBezTo>
                    <a:pt x="1005462" y="428082"/>
                    <a:pt x="1039974" y="435051"/>
                    <a:pt x="1055312" y="435051"/>
                  </a:cubicBezTo>
                  <a:cubicBezTo>
                    <a:pt x="1083433" y="435051"/>
                    <a:pt x="1110074" y="433738"/>
                    <a:pt x="1136009" y="421651"/>
                  </a:cubicBezTo>
                  <a:cubicBezTo>
                    <a:pt x="1148690" y="415760"/>
                    <a:pt x="1161842" y="410339"/>
                    <a:pt x="1174120" y="403741"/>
                  </a:cubicBezTo>
                  <a:cubicBezTo>
                    <a:pt x="1182798" y="399061"/>
                    <a:pt x="1192453" y="394617"/>
                    <a:pt x="1201097" y="389230"/>
                  </a:cubicBezTo>
                  <a:cubicBezTo>
                    <a:pt x="1184985" y="387580"/>
                    <a:pt x="1171833" y="379769"/>
                    <a:pt x="1159050" y="370242"/>
                  </a:cubicBezTo>
                  <a:cubicBezTo>
                    <a:pt x="1149397" y="363036"/>
                    <a:pt x="1149262" y="352633"/>
                    <a:pt x="1140684" y="344823"/>
                  </a:cubicBezTo>
                  <a:cubicBezTo>
                    <a:pt x="1122419" y="328190"/>
                    <a:pt x="1094870" y="333073"/>
                    <a:pt x="1077614" y="314320"/>
                  </a:cubicBezTo>
                  <a:cubicBezTo>
                    <a:pt x="1069574" y="305600"/>
                    <a:pt x="1065034" y="293951"/>
                    <a:pt x="1062006" y="282672"/>
                  </a:cubicBezTo>
                  <a:cubicBezTo>
                    <a:pt x="1056288" y="261428"/>
                    <a:pt x="1048753" y="244864"/>
                    <a:pt x="1038325" y="225471"/>
                  </a:cubicBezTo>
                  <a:cubicBezTo>
                    <a:pt x="1030454" y="210792"/>
                    <a:pt x="1024870" y="196450"/>
                    <a:pt x="1012794" y="184767"/>
                  </a:cubicBezTo>
                  <a:cubicBezTo>
                    <a:pt x="1002905" y="175206"/>
                    <a:pt x="992713" y="163927"/>
                    <a:pt x="980233" y="157968"/>
                  </a:cubicBezTo>
                  <a:cubicBezTo>
                    <a:pt x="971790" y="153961"/>
                    <a:pt x="959983" y="149517"/>
                    <a:pt x="950531" y="148507"/>
                  </a:cubicBezTo>
                  <a:cubicBezTo>
                    <a:pt x="938187" y="147161"/>
                    <a:pt x="926076" y="152245"/>
                    <a:pt x="913665" y="151504"/>
                  </a:cubicBezTo>
                  <a:cubicBezTo>
                    <a:pt x="901454" y="150796"/>
                    <a:pt x="886048" y="144501"/>
                    <a:pt x="874308" y="151638"/>
                  </a:cubicBezTo>
                  <a:lnTo>
                    <a:pt x="874274" y="151604"/>
                  </a:lnTo>
                  <a:cubicBezTo>
                    <a:pt x="876595" y="154803"/>
                    <a:pt x="878513" y="158338"/>
                    <a:pt x="880599" y="162580"/>
                  </a:cubicBezTo>
                  <a:cubicBezTo>
                    <a:pt x="884467" y="170492"/>
                    <a:pt x="883391" y="174465"/>
                    <a:pt x="879219" y="181602"/>
                  </a:cubicBezTo>
                  <a:cubicBezTo>
                    <a:pt x="876024" y="187057"/>
                    <a:pt x="874880" y="192982"/>
                    <a:pt x="872661" y="198773"/>
                  </a:cubicBezTo>
                  <a:cubicBezTo>
                    <a:pt x="869935" y="205876"/>
                    <a:pt x="870609" y="211297"/>
                    <a:pt x="870137" y="218805"/>
                  </a:cubicBezTo>
                  <a:cubicBezTo>
                    <a:pt x="869835" y="223485"/>
                    <a:pt x="867345" y="227693"/>
                    <a:pt x="867850" y="232406"/>
                  </a:cubicBezTo>
                  <a:cubicBezTo>
                    <a:pt x="868254" y="236144"/>
                    <a:pt x="869868" y="239309"/>
                    <a:pt x="870037" y="243449"/>
                  </a:cubicBezTo>
                  <a:cubicBezTo>
                    <a:pt x="870372" y="252978"/>
                    <a:pt x="878613" y="283918"/>
                    <a:pt x="859508" y="278430"/>
                  </a:cubicBezTo>
                  <a:cubicBezTo>
                    <a:pt x="846221" y="274625"/>
                    <a:pt x="835995" y="269575"/>
                    <a:pt x="825332" y="260620"/>
                  </a:cubicBezTo>
                  <a:cubicBezTo>
                    <a:pt x="818907" y="255267"/>
                    <a:pt x="811574" y="250553"/>
                    <a:pt x="805520" y="244830"/>
                  </a:cubicBezTo>
                  <a:cubicBezTo>
                    <a:pt x="799162" y="238803"/>
                    <a:pt x="795025" y="233956"/>
                    <a:pt x="785774" y="232844"/>
                  </a:cubicBezTo>
                  <a:cubicBezTo>
                    <a:pt x="780358" y="232205"/>
                    <a:pt x="775481" y="232474"/>
                    <a:pt x="771411" y="235572"/>
                  </a:cubicBezTo>
                  <a:cubicBezTo>
                    <a:pt x="768013" y="238164"/>
                    <a:pt x="766029" y="241497"/>
                    <a:pt x="762362" y="243483"/>
                  </a:cubicBezTo>
                  <a:cubicBezTo>
                    <a:pt x="756577" y="246648"/>
                    <a:pt x="751128" y="245133"/>
                    <a:pt x="745106" y="246379"/>
                  </a:cubicBezTo>
                  <a:cubicBezTo>
                    <a:pt x="743222" y="246782"/>
                    <a:pt x="742012" y="248298"/>
                    <a:pt x="740095" y="248298"/>
                  </a:cubicBezTo>
                  <a:cubicBezTo>
                    <a:pt x="738648" y="248298"/>
                    <a:pt x="738883" y="246816"/>
                    <a:pt x="737975" y="246749"/>
                  </a:cubicBezTo>
                  <a:cubicBezTo>
                    <a:pt x="735553" y="246581"/>
                    <a:pt x="733300" y="246042"/>
                    <a:pt x="730676" y="246109"/>
                  </a:cubicBezTo>
                  <a:cubicBezTo>
                    <a:pt x="719272" y="246345"/>
                    <a:pt x="707466" y="242911"/>
                    <a:pt x="696500" y="240251"/>
                  </a:cubicBezTo>
                  <a:cubicBezTo>
                    <a:pt x="685534" y="237592"/>
                    <a:pt x="675174" y="233551"/>
                    <a:pt x="664948" y="228332"/>
                  </a:cubicBezTo>
                  <a:cubicBezTo>
                    <a:pt x="654285" y="222879"/>
                    <a:pt x="643150" y="218233"/>
                    <a:pt x="633531" y="211331"/>
                  </a:cubicBezTo>
                  <a:cubicBezTo>
                    <a:pt x="627980" y="207358"/>
                    <a:pt x="625356" y="201668"/>
                    <a:pt x="620243" y="197393"/>
                  </a:cubicBezTo>
                  <a:cubicBezTo>
                    <a:pt x="616746" y="194464"/>
                    <a:pt x="613416" y="191164"/>
                    <a:pt x="610421" y="187629"/>
                  </a:cubicBezTo>
                  <a:cubicBezTo>
                    <a:pt x="602483" y="178303"/>
                    <a:pt x="595117" y="169348"/>
                    <a:pt x="586168" y="161234"/>
                  </a:cubicBezTo>
                  <a:cubicBezTo>
                    <a:pt x="576448" y="152413"/>
                    <a:pt x="565280" y="145679"/>
                    <a:pt x="554348" y="138777"/>
                  </a:cubicBezTo>
                  <a:cubicBezTo>
                    <a:pt x="545568" y="133256"/>
                    <a:pt x="537394" y="127869"/>
                    <a:pt x="528245" y="122987"/>
                  </a:cubicBezTo>
                  <a:cubicBezTo>
                    <a:pt x="521854" y="119553"/>
                    <a:pt x="514622" y="117937"/>
                    <a:pt x="508365" y="114503"/>
                  </a:cubicBezTo>
                  <a:cubicBezTo>
                    <a:pt x="502074" y="111035"/>
                    <a:pt x="496222" y="106356"/>
                    <a:pt x="490638" y="101844"/>
                  </a:cubicBezTo>
                  <a:cubicBezTo>
                    <a:pt x="485558" y="97737"/>
                    <a:pt x="479336" y="95111"/>
                    <a:pt x="474492" y="90734"/>
                  </a:cubicBezTo>
                  <a:cubicBezTo>
                    <a:pt x="470489" y="87131"/>
                    <a:pt x="466823" y="82654"/>
                    <a:pt x="462484" y="79455"/>
                  </a:cubicBezTo>
                  <a:cubicBezTo>
                    <a:pt x="457606" y="75853"/>
                    <a:pt x="452897" y="70028"/>
                    <a:pt x="447986" y="67268"/>
                  </a:cubicBezTo>
                  <a:cubicBezTo>
                    <a:pt x="446404" y="66358"/>
                    <a:pt x="444521" y="66560"/>
                    <a:pt x="442907" y="65517"/>
                  </a:cubicBezTo>
                  <a:cubicBezTo>
                    <a:pt x="441762" y="64776"/>
                    <a:pt x="441762" y="63059"/>
                    <a:pt x="440787" y="62352"/>
                  </a:cubicBezTo>
                  <a:cubicBezTo>
                    <a:pt x="438500" y="60770"/>
                    <a:pt x="435842" y="60029"/>
                    <a:pt x="433488" y="58581"/>
                  </a:cubicBezTo>
                  <a:cubicBezTo>
                    <a:pt x="423497" y="52521"/>
                    <a:pt x="412431" y="49222"/>
                    <a:pt x="401936" y="44172"/>
                  </a:cubicBezTo>
                  <a:cubicBezTo>
                    <a:pt x="398606" y="42555"/>
                    <a:pt x="395982" y="39896"/>
                    <a:pt x="392752" y="38381"/>
                  </a:cubicBezTo>
                  <a:cubicBezTo>
                    <a:pt x="389759" y="36967"/>
                    <a:pt x="387640" y="36765"/>
                    <a:pt x="384780" y="34543"/>
                  </a:cubicBezTo>
                  <a:cubicBezTo>
                    <a:pt x="382392" y="32691"/>
                    <a:pt x="380812" y="29863"/>
                    <a:pt x="378457" y="28179"/>
                  </a:cubicBezTo>
                  <a:cubicBezTo>
                    <a:pt x="376170" y="26564"/>
                    <a:pt x="373277" y="26092"/>
                    <a:pt x="371022" y="24375"/>
                  </a:cubicBezTo>
                  <a:cubicBezTo>
                    <a:pt x="368399" y="22389"/>
                    <a:pt x="367054" y="20200"/>
                    <a:pt x="363892" y="18382"/>
                  </a:cubicBezTo>
                  <a:cubicBezTo>
                    <a:pt x="361134" y="16800"/>
                    <a:pt x="358677" y="15083"/>
                    <a:pt x="356021" y="13399"/>
                  </a:cubicBezTo>
                  <a:cubicBezTo>
                    <a:pt x="350268" y="9831"/>
                    <a:pt x="343138" y="6935"/>
                    <a:pt x="336410" y="6464"/>
                  </a:cubicBezTo>
                  <a:cubicBezTo>
                    <a:pt x="328101" y="5892"/>
                    <a:pt x="319490" y="6498"/>
                    <a:pt x="311182" y="6532"/>
                  </a:cubicBezTo>
                  <a:cubicBezTo>
                    <a:pt x="303882" y="6565"/>
                    <a:pt x="298601" y="5017"/>
                    <a:pt x="291638" y="3771"/>
                  </a:cubicBezTo>
                  <a:cubicBezTo>
                    <a:pt x="287837" y="3097"/>
                    <a:pt x="283867" y="4175"/>
                    <a:pt x="279999" y="3703"/>
                  </a:cubicBezTo>
                  <a:cubicBezTo>
                    <a:pt x="280672" y="2458"/>
                    <a:pt x="280672" y="1246"/>
                    <a:pt x="281143" y="0"/>
                  </a:cubicBezTo>
                  <a:cubicBezTo>
                    <a:pt x="280370" y="1986"/>
                    <a:pt x="280134" y="3973"/>
                    <a:pt x="278822" y="5993"/>
                  </a:cubicBezTo>
                  <a:cubicBezTo>
                    <a:pt x="269471" y="20772"/>
                    <a:pt x="247774" y="23365"/>
                    <a:pt x="233008" y="29425"/>
                  </a:cubicBezTo>
                  <a:cubicBezTo>
                    <a:pt x="218140" y="35519"/>
                    <a:pt x="201254" y="36765"/>
                    <a:pt x="186722" y="43970"/>
                  </a:cubicBezTo>
                  <a:cubicBezTo>
                    <a:pt x="180970" y="46831"/>
                    <a:pt x="176160" y="50400"/>
                    <a:pt x="173167" y="56359"/>
                  </a:cubicBezTo>
                  <a:cubicBezTo>
                    <a:pt x="168827" y="64945"/>
                    <a:pt x="170341" y="72149"/>
                    <a:pt x="172426" y="80735"/>
                  </a:cubicBezTo>
                  <a:cubicBezTo>
                    <a:pt x="174176" y="88007"/>
                    <a:pt x="177068" y="93663"/>
                    <a:pt x="180365" y="100295"/>
                  </a:cubicBezTo>
                  <a:cubicBezTo>
                    <a:pt x="183090" y="105817"/>
                    <a:pt x="186992" y="112180"/>
                    <a:pt x="188741" y="118004"/>
                  </a:cubicBezTo>
                  <a:cubicBezTo>
                    <a:pt x="193416" y="133795"/>
                    <a:pt x="191936" y="154601"/>
                    <a:pt x="179861" y="167294"/>
                  </a:cubicBezTo>
                  <a:cubicBezTo>
                    <a:pt x="173301" y="174196"/>
                    <a:pt x="166069" y="180660"/>
                    <a:pt x="156146" y="181636"/>
                  </a:cubicBezTo>
                  <a:cubicBezTo>
                    <a:pt x="146189" y="182612"/>
                    <a:pt x="135896" y="180458"/>
                    <a:pt x="125940" y="181401"/>
                  </a:cubicBezTo>
                  <a:cubicBezTo>
                    <a:pt x="117294" y="182209"/>
                    <a:pt x="104210" y="186349"/>
                    <a:pt x="98222" y="192174"/>
                  </a:cubicBezTo>
                  <a:cubicBezTo>
                    <a:pt x="93143" y="197090"/>
                    <a:pt x="90922" y="205876"/>
                    <a:pt x="89745" y="212408"/>
                  </a:cubicBezTo>
                  <a:cubicBezTo>
                    <a:pt x="86987" y="227727"/>
                    <a:pt x="75315" y="241026"/>
                    <a:pt x="58934" y="240823"/>
                  </a:cubicBezTo>
                  <a:cubicBezTo>
                    <a:pt x="51365" y="240722"/>
                    <a:pt x="42552" y="242136"/>
                    <a:pt x="35218" y="240285"/>
                  </a:cubicBezTo>
                  <a:cubicBezTo>
                    <a:pt x="25868" y="237962"/>
                    <a:pt x="16516" y="232912"/>
                    <a:pt x="7334" y="229579"/>
                  </a:cubicBezTo>
                  <a:cubicBezTo>
                    <a:pt x="8981" y="225673"/>
                    <a:pt x="10596" y="221499"/>
                    <a:pt x="11976" y="216616"/>
                  </a:cubicBezTo>
                  <a:cubicBezTo>
                    <a:pt x="8309" y="229848"/>
                    <a:pt x="2994" y="238534"/>
                    <a:pt x="0" y="248802"/>
                  </a:cubicBezTo>
                  <a:cubicBezTo>
                    <a:pt x="17727" y="266242"/>
                    <a:pt x="36396" y="285837"/>
                    <a:pt x="39256" y="311357"/>
                  </a:cubicBezTo>
                  <a:cubicBezTo>
                    <a:pt x="39962" y="317585"/>
                    <a:pt x="41274" y="323343"/>
                    <a:pt x="41980" y="329706"/>
                  </a:cubicBezTo>
                  <a:cubicBezTo>
                    <a:pt x="42720" y="336439"/>
                    <a:pt x="45310" y="344418"/>
                    <a:pt x="47732" y="350849"/>
                  </a:cubicBezTo>
                  <a:cubicBezTo>
                    <a:pt x="51903" y="361992"/>
                    <a:pt x="56848" y="373877"/>
                    <a:pt x="66031" y="381890"/>
                  </a:cubicBezTo>
                  <a:cubicBezTo>
                    <a:pt x="86012" y="399330"/>
                    <a:pt x="115444" y="402360"/>
                    <a:pt x="133979" y="422695"/>
                  </a:cubicBezTo>
                  <a:cubicBezTo>
                    <a:pt x="144003" y="433671"/>
                    <a:pt x="151269" y="448653"/>
                    <a:pt x="152109" y="463703"/>
                  </a:cubicBezTo>
                  <a:cubicBezTo>
                    <a:pt x="152984" y="479526"/>
                    <a:pt x="151269" y="497067"/>
                    <a:pt x="158332" y="511645"/>
                  </a:cubicBezTo>
                  <a:cubicBezTo>
                    <a:pt x="162773" y="520836"/>
                    <a:pt x="166506" y="528109"/>
                    <a:pt x="173301" y="535650"/>
                  </a:cubicBezTo>
                  <a:cubicBezTo>
                    <a:pt x="179187" y="542182"/>
                    <a:pt x="185444" y="549824"/>
                    <a:pt x="190860" y="556861"/>
                  </a:cubicBezTo>
                  <a:cubicBezTo>
                    <a:pt x="195536" y="562887"/>
                    <a:pt x="199639" y="566489"/>
                    <a:pt x="200043" y="574906"/>
                  </a:cubicBezTo>
                  <a:cubicBezTo>
                    <a:pt x="200413" y="581977"/>
                    <a:pt x="199909" y="589215"/>
                    <a:pt x="199942" y="596319"/>
                  </a:cubicBezTo>
                  <a:cubicBezTo>
                    <a:pt x="200010" y="610089"/>
                    <a:pt x="194997" y="623118"/>
                    <a:pt x="197352" y="637426"/>
                  </a:cubicBezTo>
                  <a:cubicBezTo>
                    <a:pt x="198698" y="645676"/>
                    <a:pt x="201825" y="656113"/>
                    <a:pt x="204752" y="663990"/>
                  </a:cubicBezTo>
                  <a:cubicBezTo>
                    <a:pt x="207713" y="671969"/>
                    <a:pt x="213061" y="683888"/>
                    <a:pt x="218174" y="690554"/>
                  </a:cubicBezTo>
                  <a:cubicBezTo>
                    <a:pt x="220696" y="693854"/>
                    <a:pt x="224464" y="698062"/>
                    <a:pt x="227458" y="700823"/>
                  </a:cubicBezTo>
                  <a:cubicBezTo>
                    <a:pt x="230149" y="703281"/>
                    <a:pt x="232638" y="704054"/>
                    <a:pt x="235900" y="706176"/>
                  </a:cubicBezTo>
                  <a:cubicBezTo>
                    <a:pt x="243806" y="711226"/>
                    <a:pt x="250264" y="718498"/>
                    <a:pt x="258438" y="723414"/>
                  </a:cubicBezTo>
                  <a:cubicBezTo>
                    <a:pt x="279361" y="735938"/>
                    <a:pt x="303075" y="749337"/>
                    <a:pt x="318380" y="769100"/>
                  </a:cubicBezTo>
                  <a:cubicBezTo>
                    <a:pt x="325007" y="777652"/>
                    <a:pt x="333685" y="784958"/>
                    <a:pt x="338664" y="794351"/>
                  </a:cubicBezTo>
                  <a:cubicBezTo>
                    <a:pt x="343138" y="802802"/>
                    <a:pt x="349092" y="810343"/>
                    <a:pt x="352926" y="819198"/>
                  </a:cubicBezTo>
                  <a:cubicBezTo>
                    <a:pt x="356290" y="827008"/>
                    <a:pt x="356727" y="835358"/>
                    <a:pt x="359451" y="843169"/>
                  </a:cubicBezTo>
                  <a:cubicBezTo>
                    <a:pt x="363622" y="855188"/>
                    <a:pt x="369106" y="867107"/>
                    <a:pt x="374790" y="878419"/>
                  </a:cubicBezTo>
                  <a:cubicBezTo>
                    <a:pt x="376976" y="882762"/>
                    <a:pt x="377582" y="887643"/>
                    <a:pt x="380071" y="891818"/>
                  </a:cubicBezTo>
                  <a:cubicBezTo>
                    <a:pt x="383536" y="897643"/>
                    <a:pt x="390062" y="902020"/>
                    <a:pt x="394804" y="906868"/>
                  </a:cubicBezTo>
                  <a:cubicBezTo>
                    <a:pt x="399917" y="912087"/>
                    <a:pt x="574833" y="1207384"/>
                    <a:pt x="580350" y="1212097"/>
                  </a:cubicBezTo>
                  <a:cubicBezTo>
                    <a:pt x="581594" y="1213175"/>
                    <a:pt x="583074" y="1213950"/>
                    <a:pt x="584453" y="1214791"/>
                  </a:cubicBezTo>
                  <a:cubicBezTo>
                    <a:pt x="585867" y="1207923"/>
                    <a:pt x="587414" y="1201492"/>
                    <a:pt x="586908" y="1194253"/>
                  </a:cubicBezTo>
                  <a:cubicBezTo>
                    <a:pt x="587951" y="1193749"/>
                    <a:pt x="588927" y="1193243"/>
                    <a:pt x="589735" y="1193042"/>
                  </a:cubicBezTo>
                  <a:cubicBezTo>
                    <a:pt x="595722" y="1191460"/>
                    <a:pt x="600633" y="1192301"/>
                    <a:pt x="603358" y="1185096"/>
                  </a:cubicBezTo>
                  <a:cubicBezTo>
                    <a:pt x="605308" y="1179911"/>
                    <a:pt x="604367" y="1171191"/>
                    <a:pt x="604030" y="1165637"/>
                  </a:cubicBezTo>
                  <a:cubicBezTo>
                    <a:pt x="603795" y="1162001"/>
                    <a:pt x="601508" y="1157590"/>
                    <a:pt x="601474" y="1154291"/>
                  </a:cubicBezTo>
                  <a:cubicBezTo>
                    <a:pt x="601440" y="1149644"/>
                    <a:pt x="603727" y="1146412"/>
                    <a:pt x="604030" y="1141699"/>
                  </a:cubicBezTo>
                  <a:cubicBezTo>
                    <a:pt x="604434" y="1134897"/>
                    <a:pt x="604703" y="1130218"/>
                    <a:pt x="606284" y="1123822"/>
                  </a:cubicBezTo>
                  <a:cubicBezTo>
                    <a:pt x="607462" y="1119007"/>
                    <a:pt x="606722" y="1112711"/>
                    <a:pt x="610522" y="1108705"/>
                  </a:cubicBezTo>
                  <a:cubicBezTo>
                    <a:pt x="619402" y="1099312"/>
                    <a:pt x="636625" y="1109042"/>
                    <a:pt x="645607" y="1112644"/>
                  </a:cubicBezTo>
                  <a:cubicBezTo>
                    <a:pt x="656707" y="1117088"/>
                    <a:pt x="671608" y="1120152"/>
                    <a:pt x="683584" y="1117188"/>
                  </a:cubicBezTo>
                  <a:cubicBezTo>
                    <a:pt x="695424" y="1114293"/>
                    <a:pt x="701344" y="1106785"/>
                    <a:pt x="711300" y="1100726"/>
                  </a:cubicBezTo>
                  <a:cubicBezTo>
                    <a:pt x="725159" y="1092275"/>
                    <a:pt x="740263" y="1099917"/>
                    <a:pt x="755231" y="1103789"/>
                  </a:cubicBezTo>
                  <a:cubicBezTo>
                    <a:pt x="758898" y="1104732"/>
                    <a:pt x="764583" y="1104968"/>
                    <a:pt x="767979" y="1106550"/>
                  </a:cubicBezTo>
                  <a:cubicBezTo>
                    <a:pt x="771074" y="1107964"/>
                    <a:pt x="773496" y="1111095"/>
                    <a:pt x="776625" y="1112745"/>
                  </a:cubicBezTo>
                  <a:cubicBezTo>
                    <a:pt x="784059" y="1116650"/>
                    <a:pt x="792804" y="1118165"/>
                    <a:pt x="800473" y="1121633"/>
                  </a:cubicBezTo>
                  <a:cubicBezTo>
                    <a:pt x="812852" y="1127221"/>
                    <a:pt x="826543" y="1130285"/>
                    <a:pt x="839359" y="1133450"/>
                  </a:cubicBezTo>
                  <a:cubicBezTo>
                    <a:pt x="852781" y="1136783"/>
                    <a:pt x="865125" y="1142304"/>
                    <a:pt x="878312" y="1133618"/>
                  </a:cubicBezTo>
                  <a:cubicBezTo>
                    <a:pt x="889445" y="1126313"/>
                    <a:pt x="890186" y="1112273"/>
                    <a:pt x="895735" y="1101029"/>
                  </a:cubicBezTo>
                  <a:cubicBezTo>
                    <a:pt x="901017" y="1090355"/>
                    <a:pt x="905894" y="1079111"/>
                    <a:pt x="913833" y="1070020"/>
                  </a:cubicBezTo>
                  <a:cubicBezTo>
                    <a:pt x="920089" y="1062850"/>
                    <a:pt x="927860" y="1058507"/>
                    <a:pt x="934856" y="1052278"/>
                  </a:cubicBezTo>
                  <a:cubicBezTo>
                    <a:pt x="948647" y="1040023"/>
                    <a:pt x="964289" y="1031168"/>
                    <a:pt x="981780" y="1024603"/>
                  </a:cubicBezTo>
                  <a:cubicBezTo>
                    <a:pt x="989955" y="1021540"/>
                    <a:pt x="998196" y="1018745"/>
                    <a:pt x="1006336" y="1015681"/>
                  </a:cubicBezTo>
                  <a:cubicBezTo>
                    <a:pt x="1014072" y="1012786"/>
                    <a:pt x="1022112" y="1012348"/>
                    <a:pt x="1030118" y="1010598"/>
                  </a:cubicBezTo>
                  <a:cubicBezTo>
                    <a:pt x="1044111" y="1007568"/>
                    <a:pt x="1057397" y="1002349"/>
                    <a:pt x="1071828" y="1001508"/>
                  </a:cubicBezTo>
                  <a:cubicBezTo>
                    <a:pt x="1079060" y="1001070"/>
                    <a:pt x="1086158" y="1002181"/>
                    <a:pt x="1093356" y="1000901"/>
                  </a:cubicBezTo>
                  <a:cubicBezTo>
                    <a:pt x="1102505" y="999285"/>
                    <a:pt x="1110579" y="998578"/>
                    <a:pt x="1120030" y="998578"/>
                  </a:cubicBezTo>
                  <a:cubicBezTo>
                    <a:pt x="1127767" y="998578"/>
                    <a:pt x="1135537" y="998747"/>
                    <a:pt x="1143274" y="998578"/>
                  </a:cubicBezTo>
                  <a:cubicBezTo>
                    <a:pt x="1152323" y="998376"/>
                    <a:pt x="1154779" y="1001036"/>
                    <a:pt x="1161102" y="1007466"/>
                  </a:cubicBezTo>
                  <a:cubicBezTo>
                    <a:pt x="1161607" y="1007971"/>
                    <a:pt x="1162045" y="1008510"/>
                    <a:pt x="1162549" y="1009015"/>
                  </a:cubicBezTo>
                  <a:cubicBezTo>
                    <a:pt x="1162347" y="1008813"/>
                    <a:pt x="1162179" y="1008611"/>
                    <a:pt x="1162011" y="1008409"/>
                  </a:cubicBezTo>
                  <a:cubicBezTo>
                    <a:pt x="1168469" y="1001978"/>
                    <a:pt x="1175499" y="996356"/>
                    <a:pt x="1183640" y="991070"/>
                  </a:cubicBezTo>
                  <a:cubicBezTo>
                    <a:pt x="1194134" y="984236"/>
                    <a:pt x="1207219" y="980869"/>
                    <a:pt x="1219262" y="977974"/>
                  </a:cubicBezTo>
                  <a:cubicBezTo>
                    <a:pt x="1226023" y="976324"/>
                    <a:pt x="1233322" y="975752"/>
                    <a:pt x="1240185" y="974775"/>
                  </a:cubicBezTo>
                  <a:cubicBezTo>
                    <a:pt x="1246777" y="973832"/>
                    <a:pt x="1253168" y="970601"/>
                    <a:pt x="1259593" y="968648"/>
                  </a:cubicBezTo>
                  <a:cubicBezTo>
                    <a:pt x="1270896" y="965214"/>
                    <a:pt x="1282332" y="957268"/>
                    <a:pt x="1292962" y="951679"/>
                  </a:cubicBezTo>
                  <a:cubicBezTo>
                    <a:pt x="1304297" y="945720"/>
                    <a:pt x="1317585" y="944138"/>
                    <a:pt x="1328113" y="936697"/>
                  </a:cubicBezTo>
                  <a:cubicBezTo>
                    <a:pt x="1336690" y="930637"/>
                    <a:pt x="1344596" y="923634"/>
                    <a:pt x="1353744" y="918416"/>
                  </a:cubicBezTo>
                  <a:cubicBezTo>
                    <a:pt x="1362322" y="913500"/>
                    <a:pt x="1372346" y="910975"/>
                    <a:pt x="1380117" y="904443"/>
                  </a:cubicBezTo>
                  <a:cubicBezTo>
                    <a:pt x="1384657" y="900606"/>
                    <a:pt x="1389636" y="895623"/>
                    <a:pt x="1390746" y="889866"/>
                  </a:cubicBezTo>
                  <a:cubicBezTo>
                    <a:pt x="1391957" y="883503"/>
                    <a:pt x="1390645" y="875355"/>
                    <a:pt x="1390645" y="868890"/>
                  </a:cubicBezTo>
                  <a:cubicBezTo>
                    <a:pt x="1390645" y="855861"/>
                    <a:pt x="1393135" y="843774"/>
                    <a:pt x="1396531" y="831520"/>
                  </a:cubicBezTo>
                  <a:cubicBezTo>
                    <a:pt x="1399526" y="819702"/>
                    <a:pt x="1408708" y="811757"/>
                    <a:pt x="1408271" y="79909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49" name="Freeform 1189">
              <a:extLst>
                <a:ext uri="{FF2B5EF4-FFF2-40B4-BE49-F238E27FC236}">
                  <a16:creationId xmlns:a16="http://schemas.microsoft.com/office/drawing/2014/main" id="{19210C09-7F22-0278-1DD0-4F45A9D9D74A}"/>
                </a:ext>
              </a:extLst>
            </p:cNvPr>
            <p:cNvSpPr>
              <a:spLocks/>
            </p:cNvSpPr>
            <p:nvPr/>
          </p:nvSpPr>
          <p:spPr>
            <a:xfrm>
              <a:off x="13556860" y="5267903"/>
              <a:ext cx="426100" cy="367146"/>
            </a:xfrm>
            <a:custGeom>
              <a:avLst/>
              <a:gdLst>
                <a:gd name="connsiteX0" fmla="*/ 426554 w 438596"/>
                <a:gd name="connsiteY0" fmla="*/ 943 h 378123"/>
                <a:gd name="connsiteX1" fmla="*/ 396046 w 438596"/>
                <a:gd name="connsiteY1" fmla="*/ 5387 h 378123"/>
                <a:gd name="connsiteX2" fmla="*/ 377512 w 438596"/>
                <a:gd name="connsiteY2" fmla="*/ 11447 h 378123"/>
                <a:gd name="connsiteX3" fmla="*/ 362206 w 438596"/>
                <a:gd name="connsiteY3" fmla="*/ 18551 h 378123"/>
                <a:gd name="connsiteX4" fmla="*/ 352283 w 438596"/>
                <a:gd name="connsiteY4" fmla="*/ 19998 h 378123"/>
                <a:gd name="connsiteX5" fmla="*/ 331361 w 438596"/>
                <a:gd name="connsiteY5" fmla="*/ 19998 h 378123"/>
                <a:gd name="connsiteX6" fmla="*/ 289280 w 438596"/>
                <a:gd name="connsiteY6" fmla="*/ 17070 h 378123"/>
                <a:gd name="connsiteX7" fmla="*/ 241515 w 438596"/>
                <a:gd name="connsiteY7" fmla="*/ 47707 h 378123"/>
                <a:gd name="connsiteX8" fmla="*/ 214604 w 438596"/>
                <a:gd name="connsiteY8" fmla="*/ 52959 h 378123"/>
                <a:gd name="connsiteX9" fmla="*/ 198694 w 438596"/>
                <a:gd name="connsiteY9" fmla="*/ 45687 h 378123"/>
                <a:gd name="connsiteX10" fmla="*/ 184633 w 438596"/>
                <a:gd name="connsiteY10" fmla="*/ 35721 h 378123"/>
                <a:gd name="connsiteX11" fmla="*/ 162870 w 438596"/>
                <a:gd name="connsiteY11" fmla="*/ 33566 h 378123"/>
                <a:gd name="connsiteX12" fmla="*/ 137238 w 438596"/>
                <a:gd name="connsiteY12" fmla="*/ 55383 h 378123"/>
                <a:gd name="connsiteX13" fmla="*/ 115777 w 438596"/>
                <a:gd name="connsiteY13" fmla="*/ 55989 h 378123"/>
                <a:gd name="connsiteX14" fmla="*/ 104307 w 438596"/>
                <a:gd name="connsiteY14" fmla="*/ 46192 h 378123"/>
                <a:gd name="connsiteX15" fmla="*/ 75883 w 438596"/>
                <a:gd name="connsiteY15" fmla="*/ 42354 h 378123"/>
                <a:gd name="connsiteX16" fmla="*/ 62798 w 438596"/>
                <a:gd name="connsiteY16" fmla="*/ 72217 h 378123"/>
                <a:gd name="connsiteX17" fmla="*/ 49275 w 438596"/>
                <a:gd name="connsiteY17" fmla="*/ 105244 h 378123"/>
                <a:gd name="connsiteX18" fmla="*/ 36224 w 438596"/>
                <a:gd name="connsiteY18" fmla="*/ 103124 h 378123"/>
                <a:gd name="connsiteX19" fmla="*/ 28555 w 438596"/>
                <a:gd name="connsiteY19" fmla="*/ 91710 h 378123"/>
                <a:gd name="connsiteX20" fmla="*/ 20616 w 438596"/>
                <a:gd name="connsiteY20" fmla="*/ 66022 h 378123"/>
                <a:gd name="connsiteX21" fmla="*/ 11770 w 438596"/>
                <a:gd name="connsiteY21" fmla="*/ 58211 h 378123"/>
                <a:gd name="connsiteX22" fmla="*/ 7599 w 438596"/>
                <a:gd name="connsiteY22" fmla="*/ 74540 h 378123"/>
                <a:gd name="connsiteX23" fmla="*/ 7195 w 438596"/>
                <a:gd name="connsiteY23" fmla="*/ 84573 h 378123"/>
                <a:gd name="connsiteX24" fmla="*/ 5244 w 438596"/>
                <a:gd name="connsiteY24" fmla="*/ 91138 h 378123"/>
                <a:gd name="connsiteX25" fmla="*/ 4841 w 438596"/>
                <a:gd name="connsiteY25" fmla="*/ 100733 h 378123"/>
                <a:gd name="connsiteX26" fmla="*/ 2284 w 438596"/>
                <a:gd name="connsiteY26" fmla="*/ 110126 h 378123"/>
                <a:gd name="connsiteX27" fmla="*/ 2351 w 438596"/>
                <a:gd name="connsiteY27" fmla="*/ 121439 h 378123"/>
                <a:gd name="connsiteX28" fmla="*/ 2351 w 438596"/>
                <a:gd name="connsiteY28" fmla="*/ 145679 h 378123"/>
                <a:gd name="connsiteX29" fmla="*/ 12476 w 438596"/>
                <a:gd name="connsiteY29" fmla="*/ 185474 h 378123"/>
                <a:gd name="connsiteX30" fmla="*/ 39184 w 438596"/>
                <a:gd name="connsiteY30" fmla="*/ 207358 h 378123"/>
                <a:gd name="connsiteX31" fmla="*/ 61587 w 438596"/>
                <a:gd name="connsiteY31" fmla="*/ 228703 h 378123"/>
                <a:gd name="connsiteX32" fmla="*/ 35518 w 438596"/>
                <a:gd name="connsiteY32" fmla="*/ 259408 h 378123"/>
                <a:gd name="connsiteX33" fmla="*/ 19405 w 438596"/>
                <a:gd name="connsiteY33" fmla="*/ 274424 h 378123"/>
                <a:gd name="connsiteX34" fmla="*/ 6489 w 438596"/>
                <a:gd name="connsiteY34" fmla="*/ 290248 h 378123"/>
                <a:gd name="connsiteX35" fmla="*/ 8507 w 438596"/>
                <a:gd name="connsiteY35" fmla="*/ 344620 h 378123"/>
                <a:gd name="connsiteX36" fmla="*/ 59165 w 438596"/>
                <a:gd name="connsiteY36" fmla="*/ 378120 h 378123"/>
                <a:gd name="connsiteX37" fmla="*/ 81164 w 438596"/>
                <a:gd name="connsiteY37" fmla="*/ 373373 h 378123"/>
                <a:gd name="connsiteX38" fmla="*/ 101784 w 438596"/>
                <a:gd name="connsiteY38" fmla="*/ 354418 h 378123"/>
                <a:gd name="connsiteX39" fmla="*/ 125599 w 438596"/>
                <a:gd name="connsiteY39" fmla="*/ 339537 h 378123"/>
                <a:gd name="connsiteX40" fmla="*/ 151096 w 438596"/>
                <a:gd name="connsiteY40" fmla="*/ 337854 h 378123"/>
                <a:gd name="connsiteX41" fmla="*/ 183456 w 438596"/>
                <a:gd name="connsiteY41" fmla="*/ 317484 h 378123"/>
                <a:gd name="connsiteX42" fmla="*/ 195296 w 438596"/>
                <a:gd name="connsiteY42" fmla="*/ 300819 h 378123"/>
                <a:gd name="connsiteX43" fmla="*/ 207541 w 438596"/>
                <a:gd name="connsiteY43" fmla="*/ 279979 h 378123"/>
                <a:gd name="connsiteX44" fmla="*/ 245955 w 438596"/>
                <a:gd name="connsiteY44" fmla="*/ 258869 h 378123"/>
                <a:gd name="connsiteX45" fmla="*/ 265397 w 438596"/>
                <a:gd name="connsiteY45" fmla="*/ 252977 h 378123"/>
                <a:gd name="connsiteX46" fmla="*/ 293989 w 438596"/>
                <a:gd name="connsiteY46" fmla="*/ 243416 h 378123"/>
                <a:gd name="connsiteX47" fmla="*/ 327694 w 438596"/>
                <a:gd name="connsiteY47" fmla="*/ 221667 h 378123"/>
                <a:gd name="connsiteX48" fmla="*/ 341418 w 438596"/>
                <a:gd name="connsiteY48" fmla="*/ 204429 h 378123"/>
                <a:gd name="connsiteX49" fmla="*/ 348986 w 438596"/>
                <a:gd name="connsiteY49" fmla="*/ 179381 h 378123"/>
                <a:gd name="connsiteX50" fmla="*/ 347742 w 438596"/>
                <a:gd name="connsiteY50" fmla="*/ 136084 h 378123"/>
                <a:gd name="connsiteX51" fmla="*/ 343604 w 438596"/>
                <a:gd name="connsiteY51" fmla="*/ 113426 h 378123"/>
                <a:gd name="connsiteX52" fmla="*/ 341048 w 438596"/>
                <a:gd name="connsiteY52" fmla="*/ 89758 h 378123"/>
                <a:gd name="connsiteX53" fmla="*/ 365368 w 438596"/>
                <a:gd name="connsiteY53" fmla="*/ 48245 h 378123"/>
                <a:gd name="connsiteX54" fmla="*/ 418347 w 438596"/>
                <a:gd name="connsiteY54" fmla="*/ 23365 h 378123"/>
                <a:gd name="connsiteX55" fmla="*/ 438597 w 438596"/>
                <a:gd name="connsiteY55" fmla="*/ 0 h 378123"/>
                <a:gd name="connsiteX56" fmla="*/ 426554 w 438596"/>
                <a:gd name="connsiteY56" fmla="*/ 943 h 37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38596" h="378123">
                  <a:moveTo>
                    <a:pt x="426554" y="943"/>
                  </a:moveTo>
                  <a:cubicBezTo>
                    <a:pt x="416464" y="2828"/>
                    <a:pt x="406171" y="3636"/>
                    <a:pt x="396046" y="5387"/>
                  </a:cubicBezTo>
                  <a:cubicBezTo>
                    <a:pt x="389553" y="6498"/>
                    <a:pt x="383667" y="9090"/>
                    <a:pt x="377512" y="11447"/>
                  </a:cubicBezTo>
                  <a:cubicBezTo>
                    <a:pt x="372264" y="13433"/>
                    <a:pt x="367622" y="17137"/>
                    <a:pt x="362206" y="18551"/>
                  </a:cubicBezTo>
                  <a:cubicBezTo>
                    <a:pt x="359078" y="19359"/>
                    <a:pt x="355445" y="19426"/>
                    <a:pt x="352283" y="19998"/>
                  </a:cubicBezTo>
                  <a:cubicBezTo>
                    <a:pt x="344378" y="21379"/>
                    <a:pt x="339534" y="21513"/>
                    <a:pt x="331361" y="19998"/>
                  </a:cubicBezTo>
                  <a:cubicBezTo>
                    <a:pt x="318073" y="17575"/>
                    <a:pt x="302566" y="12760"/>
                    <a:pt x="289280" y="17070"/>
                  </a:cubicBezTo>
                  <a:cubicBezTo>
                    <a:pt x="270712" y="23062"/>
                    <a:pt x="258938" y="39391"/>
                    <a:pt x="241515" y="47707"/>
                  </a:cubicBezTo>
                  <a:cubicBezTo>
                    <a:pt x="233038" y="51747"/>
                    <a:pt x="223956" y="53363"/>
                    <a:pt x="214604" y="52959"/>
                  </a:cubicBezTo>
                  <a:cubicBezTo>
                    <a:pt x="207742" y="52656"/>
                    <a:pt x="204076" y="49794"/>
                    <a:pt x="198694" y="45687"/>
                  </a:cubicBezTo>
                  <a:cubicBezTo>
                    <a:pt x="193917" y="42050"/>
                    <a:pt x="190419" y="37943"/>
                    <a:pt x="184633" y="35721"/>
                  </a:cubicBezTo>
                  <a:cubicBezTo>
                    <a:pt x="178411" y="33364"/>
                    <a:pt x="169328" y="31917"/>
                    <a:pt x="162870" y="33566"/>
                  </a:cubicBezTo>
                  <a:cubicBezTo>
                    <a:pt x="151467" y="36462"/>
                    <a:pt x="146960" y="50232"/>
                    <a:pt x="137238" y="55383"/>
                  </a:cubicBezTo>
                  <a:cubicBezTo>
                    <a:pt x="131150" y="58615"/>
                    <a:pt x="121900" y="58615"/>
                    <a:pt x="115777" y="55989"/>
                  </a:cubicBezTo>
                  <a:cubicBezTo>
                    <a:pt x="110496" y="53733"/>
                    <a:pt x="108343" y="49693"/>
                    <a:pt x="104307" y="46192"/>
                  </a:cubicBezTo>
                  <a:cubicBezTo>
                    <a:pt x="96402" y="39357"/>
                    <a:pt x="85234" y="38583"/>
                    <a:pt x="75883" y="42354"/>
                  </a:cubicBezTo>
                  <a:cubicBezTo>
                    <a:pt x="63000" y="47572"/>
                    <a:pt x="64244" y="60602"/>
                    <a:pt x="62798" y="72217"/>
                  </a:cubicBezTo>
                  <a:cubicBezTo>
                    <a:pt x="61688" y="81240"/>
                    <a:pt x="60880" y="102147"/>
                    <a:pt x="49275" y="105244"/>
                  </a:cubicBezTo>
                  <a:cubicBezTo>
                    <a:pt x="45441" y="106254"/>
                    <a:pt x="39622" y="104908"/>
                    <a:pt x="36224" y="103124"/>
                  </a:cubicBezTo>
                  <a:cubicBezTo>
                    <a:pt x="31818" y="100767"/>
                    <a:pt x="30506" y="96053"/>
                    <a:pt x="28555" y="91710"/>
                  </a:cubicBezTo>
                  <a:cubicBezTo>
                    <a:pt x="25056" y="83866"/>
                    <a:pt x="25056" y="73362"/>
                    <a:pt x="20616" y="66022"/>
                  </a:cubicBezTo>
                  <a:cubicBezTo>
                    <a:pt x="18229" y="62083"/>
                    <a:pt x="15100" y="59827"/>
                    <a:pt x="11770" y="58211"/>
                  </a:cubicBezTo>
                  <a:cubicBezTo>
                    <a:pt x="10357" y="63699"/>
                    <a:pt x="8978" y="69220"/>
                    <a:pt x="7599" y="74540"/>
                  </a:cubicBezTo>
                  <a:cubicBezTo>
                    <a:pt x="6690" y="78008"/>
                    <a:pt x="7565" y="81071"/>
                    <a:pt x="7195" y="84573"/>
                  </a:cubicBezTo>
                  <a:cubicBezTo>
                    <a:pt x="6925" y="87064"/>
                    <a:pt x="5782" y="88781"/>
                    <a:pt x="5244" y="91138"/>
                  </a:cubicBezTo>
                  <a:cubicBezTo>
                    <a:pt x="4504" y="94370"/>
                    <a:pt x="5513" y="97669"/>
                    <a:pt x="4841" y="100733"/>
                  </a:cubicBezTo>
                  <a:cubicBezTo>
                    <a:pt x="4100" y="104234"/>
                    <a:pt x="2520" y="106457"/>
                    <a:pt x="2284" y="110126"/>
                  </a:cubicBezTo>
                  <a:cubicBezTo>
                    <a:pt x="2048" y="113830"/>
                    <a:pt x="2351" y="117735"/>
                    <a:pt x="2351" y="121439"/>
                  </a:cubicBezTo>
                  <a:cubicBezTo>
                    <a:pt x="2351" y="129519"/>
                    <a:pt x="2351" y="137599"/>
                    <a:pt x="2351" y="145679"/>
                  </a:cubicBezTo>
                  <a:cubicBezTo>
                    <a:pt x="2351" y="160324"/>
                    <a:pt x="5581" y="172512"/>
                    <a:pt x="12476" y="185474"/>
                  </a:cubicBezTo>
                  <a:cubicBezTo>
                    <a:pt x="18026" y="195911"/>
                    <a:pt x="27714" y="203857"/>
                    <a:pt x="39184" y="207358"/>
                  </a:cubicBezTo>
                  <a:cubicBezTo>
                    <a:pt x="49275" y="210422"/>
                    <a:pt x="64715" y="214798"/>
                    <a:pt x="61587" y="228703"/>
                  </a:cubicBezTo>
                  <a:cubicBezTo>
                    <a:pt x="58425" y="242810"/>
                    <a:pt x="46685" y="250823"/>
                    <a:pt x="35518" y="259408"/>
                  </a:cubicBezTo>
                  <a:cubicBezTo>
                    <a:pt x="29698" y="263886"/>
                    <a:pt x="24720" y="269542"/>
                    <a:pt x="19405" y="274424"/>
                  </a:cubicBezTo>
                  <a:cubicBezTo>
                    <a:pt x="14730" y="278666"/>
                    <a:pt x="9819" y="284861"/>
                    <a:pt x="6489" y="290248"/>
                  </a:cubicBezTo>
                  <a:cubicBezTo>
                    <a:pt x="-4712" y="308529"/>
                    <a:pt x="333" y="326272"/>
                    <a:pt x="8507" y="344620"/>
                  </a:cubicBezTo>
                  <a:cubicBezTo>
                    <a:pt x="17152" y="364047"/>
                    <a:pt x="37301" y="378389"/>
                    <a:pt x="59165" y="378120"/>
                  </a:cubicBezTo>
                  <a:cubicBezTo>
                    <a:pt x="68550" y="377985"/>
                    <a:pt x="72923" y="377716"/>
                    <a:pt x="81164" y="373373"/>
                  </a:cubicBezTo>
                  <a:cubicBezTo>
                    <a:pt x="89641" y="368895"/>
                    <a:pt x="94518" y="360916"/>
                    <a:pt x="101784" y="354418"/>
                  </a:cubicBezTo>
                  <a:cubicBezTo>
                    <a:pt x="108512" y="348391"/>
                    <a:pt x="117324" y="343240"/>
                    <a:pt x="125599" y="339537"/>
                  </a:cubicBezTo>
                  <a:cubicBezTo>
                    <a:pt x="133302" y="336069"/>
                    <a:pt x="142721" y="338089"/>
                    <a:pt x="151096" y="337854"/>
                  </a:cubicBezTo>
                  <a:cubicBezTo>
                    <a:pt x="163442" y="337483"/>
                    <a:pt x="175484" y="326440"/>
                    <a:pt x="183456" y="317484"/>
                  </a:cubicBezTo>
                  <a:cubicBezTo>
                    <a:pt x="187560" y="312872"/>
                    <a:pt x="191832" y="306004"/>
                    <a:pt x="195296" y="300819"/>
                  </a:cubicBezTo>
                  <a:cubicBezTo>
                    <a:pt x="199871" y="293984"/>
                    <a:pt x="201789" y="286107"/>
                    <a:pt x="207541" y="279979"/>
                  </a:cubicBezTo>
                  <a:cubicBezTo>
                    <a:pt x="218002" y="268768"/>
                    <a:pt x="231188" y="262505"/>
                    <a:pt x="245955" y="258869"/>
                  </a:cubicBezTo>
                  <a:cubicBezTo>
                    <a:pt x="252615" y="257220"/>
                    <a:pt x="258872" y="254930"/>
                    <a:pt x="265397" y="252977"/>
                  </a:cubicBezTo>
                  <a:cubicBezTo>
                    <a:pt x="274984" y="250116"/>
                    <a:pt x="284369" y="246042"/>
                    <a:pt x="293989" y="243416"/>
                  </a:cubicBezTo>
                  <a:cubicBezTo>
                    <a:pt x="307310" y="239814"/>
                    <a:pt x="319015" y="232676"/>
                    <a:pt x="327694" y="221667"/>
                  </a:cubicBezTo>
                  <a:cubicBezTo>
                    <a:pt x="332067" y="216111"/>
                    <a:pt x="337583" y="210287"/>
                    <a:pt x="341418" y="204429"/>
                  </a:cubicBezTo>
                  <a:cubicBezTo>
                    <a:pt x="346296" y="196955"/>
                    <a:pt x="347103" y="187898"/>
                    <a:pt x="348986" y="179381"/>
                  </a:cubicBezTo>
                  <a:cubicBezTo>
                    <a:pt x="352283" y="164567"/>
                    <a:pt x="350400" y="150830"/>
                    <a:pt x="347742" y="136084"/>
                  </a:cubicBezTo>
                  <a:cubicBezTo>
                    <a:pt x="346362" y="128442"/>
                    <a:pt x="344109" y="121102"/>
                    <a:pt x="343604" y="113426"/>
                  </a:cubicBezTo>
                  <a:cubicBezTo>
                    <a:pt x="343100" y="105649"/>
                    <a:pt x="340442" y="97602"/>
                    <a:pt x="341048" y="89758"/>
                  </a:cubicBezTo>
                  <a:cubicBezTo>
                    <a:pt x="342292" y="73732"/>
                    <a:pt x="352148" y="57336"/>
                    <a:pt x="365368" y="48245"/>
                  </a:cubicBezTo>
                  <a:cubicBezTo>
                    <a:pt x="381615" y="37101"/>
                    <a:pt x="401158" y="32354"/>
                    <a:pt x="418347" y="23365"/>
                  </a:cubicBezTo>
                  <a:cubicBezTo>
                    <a:pt x="427766" y="18450"/>
                    <a:pt x="434460" y="9865"/>
                    <a:pt x="438597" y="0"/>
                  </a:cubicBezTo>
                  <a:cubicBezTo>
                    <a:pt x="434695" y="168"/>
                    <a:pt x="430759" y="168"/>
                    <a:pt x="426554" y="94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0" name="Freeform 1190">
              <a:extLst>
                <a:ext uri="{FF2B5EF4-FFF2-40B4-BE49-F238E27FC236}">
                  <a16:creationId xmlns:a16="http://schemas.microsoft.com/office/drawing/2014/main" id="{E2196F9C-F2E3-3E36-6AE4-A06B4FCF8968}"/>
                </a:ext>
              </a:extLst>
            </p:cNvPr>
            <p:cNvSpPr>
              <a:spLocks/>
            </p:cNvSpPr>
            <p:nvPr/>
          </p:nvSpPr>
          <p:spPr>
            <a:xfrm>
              <a:off x="12501937" y="4625752"/>
              <a:ext cx="245679" cy="298816"/>
            </a:xfrm>
            <a:custGeom>
              <a:avLst/>
              <a:gdLst>
                <a:gd name="connsiteX0" fmla="*/ 252686 w 252884"/>
                <a:gd name="connsiteY0" fmla="*/ 238049 h 307750"/>
                <a:gd name="connsiteX1" fmla="*/ 240879 w 252884"/>
                <a:gd name="connsiteY1" fmla="*/ 219363 h 307750"/>
                <a:gd name="connsiteX2" fmla="*/ 226886 w 252884"/>
                <a:gd name="connsiteY2" fmla="*/ 204920 h 307750"/>
                <a:gd name="connsiteX3" fmla="*/ 227862 w 252884"/>
                <a:gd name="connsiteY3" fmla="*/ 180309 h 307750"/>
                <a:gd name="connsiteX4" fmla="*/ 240510 w 252884"/>
                <a:gd name="connsiteY4" fmla="*/ 156977 h 307750"/>
                <a:gd name="connsiteX5" fmla="*/ 240745 w 252884"/>
                <a:gd name="connsiteY5" fmla="*/ 145766 h 307750"/>
                <a:gd name="connsiteX6" fmla="*/ 236036 w 252884"/>
                <a:gd name="connsiteY6" fmla="*/ 134117 h 307750"/>
                <a:gd name="connsiteX7" fmla="*/ 221705 w 252884"/>
                <a:gd name="connsiteY7" fmla="*/ 123747 h 307750"/>
                <a:gd name="connsiteX8" fmla="*/ 199067 w 252884"/>
                <a:gd name="connsiteY8" fmla="*/ 122536 h 307750"/>
                <a:gd name="connsiteX9" fmla="*/ 161360 w 252884"/>
                <a:gd name="connsiteY9" fmla="*/ 81259 h 307750"/>
                <a:gd name="connsiteX10" fmla="*/ 141749 w 252884"/>
                <a:gd name="connsiteY10" fmla="*/ 61395 h 307750"/>
                <a:gd name="connsiteX11" fmla="*/ 120020 w 252884"/>
                <a:gd name="connsiteY11" fmla="*/ 39006 h 307750"/>
                <a:gd name="connsiteX12" fmla="*/ 86988 w 252884"/>
                <a:gd name="connsiteY12" fmla="*/ 3958 h 307750"/>
                <a:gd name="connsiteX13" fmla="*/ 66402 w 252884"/>
                <a:gd name="connsiteY13" fmla="*/ 1130 h 307750"/>
                <a:gd name="connsiteX14" fmla="*/ 62769 w 252884"/>
                <a:gd name="connsiteY14" fmla="*/ 1534 h 307750"/>
                <a:gd name="connsiteX15" fmla="*/ 58193 w 252884"/>
                <a:gd name="connsiteY15" fmla="*/ 3116 h 307750"/>
                <a:gd name="connsiteX16" fmla="*/ 50289 w 252884"/>
                <a:gd name="connsiteY16" fmla="*/ 8268 h 307750"/>
                <a:gd name="connsiteX17" fmla="*/ 44907 w 252884"/>
                <a:gd name="connsiteY17" fmla="*/ 17661 h 307750"/>
                <a:gd name="connsiteX18" fmla="*/ 42720 w 252884"/>
                <a:gd name="connsiteY18" fmla="*/ 28401 h 307750"/>
                <a:gd name="connsiteX19" fmla="*/ 27045 w 252884"/>
                <a:gd name="connsiteY19" fmla="*/ 47760 h 307750"/>
                <a:gd name="connsiteX20" fmla="*/ 5853 w 252884"/>
                <a:gd name="connsiteY20" fmla="*/ 52069 h 307750"/>
                <a:gd name="connsiteX21" fmla="*/ 17727 w 252884"/>
                <a:gd name="connsiteY21" fmla="*/ 68701 h 307750"/>
                <a:gd name="connsiteX22" fmla="*/ 22100 w 252884"/>
                <a:gd name="connsiteY22" fmla="*/ 82235 h 307750"/>
                <a:gd name="connsiteX23" fmla="*/ 25397 w 252884"/>
                <a:gd name="connsiteY23" fmla="*/ 94390 h 307750"/>
                <a:gd name="connsiteX24" fmla="*/ 21966 w 252884"/>
                <a:gd name="connsiteY24" fmla="*/ 100214 h 307750"/>
                <a:gd name="connsiteX25" fmla="*/ 34243 w 252884"/>
                <a:gd name="connsiteY25" fmla="*/ 116644 h 307750"/>
                <a:gd name="connsiteX26" fmla="*/ 44839 w 252884"/>
                <a:gd name="connsiteY26" fmla="*/ 153779 h 307750"/>
                <a:gd name="connsiteX27" fmla="*/ 55267 w 252884"/>
                <a:gd name="connsiteY27" fmla="*/ 170478 h 307750"/>
                <a:gd name="connsiteX28" fmla="*/ 57756 w 252884"/>
                <a:gd name="connsiteY28" fmla="*/ 177043 h 307750"/>
                <a:gd name="connsiteX29" fmla="*/ 62398 w 252884"/>
                <a:gd name="connsiteY29" fmla="*/ 186571 h 307750"/>
                <a:gd name="connsiteX30" fmla="*/ 59270 w 252884"/>
                <a:gd name="connsiteY30" fmla="*/ 199062 h 307750"/>
                <a:gd name="connsiteX31" fmla="*/ 43796 w 252884"/>
                <a:gd name="connsiteY31" fmla="*/ 204179 h 307750"/>
                <a:gd name="connsiteX32" fmla="*/ 18871 w 252884"/>
                <a:gd name="connsiteY32" fmla="*/ 213909 h 307750"/>
                <a:gd name="connsiteX33" fmla="*/ 9083 w 252884"/>
                <a:gd name="connsiteY33" fmla="*/ 241651 h 307750"/>
                <a:gd name="connsiteX34" fmla="*/ 0 w 252884"/>
                <a:gd name="connsiteY34" fmla="*/ 255421 h 307750"/>
                <a:gd name="connsiteX35" fmla="*/ 102 w 252884"/>
                <a:gd name="connsiteY35" fmla="*/ 255623 h 307750"/>
                <a:gd name="connsiteX36" fmla="*/ 9486 w 252884"/>
                <a:gd name="connsiteY36" fmla="*/ 270336 h 307750"/>
                <a:gd name="connsiteX37" fmla="*/ 20116 w 252884"/>
                <a:gd name="connsiteY37" fmla="*/ 286362 h 307750"/>
                <a:gd name="connsiteX38" fmla="*/ 50592 w 252884"/>
                <a:gd name="connsiteY38" fmla="*/ 294105 h 307750"/>
                <a:gd name="connsiteX39" fmla="*/ 78847 w 252884"/>
                <a:gd name="connsiteY39" fmla="*/ 277440 h 307750"/>
                <a:gd name="connsiteX40" fmla="*/ 114671 w 252884"/>
                <a:gd name="connsiteY40" fmla="*/ 298616 h 307750"/>
                <a:gd name="connsiteX41" fmla="*/ 132532 w 252884"/>
                <a:gd name="connsiteY41" fmla="*/ 306562 h 307750"/>
                <a:gd name="connsiteX42" fmla="*/ 148309 w 252884"/>
                <a:gd name="connsiteY42" fmla="*/ 303902 h 307750"/>
                <a:gd name="connsiteX43" fmla="*/ 159812 w 252884"/>
                <a:gd name="connsiteY43" fmla="*/ 295788 h 307750"/>
                <a:gd name="connsiteX44" fmla="*/ 178347 w 252884"/>
                <a:gd name="connsiteY44" fmla="*/ 293600 h 307750"/>
                <a:gd name="connsiteX45" fmla="*/ 188942 w 252884"/>
                <a:gd name="connsiteY45" fmla="*/ 293600 h 307750"/>
                <a:gd name="connsiteX46" fmla="*/ 197016 w 252884"/>
                <a:gd name="connsiteY46" fmla="*/ 291681 h 307750"/>
                <a:gd name="connsiteX47" fmla="*/ 218006 w 252884"/>
                <a:gd name="connsiteY47" fmla="*/ 289998 h 307750"/>
                <a:gd name="connsiteX48" fmla="*/ 241788 w 252884"/>
                <a:gd name="connsiteY48" fmla="*/ 286496 h 307750"/>
                <a:gd name="connsiteX49" fmla="*/ 250735 w 252884"/>
                <a:gd name="connsiteY49" fmla="*/ 260842 h 307750"/>
                <a:gd name="connsiteX50" fmla="*/ 251105 w 252884"/>
                <a:gd name="connsiteY50" fmla="*/ 248789 h 307750"/>
                <a:gd name="connsiteX51" fmla="*/ 252686 w 252884"/>
                <a:gd name="connsiteY51" fmla="*/ 238049 h 30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2884" h="307750">
                  <a:moveTo>
                    <a:pt x="252686" y="238049"/>
                  </a:moveTo>
                  <a:cubicBezTo>
                    <a:pt x="251206" y="230844"/>
                    <a:pt x="246530" y="224076"/>
                    <a:pt x="240879" y="219363"/>
                  </a:cubicBezTo>
                  <a:cubicBezTo>
                    <a:pt x="235834" y="215155"/>
                    <a:pt x="229914" y="210980"/>
                    <a:pt x="226886" y="204920"/>
                  </a:cubicBezTo>
                  <a:cubicBezTo>
                    <a:pt x="223859" y="198860"/>
                    <a:pt x="224733" y="186402"/>
                    <a:pt x="227862" y="180309"/>
                  </a:cubicBezTo>
                  <a:cubicBezTo>
                    <a:pt x="231999" y="172262"/>
                    <a:pt x="237448" y="165764"/>
                    <a:pt x="240510" y="156977"/>
                  </a:cubicBezTo>
                  <a:cubicBezTo>
                    <a:pt x="241922" y="152903"/>
                    <a:pt x="242426" y="149873"/>
                    <a:pt x="240745" y="145766"/>
                  </a:cubicBezTo>
                  <a:cubicBezTo>
                    <a:pt x="239198" y="141962"/>
                    <a:pt x="238189" y="137652"/>
                    <a:pt x="236036" y="134117"/>
                  </a:cubicBezTo>
                  <a:cubicBezTo>
                    <a:pt x="232806" y="128831"/>
                    <a:pt x="227794" y="125128"/>
                    <a:pt x="221705" y="123747"/>
                  </a:cubicBezTo>
                  <a:cubicBezTo>
                    <a:pt x="214305" y="122098"/>
                    <a:pt x="206501" y="124421"/>
                    <a:pt x="199067" y="122536"/>
                  </a:cubicBezTo>
                  <a:cubicBezTo>
                    <a:pt x="178212" y="117216"/>
                    <a:pt x="171922" y="97015"/>
                    <a:pt x="161360" y="81259"/>
                  </a:cubicBezTo>
                  <a:cubicBezTo>
                    <a:pt x="156584" y="74122"/>
                    <a:pt x="148948" y="65738"/>
                    <a:pt x="141749" y="61395"/>
                  </a:cubicBezTo>
                  <a:cubicBezTo>
                    <a:pt x="132229" y="55705"/>
                    <a:pt x="126141" y="48231"/>
                    <a:pt x="120020" y="39006"/>
                  </a:cubicBezTo>
                  <a:cubicBezTo>
                    <a:pt x="110971" y="25371"/>
                    <a:pt x="101149" y="12510"/>
                    <a:pt x="86988" y="3958"/>
                  </a:cubicBezTo>
                  <a:cubicBezTo>
                    <a:pt x="79889" y="-351"/>
                    <a:pt x="74272" y="-890"/>
                    <a:pt x="66402" y="1130"/>
                  </a:cubicBezTo>
                  <a:cubicBezTo>
                    <a:pt x="64988" y="1467"/>
                    <a:pt x="64047" y="1265"/>
                    <a:pt x="62769" y="1534"/>
                  </a:cubicBezTo>
                  <a:cubicBezTo>
                    <a:pt x="60683" y="1972"/>
                    <a:pt x="60010" y="2477"/>
                    <a:pt x="58193" y="3116"/>
                  </a:cubicBezTo>
                  <a:cubicBezTo>
                    <a:pt x="54460" y="4396"/>
                    <a:pt x="52845" y="5339"/>
                    <a:pt x="50289" y="8268"/>
                  </a:cubicBezTo>
                  <a:cubicBezTo>
                    <a:pt x="47665" y="11264"/>
                    <a:pt x="46353" y="13823"/>
                    <a:pt x="44907" y="17661"/>
                  </a:cubicBezTo>
                  <a:cubicBezTo>
                    <a:pt x="43527" y="21364"/>
                    <a:pt x="43629" y="24664"/>
                    <a:pt x="42720" y="28401"/>
                  </a:cubicBezTo>
                  <a:cubicBezTo>
                    <a:pt x="40668" y="36784"/>
                    <a:pt x="35017" y="43956"/>
                    <a:pt x="27045" y="47760"/>
                  </a:cubicBezTo>
                  <a:cubicBezTo>
                    <a:pt x="20688" y="50790"/>
                    <a:pt x="12750" y="50722"/>
                    <a:pt x="5853" y="52069"/>
                  </a:cubicBezTo>
                  <a:cubicBezTo>
                    <a:pt x="10260" y="57254"/>
                    <a:pt x="14935" y="63685"/>
                    <a:pt x="17727" y="68701"/>
                  </a:cubicBezTo>
                  <a:cubicBezTo>
                    <a:pt x="20385" y="73482"/>
                    <a:pt x="20957" y="77253"/>
                    <a:pt x="22100" y="82235"/>
                  </a:cubicBezTo>
                  <a:cubicBezTo>
                    <a:pt x="23043" y="86309"/>
                    <a:pt x="26305" y="89979"/>
                    <a:pt x="25397" y="94390"/>
                  </a:cubicBezTo>
                  <a:cubicBezTo>
                    <a:pt x="24926" y="96813"/>
                    <a:pt x="23581" y="98631"/>
                    <a:pt x="21966" y="100214"/>
                  </a:cubicBezTo>
                  <a:cubicBezTo>
                    <a:pt x="26911" y="104894"/>
                    <a:pt x="31182" y="110247"/>
                    <a:pt x="34243" y="116644"/>
                  </a:cubicBezTo>
                  <a:cubicBezTo>
                    <a:pt x="39726" y="128057"/>
                    <a:pt x="39625" y="142163"/>
                    <a:pt x="44839" y="153779"/>
                  </a:cubicBezTo>
                  <a:cubicBezTo>
                    <a:pt x="47497" y="159704"/>
                    <a:pt x="51937" y="164788"/>
                    <a:pt x="55267" y="170478"/>
                  </a:cubicBezTo>
                  <a:cubicBezTo>
                    <a:pt x="56478" y="172599"/>
                    <a:pt x="56747" y="174922"/>
                    <a:pt x="57756" y="177043"/>
                  </a:cubicBezTo>
                  <a:cubicBezTo>
                    <a:pt x="59405" y="180410"/>
                    <a:pt x="61591" y="182699"/>
                    <a:pt x="62398" y="186571"/>
                  </a:cubicBezTo>
                  <a:cubicBezTo>
                    <a:pt x="63441" y="191486"/>
                    <a:pt x="63710" y="196200"/>
                    <a:pt x="59270" y="199062"/>
                  </a:cubicBezTo>
                  <a:cubicBezTo>
                    <a:pt x="54359" y="202226"/>
                    <a:pt x="49280" y="203102"/>
                    <a:pt x="43796" y="204179"/>
                  </a:cubicBezTo>
                  <a:cubicBezTo>
                    <a:pt x="33874" y="206098"/>
                    <a:pt x="24656" y="204449"/>
                    <a:pt x="18871" y="213909"/>
                  </a:cubicBezTo>
                  <a:cubicBezTo>
                    <a:pt x="13590" y="222528"/>
                    <a:pt x="11303" y="232056"/>
                    <a:pt x="9083" y="241651"/>
                  </a:cubicBezTo>
                  <a:cubicBezTo>
                    <a:pt x="8006" y="246364"/>
                    <a:pt x="4575" y="253165"/>
                    <a:pt x="0" y="255421"/>
                  </a:cubicBezTo>
                  <a:cubicBezTo>
                    <a:pt x="34" y="255488"/>
                    <a:pt x="68" y="255555"/>
                    <a:pt x="102" y="255623"/>
                  </a:cubicBezTo>
                  <a:cubicBezTo>
                    <a:pt x="2961" y="260774"/>
                    <a:pt x="6930" y="265016"/>
                    <a:pt x="9486" y="270336"/>
                  </a:cubicBezTo>
                  <a:cubicBezTo>
                    <a:pt x="12177" y="275925"/>
                    <a:pt x="16315" y="281480"/>
                    <a:pt x="20116" y="286362"/>
                  </a:cubicBezTo>
                  <a:cubicBezTo>
                    <a:pt x="26945" y="295082"/>
                    <a:pt x="40871" y="300940"/>
                    <a:pt x="50592" y="294105"/>
                  </a:cubicBezTo>
                  <a:cubicBezTo>
                    <a:pt x="60212" y="287338"/>
                    <a:pt x="65022" y="274005"/>
                    <a:pt x="78847" y="277440"/>
                  </a:cubicBezTo>
                  <a:cubicBezTo>
                    <a:pt x="92537" y="280873"/>
                    <a:pt x="102898" y="291378"/>
                    <a:pt x="114671" y="298616"/>
                  </a:cubicBezTo>
                  <a:cubicBezTo>
                    <a:pt x="120154" y="301983"/>
                    <a:pt x="126478" y="304676"/>
                    <a:pt x="132532" y="306562"/>
                  </a:cubicBezTo>
                  <a:cubicBezTo>
                    <a:pt x="139058" y="308616"/>
                    <a:pt x="142792" y="308178"/>
                    <a:pt x="148309" y="303902"/>
                  </a:cubicBezTo>
                  <a:cubicBezTo>
                    <a:pt x="151840" y="301141"/>
                    <a:pt x="155507" y="297135"/>
                    <a:pt x="159812" y="295788"/>
                  </a:cubicBezTo>
                  <a:cubicBezTo>
                    <a:pt x="165901" y="293869"/>
                    <a:pt x="171821" y="293600"/>
                    <a:pt x="178347" y="293600"/>
                  </a:cubicBezTo>
                  <a:cubicBezTo>
                    <a:pt x="181845" y="293600"/>
                    <a:pt x="185411" y="293768"/>
                    <a:pt x="188942" y="293600"/>
                  </a:cubicBezTo>
                  <a:cubicBezTo>
                    <a:pt x="192037" y="293465"/>
                    <a:pt x="194056" y="292152"/>
                    <a:pt x="197016" y="291681"/>
                  </a:cubicBezTo>
                  <a:cubicBezTo>
                    <a:pt x="204012" y="290536"/>
                    <a:pt x="210672" y="289998"/>
                    <a:pt x="218006" y="289998"/>
                  </a:cubicBezTo>
                  <a:cubicBezTo>
                    <a:pt x="225944" y="289998"/>
                    <a:pt x="235262" y="291950"/>
                    <a:pt x="241788" y="286496"/>
                  </a:cubicBezTo>
                  <a:cubicBezTo>
                    <a:pt x="248246" y="281143"/>
                    <a:pt x="250534" y="268787"/>
                    <a:pt x="250735" y="260842"/>
                  </a:cubicBezTo>
                  <a:cubicBezTo>
                    <a:pt x="250835" y="256801"/>
                    <a:pt x="250264" y="252761"/>
                    <a:pt x="251105" y="248789"/>
                  </a:cubicBezTo>
                  <a:cubicBezTo>
                    <a:pt x="251912" y="245321"/>
                    <a:pt x="253426" y="241786"/>
                    <a:pt x="252686" y="238049"/>
                  </a:cubicBezTo>
                  <a:close/>
                </a:path>
              </a:pathLst>
            </a:custGeom>
            <a:solidFill>
              <a:srgbClr val="D5DCDD"/>
            </a:solidFill>
            <a:ln w="3175" cap="rnd">
              <a:solidFill>
                <a:srgbClr val="7D8D91"/>
              </a:solidFill>
              <a:prstDash val="solid"/>
              <a:round/>
            </a:ln>
          </p:spPr>
          <p:txBody>
            <a:bodyPr rtlCol="0" anchor="ctr"/>
            <a:lstStyle/>
            <a:p>
              <a:endParaRPr lang="en-US"/>
            </a:p>
          </p:txBody>
        </p:sp>
        <p:grpSp>
          <p:nvGrpSpPr>
            <p:cNvPr id="1151" name="Graphic 1021">
              <a:extLst>
                <a:ext uri="{FF2B5EF4-FFF2-40B4-BE49-F238E27FC236}">
                  <a16:creationId xmlns:a16="http://schemas.microsoft.com/office/drawing/2014/main" id="{B202CA33-7A34-773A-08BE-428370A61F58}"/>
                </a:ext>
              </a:extLst>
            </p:cNvPr>
            <p:cNvGrpSpPr>
              <a:grpSpLocks/>
            </p:cNvGrpSpPr>
            <p:nvPr/>
          </p:nvGrpSpPr>
          <p:grpSpPr>
            <a:xfrm>
              <a:off x="12307496" y="4460207"/>
              <a:ext cx="406333" cy="216103"/>
              <a:chOff x="12236750" y="4752115"/>
              <a:chExt cx="418249" cy="222564"/>
            </a:xfrm>
            <a:solidFill>
              <a:srgbClr val="D5DCDD"/>
            </a:solidFill>
          </p:grpSpPr>
          <p:sp>
            <p:nvSpPr>
              <p:cNvPr id="1193" name="Freeform 1192">
                <a:extLst>
                  <a:ext uri="{FF2B5EF4-FFF2-40B4-BE49-F238E27FC236}">
                    <a16:creationId xmlns:a16="http://schemas.microsoft.com/office/drawing/2014/main" id="{5970F05F-BBF6-6846-2433-24CF931FA443}"/>
                  </a:ext>
                </a:extLst>
              </p:cNvPr>
              <p:cNvSpPr>
                <a:spLocks/>
              </p:cNvSpPr>
              <p:nvPr/>
            </p:nvSpPr>
            <p:spPr>
              <a:xfrm>
                <a:off x="12236750" y="4873744"/>
                <a:ext cx="56509" cy="88309"/>
              </a:xfrm>
              <a:custGeom>
                <a:avLst/>
                <a:gdLst>
                  <a:gd name="connsiteX0" fmla="*/ 13253 w 56509"/>
                  <a:gd name="connsiteY0" fmla="*/ 88310 h 88309"/>
                  <a:gd name="connsiteX1" fmla="*/ 22873 w 56509"/>
                  <a:gd name="connsiteY1" fmla="*/ 63430 h 88309"/>
                  <a:gd name="connsiteX2" fmla="*/ 42316 w 56509"/>
                  <a:gd name="connsiteY2" fmla="*/ 44778 h 88309"/>
                  <a:gd name="connsiteX3" fmla="*/ 55199 w 56509"/>
                  <a:gd name="connsiteY3" fmla="*/ 25351 h 88309"/>
                  <a:gd name="connsiteX4" fmla="*/ 45243 w 56509"/>
                  <a:gd name="connsiteY4" fmla="*/ 0 h 88309"/>
                  <a:gd name="connsiteX5" fmla="*/ 24556 w 56509"/>
                  <a:gd name="connsiteY5" fmla="*/ 17675 h 88309"/>
                  <a:gd name="connsiteX6" fmla="*/ 0 w 56509"/>
                  <a:gd name="connsiteY6" fmla="*/ 35721 h 88309"/>
                  <a:gd name="connsiteX7" fmla="*/ 2691 w 56509"/>
                  <a:gd name="connsiteY7" fmla="*/ 60399 h 88309"/>
                  <a:gd name="connsiteX8" fmla="*/ 13253 w 56509"/>
                  <a:gd name="connsiteY8" fmla="*/ 88310 h 8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09" h="88309">
                    <a:moveTo>
                      <a:pt x="13253" y="88310"/>
                    </a:moveTo>
                    <a:cubicBezTo>
                      <a:pt x="16751" y="79926"/>
                      <a:pt x="18063" y="71005"/>
                      <a:pt x="22873" y="63430"/>
                    </a:cubicBezTo>
                    <a:cubicBezTo>
                      <a:pt x="27886" y="55518"/>
                      <a:pt x="33940" y="49188"/>
                      <a:pt x="42316" y="44778"/>
                    </a:cubicBezTo>
                    <a:cubicBezTo>
                      <a:pt x="51062" y="40165"/>
                      <a:pt x="59909" y="35654"/>
                      <a:pt x="55199" y="25351"/>
                    </a:cubicBezTo>
                    <a:cubicBezTo>
                      <a:pt x="51465" y="17204"/>
                      <a:pt x="38145" y="5454"/>
                      <a:pt x="45243" y="0"/>
                    </a:cubicBezTo>
                    <a:cubicBezTo>
                      <a:pt x="38145" y="5420"/>
                      <a:pt x="31350" y="10875"/>
                      <a:pt x="24556" y="17675"/>
                    </a:cubicBezTo>
                    <a:cubicBezTo>
                      <a:pt x="17391" y="24813"/>
                      <a:pt x="8779" y="30469"/>
                      <a:pt x="0" y="35721"/>
                    </a:cubicBezTo>
                    <a:cubicBezTo>
                      <a:pt x="1177" y="43902"/>
                      <a:pt x="1211" y="52319"/>
                      <a:pt x="2691" y="60399"/>
                    </a:cubicBezTo>
                    <a:cubicBezTo>
                      <a:pt x="4373" y="69490"/>
                      <a:pt x="8275" y="79152"/>
                      <a:pt x="13253" y="8831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94" name="Freeform 1193">
                <a:extLst>
                  <a:ext uri="{FF2B5EF4-FFF2-40B4-BE49-F238E27FC236}">
                    <a16:creationId xmlns:a16="http://schemas.microsoft.com/office/drawing/2014/main" id="{52256AD6-62E7-86A4-7B53-D3ECF6A490F0}"/>
                  </a:ext>
                </a:extLst>
              </p:cNvPr>
              <p:cNvSpPr>
                <a:spLocks/>
              </p:cNvSpPr>
              <p:nvPr/>
            </p:nvSpPr>
            <p:spPr>
              <a:xfrm>
                <a:off x="12281993" y="4752115"/>
                <a:ext cx="373006" cy="222564"/>
              </a:xfrm>
              <a:custGeom>
                <a:avLst/>
                <a:gdLst>
                  <a:gd name="connsiteX0" fmla="*/ 30711 w 373006"/>
                  <a:gd name="connsiteY0" fmla="*/ 36450 h 222564"/>
                  <a:gd name="connsiteX1" fmla="*/ 44502 w 373006"/>
                  <a:gd name="connsiteY1" fmla="*/ 59950 h 222564"/>
                  <a:gd name="connsiteX2" fmla="*/ 32460 w 373006"/>
                  <a:gd name="connsiteY2" fmla="*/ 68737 h 222564"/>
                  <a:gd name="connsiteX3" fmla="*/ 24117 w 373006"/>
                  <a:gd name="connsiteY3" fmla="*/ 87557 h 222564"/>
                  <a:gd name="connsiteX4" fmla="*/ 9116 w 373006"/>
                  <a:gd name="connsiteY4" fmla="*/ 114660 h 222564"/>
                  <a:gd name="connsiteX5" fmla="*/ 0 w 373006"/>
                  <a:gd name="connsiteY5" fmla="*/ 121595 h 222564"/>
                  <a:gd name="connsiteX6" fmla="*/ 6290 w 373006"/>
                  <a:gd name="connsiteY6" fmla="*/ 126611 h 222564"/>
                  <a:gd name="connsiteX7" fmla="*/ 15238 w 373006"/>
                  <a:gd name="connsiteY7" fmla="*/ 140281 h 222564"/>
                  <a:gd name="connsiteX8" fmla="*/ 21932 w 373006"/>
                  <a:gd name="connsiteY8" fmla="*/ 153041 h 222564"/>
                  <a:gd name="connsiteX9" fmla="*/ 28693 w 373006"/>
                  <a:gd name="connsiteY9" fmla="*/ 159538 h 222564"/>
                  <a:gd name="connsiteX10" fmla="*/ 36127 w 373006"/>
                  <a:gd name="connsiteY10" fmla="*/ 169471 h 222564"/>
                  <a:gd name="connsiteX11" fmla="*/ 76963 w 373006"/>
                  <a:gd name="connsiteY11" fmla="*/ 192398 h 222564"/>
                  <a:gd name="connsiteX12" fmla="*/ 102729 w 373006"/>
                  <a:gd name="connsiteY12" fmla="*/ 198627 h 222564"/>
                  <a:gd name="connsiteX13" fmla="*/ 120288 w 373006"/>
                  <a:gd name="connsiteY13" fmla="*/ 201791 h 222564"/>
                  <a:gd name="connsiteX14" fmla="*/ 132229 w 373006"/>
                  <a:gd name="connsiteY14" fmla="*/ 203878 h 222564"/>
                  <a:gd name="connsiteX15" fmla="*/ 157458 w 373006"/>
                  <a:gd name="connsiteY15" fmla="*/ 218456 h 222564"/>
                  <a:gd name="connsiteX16" fmla="*/ 160888 w 373006"/>
                  <a:gd name="connsiteY16" fmla="*/ 222564 h 222564"/>
                  <a:gd name="connsiteX17" fmla="*/ 182080 w 373006"/>
                  <a:gd name="connsiteY17" fmla="*/ 218254 h 222564"/>
                  <a:gd name="connsiteX18" fmla="*/ 197755 w 373006"/>
                  <a:gd name="connsiteY18" fmla="*/ 198896 h 222564"/>
                  <a:gd name="connsiteX19" fmla="*/ 199942 w 373006"/>
                  <a:gd name="connsiteY19" fmla="*/ 188156 h 222564"/>
                  <a:gd name="connsiteX20" fmla="*/ 205324 w 373006"/>
                  <a:gd name="connsiteY20" fmla="*/ 178762 h 222564"/>
                  <a:gd name="connsiteX21" fmla="*/ 213228 w 373006"/>
                  <a:gd name="connsiteY21" fmla="*/ 173611 h 222564"/>
                  <a:gd name="connsiteX22" fmla="*/ 217804 w 373006"/>
                  <a:gd name="connsiteY22" fmla="*/ 172029 h 222564"/>
                  <a:gd name="connsiteX23" fmla="*/ 221436 w 373006"/>
                  <a:gd name="connsiteY23" fmla="*/ 171625 h 222564"/>
                  <a:gd name="connsiteX24" fmla="*/ 242023 w 373006"/>
                  <a:gd name="connsiteY24" fmla="*/ 174453 h 222564"/>
                  <a:gd name="connsiteX25" fmla="*/ 258067 w 373006"/>
                  <a:gd name="connsiteY25" fmla="*/ 187718 h 222564"/>
                  <a:gd name="connsiteX26" fmla="*/ 258067 w 373006"/>
                  <a:gd name="connsiteY26" fmla="*/ 187718 h 222564"/>
                  <a:gd name="connsiteX27" fmla="*/ 274852 w 373006"/>
                  <a:gd name="connsiteY27" fmla="*/ 185530 h 222564"/>
                  <a:gd name="connsiteX28" fmla="*/ 281143 w 373006"/>
                  <a:gd name="connsiteY28" fmla="*/ 183913 h 222564"/>
                  <a:gd name="connsiteX29" fmla="*/ 287938 w 373006"/>
                  <a:gd name="connsiteY29" fmla="*/ 182298 h 222564"/>
                  <a:gd name="connsiteX30" fmla="*/ 300484 w 373006"/>
                  <a:gd name="connsiteY30" fmla="*/ 178224 h 222564"/>
                  <a:gd name="connsiteX31" fmla="*/ 311517 w 373006"/>
                  <a:gd name="connsiteY31" fmla="*/ 169840 h 222564"/>
                  <a:gd name="connsiteX32" fmla="*/ 315016 w 373006"/>
                  <a:gd name="connsiteY32" fmla="*/ 157047 h 222564"/>
                  <a:gd name="connsiteX33" fmla="*/ 317337 w 373006"/>
                  <a:gd name="connsiteY33" fmla="*/ 152603 h 222564"/>
                  <a:gd name="connsiteX34" fmla="*/ 317236 w 373006"/>
                  <a:gd name="connsiteY34" fmla="*/ 146206 h 222564"/>
                  <a:gd name="connsiteX35" fmla="*/ 317168 w 373006"/>
                  <a:gd name="connsiteY35" fmla="*/ 133648 h 222564"/>
                  <a:gd name="connsiteX36" fmla="*/ 322988 w 373006"/>
                  <a:gd name="connsiteY36" fmla="*/ 110148 h 222564"/>
                  <a:gd name="connsiteX37" fmla="*/ 351210 w 373006"/>
                  <a:gd name="connsiteY37" fmla="*/ 67088 h 222564"/>
                  <a:gd name="connsiteX38" fmla="*/ 373007 w 373006"/>
                  <a:gd name="connsiteY38" fmla="*/ 46651 h 222564"/>
                  <a:gd name="connsiteX39" fmla="*/ 373007 w 373006"/>
                  <a:gd name="connsiteY39" fmla="*/ 46651 h 222564"/>
                  <a:gd name="connsiteX40" fmla="*/ 371594 w 373006"/>
                  <a:gd name="connsiteY40" fmla="*/ 43587 h 222564"/>
                  <a:gd name="connsiteX41" fmla="*/ 364766 w 373006"/>
                  <a:gd name="connsiteY41" fmla="*/ 31602 h 222564"/>
                  <a:gd name="connsiteX42" fmla="*/ 358610 w 373006"/>
                  <a:gd name="connsiteY42" fmla="*/ 16418 h 222564"/>
                  <a:gd name="connsiteX43" fmla="*/ 357466 w 373006"/>
                  <a:gd name="connsiteY43" fmla="*/ 9415 h 222564"/>
                  <a:gd name="connsiteX44" fmla="*/ 354876 w 373006"/>
                  <a:gd name="connsiteY44" fmla="*/ 10593 h 222564"/>
                  <a:gd name="connsiteX45" fmla="*/ 348182 w 373006"/>
                  <a:gd name="connsiteY45" fmla="*/ 19077 h 222564"/>
                  <a:gd name="connsiteX46" fmla="*/ 301493 w 373006"/>
                  <a:gd name="connsiteY46" fmla="*/ 25508 h 222564"/>
                  <a:gd name="connsiteX47" fmla="*/ 284876 w 373006"/>
                  <a:gd name="connsiteY47" fmla="*/ 12916 h 222564"/>
                  <a:gd name="connsiteX48" fmla="*/ 268092 w 373006"/>
                  <a:gd name="connsiteY48" fmla="*/ 4769 h 222564"/>
                  <a:gd name="connsiteX49" fmla="*/ 231292 w 373006"/>
                  <a:gd name="connsiteY49" fmla="*/ 3186 h 222564"/>
                  <a:gd name="connsiteX50" fmla="*/ 214036 w 373006"/>
                  <a:gd name="connsiteY50" fmla="*/ 29582 h 222564"/>
                  <a:gd name="connsiteX51" fmla="*/ 197721 w 373006"/>
                  <a:gd name="connsiteY51" fmla="*/ 37998 h 222564"/>
                  <a:gd name="connsiteX52" fmla="*/ 180431 w 373006"/>
                  <a:gd name="connsiteY52" fmla="*/ 37426 h 222564"/>
                  <a:gd name="connsiteX53" fmla="*/ 167548 w 373006"/>
                  <a:gd name="connsiteY53" fmla="*/ 44295 h 222564"/>
                  <a:gd name="connsiteX54" fmla="*/ 157558 w 373006"/>
                  <a:gd name="connsiteY54" fmla="*/ 56179 h 222564"/>
                  <a:gd name="connsiteX55" fmla="*/ 153152 w 373006"/>
                  <a:gd name="connsiteY55" fmla="*/ 62509 h 222564"/>
                  <a:gd name="connsiteX56" fmla="*/ 147333 w 373006"/>
                  <a:gd name="connsiteY56" fmla="*/ 66212 h 222564"/>
                  <a:gd name="connsiteX57" fmla="*/ 131826 w 373006"/>
                  <a:gd name="connsiteY57" fmla="*/ 69175 h 222564"/>
                  <a:gd name="connsiteX58" fmla="*/ 127487 w 373006"/>
                  <a:gd name="connsiteY58" fmla="*/ 67593 h 222564"/>
                  <a:gd name="connsiteX59" fmla="*/ 123483 w 373006"/>
                  <a:gd name="connsiteY59" fmla="*/ 67761 h 222564"/>
                  <a:gd name="connsiteX60" fmla="*/ 114570 w 373006"/>
                  <a:gd name="connsiteY60" fmla="*/ 65505 h 222564"/>
                  <a:gd name="connsiteX61" fmla="*/ 97784 w 373006"/>
                  <a:gd name="connsiteY61" fmla="*/ 61768 h 222564"/>
                  <a:gd name="connsiteX62" fmla="*/ 68553 w 373006"/>
                  <a:gd name="connsiteY62" fmla="*/ 45372 h 222564"/>
                  <a:gd name="connsiteX63" fmla="*/ 46218 w 373006"/>
                  <a:gd name="connsiteY63" fmla="*/ 27057 h 222564"/>
                  <a:gd name="connsiteX64" fmla="*/ 27616 w 373006"/>
                  <a:gd name="connsiteY64" fmla="*/ 20155 h 222564"/>
                  <a:gd name="connsiteX65" fmla="*/ 30711 w 373006"/>
                  <a:gd name="connsiteY65" fmla="*/ 36450 h 222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73006" h="222564">
                    <a:moveTo>
                      <a:pt x="30711" y="36450"/>
                    </a:moveTo>
                    <a:cubicBezTo>
                      <a:pt x="34444" y="42712"/>
                      <a:pt x="48741" y="51937"/>
                      <a:pt x="44502" y="59950"/>
                    </a:cubicBezTo>
                    <a:cubicBezTo>
                      <a:pt x="42551" y="63687"/>
                      <a:pt x="35756" y="66515"/>
                      <a:pt x="32460" y="68737"/>
                    </a:cubicBezTo>
                    <a:cubicBezTo>
                      <a:pt x="24151" y="74359"/>
                      <a:pt x="23882" y="77996"/>
                      <a:pt x="24117" y="87557"/>
                    </a:cubicBezTo>
                    <a:cubicBezTo>
                      <a:pt x="24387" y="98903"/>
                      <a:pt x="18265" y="107926"/>
                      <a:pt x="9116" y="114660"/>
                    </a:cubicBezTo>
                    <a:cubicBezTo>
                      <a:pt x="5852" y="117050"/>
                      <a:pt x="2993" y="119306"/>
                      <a:pt x="0" y="121595"/>
                    </a:cubicBezTo>
                    <a:cubicBezTo>
                      <a:pt x="2085" y="123312"/>
                      <a:pt x="4339" y="124625"/>
                      <a:pt x="6290" y="126611"/>
                    </a:cubicBezTo>
                    <a:cubicBezTo>
                      <a:pt x="10394" y="130719"/>
                      <a:pt x="12681" y="135062"/>
                      <a:pt x="15238" y="140281"/>
                    </a:cubicBezTo>
                    <a:cubicBezTo>
                      <a:pt x="17054" y="144051"/>
                      <a:pt x="19174" y="149506"/>
                      <a:pt x="21932" y="153041"/>
                    </a:cubicBezTo>
                    <a:cubicBezTo>
                      <a:pt x="23816" y="155465"/>
                      <a:pt x="26775" y="157114"/>
                      <a:pt x="28693" y="159538"/>
                    </a:cubicBezTo>
                    <a:cubicBezTo>
                      <a:pt x="31485" y="163074"/>
                      <a:pt x="32595" y="166710"/>
                      <a:pt x="36127" y="169471"/>
                    </a:cubicBezTo>
                    <a:cubicBezTo>
                      <a:pt x="47193" y="178157"/>
                      <a:pt x="63642" y="188695"/>
                      <a:pt x="76963" y="192398"/>
                    </a:cubicBezTo>
                    <a:cubicBezTo>
                      <a:pt x="85204" y="194687"/>
                      <a:pt x="94219" y="197414"/>
                      <a:pt x="102729" y="198627"/>
                    </a:cubicBezTo>
                    <a:cubicBezTo>
                      <a:pt x="108750" y="199468"/>
                      <a:pt x="114267" y="201387"/>
                      <a:pt x="120288" y="201791"/>
                    </a:cubicBezTo>
                    <a:cubicBezTo>
                      <a:pt x="125166" y="202128"/>
                      <a:pt x="127654" y="201825"/>
                      <a:pt x="132229" y="203878"/>
                    </a:cubicBezTo>
                    <a:cubicBezTo>
                      <a:pt x="141277" y="207986"/>
                      <a:pt x="150258" y="211353"/>
                      <a:pt x="157458" y="218456"/>
                    </a:cubicBezTo>
                    <a:cubicBezTo>
                      <a:pt x="158533" y="219500"/>
                      <a:pt x="159711" y="221217"/>
                      <a:pt x="160888" y="222564"/>
                    </a:cubicBezTo>
                    <a:cubicBezTo>
                      <a:pt x="167751" y="221217"/>
                      <a:pt x="175723" y="221284"/>
                      <a:pt x="182080" y="218254"/>
                    </a:cubicBezTo>
                    <a:cubicBezTo>
                      <a:pt x="190018" y="214484"/>
                      <a:pt x="195703" y="207313"/>
                      <a:pt x="197755" y="198896"/>
                    </a:cubicBezTo>
                    <a:cubicBezTo>
                      <a:pt x="198664" y="195158"/>
                      <a:pt x="198562" y="191859"/>
                      <a:pt x="199942" y="188156"/>
                    </a:cubicBezTo>
                    <a:cubicBezTo>
                      <a:pt x="201388" y="184318"/>
                      <a:pt x="202700" y="181759"/>
                      <a:pt x="205324" y="178762"/>
                    </a:cubicBezTo>
                    <a:cubicBezTo>
                      <a:pt x="207880" y="175834"/>
                      <a:pt x="209495" y="174891"/>
                      <a:pt x="213228" y="173611"/>
                    </a:cubicBezTo>
                    <a:cubicBezTo>
                      <a:pt x="215045" y="172972"/>
                      <a:pt x="215751" y="172467"/>
                      <a:pt x="217804" y="172029"/>
                    </a:cubicBezTo>
                    <a:cubicBezTo>
                      <a:pt x="219082" y="171760"/>
                      <a:pt x="220023" y="171996"/>
                      <a:pt x="221436" y="171625"/>
                    </a:cubicBezTo>
                    <a:cubicBezTo>
                      <a:pt x="229307" y="169605"/>
                      <a:pt x="234891" y="170177"/>
                      <a:pt x="242023" y="174453"/>
                    </a:cubicBezTo>
                    <a:cubicBezTo>
                      <a:pt x="248111" y="178123"/>
                      <a:pt x="253291" y="182702"/>
                      <a:pt x="258067" y="187718"/>
                    </a:cubicBezTo>
                    <a:lnTo>
                      <a:pt x="258067" y="187718"/>
                    </a:lnTo>
                    <a:cubicBezTo>
                      <a:pt x="263719" y="186741"/>
                      <a:pt x="269572" y="186405"/>
                      <a:pt x="274852" y="185530"/>
                    </a:cubicBezTo>
                    <a:cubicBezTo>
                      <a:pt x="276501" y="185260"/>
                      <a:pt x="278754" y="184116"/>
                      <a:pt x="281143" y="183913"/>
                    </a:cubicBezTo>
                    <a:cubicBezTo>
                      <a:pt x="284136" y="183644"/>
                      <a:pt x="285179" y="182971"/>
                      <a:pt x="287938" y="182298"/>
                    </a:cubicBezTo>
                    <a:cubicBezTo>
                      <a:pt x="292580" y="181119"/>
                      <a:pt x="296078" y="180682"/>
                      <a:pt x="300484" y="178224"/>
                    </a:cubicBezTo>
                    <a:cubicBezTo>
                      <a:pt x="304251" y="176103"/>
                      <a:pt x="308490" y="173039"/>
                      <a:pt x="311517" y="169840"/>
                    </a:cubicBezTo>
                    <a:cubicBezTo>
                      <a:pt x="315890" y="165228"/>
                      <a:pt x="313906" y="162400"/>
                      <a:pt x="315016" y="157047"/>
                    </a:cubicBezTo>
                    <a:cubicBezTo>
                      <a:pt x="315487" y="154724"/>
                      <a:pt x="316865" y="154724"/>
                      <a:pt x="317337" y="152603"/>
                    </a:cubicBezTo>
                    <a:cubicBezTo>
                      <a:pt x="317740" y="150751"/>
                      <a:pt x="317236" y="148091"/>
                      <a:pt x="317236" y="146206"/>
                    </a:cubicBezTo>
                    <a:cubicBezTo>
                      <a:pt x="317202" y="142065"/>
                      <a:pt x="316967" y="137789"/>
                      <a:pt x="317168" y="133648"/>
                    </a:cubicBezTo>
                    <a:cubicBezTo>
                      <a:pt x="317606" y="125803"/>
                      <a:pt x="320701" y="117219"/>
                      <a:pt x="322988" y="110148"/>
                    </a:cubicBezTo>
                    <a:cubicBezTo>
                      <a:pt x="328370" y="93516"/>
                      <a:pt x="342195" y="81733"/>
                      <a:pt x="351210" y="67088"/>
                    </a:cubicBezTo>
                    <a:cubicBezTo>
                      <a:pt x="356222" y="58940"/>
                      <a:pt x="363925" y="50994"/>
                      <a:pt x="373007" y="46651"/>
                    </a:cubicBezTo>
                    <a:lnTo>
                      <a:pt x="373007" y="46651"/>
                    </a:lnTo>
                    <a:cubicBezTo>
                      <a:pt x="372469" y="45641"/>
                      <a:pt x="372166" y="44564"/>
                      <a:pt x="371594" y="43587"/>
                    </a:cubicBezTo>
                    <a:cubicBezTo>
                      <a:pt x="369273" y="39446"/>
                      <a:pt x="367087" y="35474"/>
                      <a:pt x="364766" y="31602"/>
                    </a:cubicBezTo>
                    <a:cubicBezTo>
                      <a:pt x="361839" y="26686"/>
                      <a:pt x="359855" y="21906"/>
                      <a:pt x="358610" y="16418"/>
                    </a:cubicBezTo>
                    <a:cubicBezTo>
                      <a:pt x="358106" y="14196"/>
                      <a:pt x="357769" y="11805"/>
                      <a:pt x="357466" y="9415"/>
                    </a:cubicBezTo>
                    <a:cubicBezTo>
                      <a:pt x="356390" y="9785"/>
                      <a:pt x="355313" y="10189"/>
                      <a:pt x="354876" y="10593"/>
                    </a:cubicBezTo>
                    <a:cubicBezTo>
                      <a:pt x="352320" y="12883"/>
                      <a:pt x="350773" y="16519"/>
                      <a:pt x="348182" y="19077"/>
                    </a:cubicBezTo>
                    <a:cubicBezTo>
                      <a:pt x="335030" y="32107"/>
                      <a:pt x="318279" y="32645"/>
                      <a:pt x="301493" y="25508"/>
                    </a:cubicBezTo>
                    <a:cubicBezTo>
                      <a:pt x="295170" y="22815"/>
                      <a:pt x="290359" y="17024"/>
                      <a:pt x="284876" y="12916"/>
                    </a:cubicBezTo>
                    <a:cubicBezTo>
                      <a:pt x="279697" y="9044"/>
                      <a:pt x="274012" y="6991"/>
                      <a:pt x="268092" y="4769"/>
                    </a:cubicBezTo>
                    <a:cubicBezTo>
                      <a:pt x="256487" y="460"/>
                      <a:pt x="243065" y="-2604"/>
                      <a:pt x="231292" y="3186"/>
                    </a:cubicBezTo>
                    <a:cubicBezTo>
                      <a:pt x="220763" y="8371"/>
                      <a:pt x="220763" y="21367"/>
                      <a:pt x="214036" y="29582"/>
                    </a:cubicBezTo>
                    <a:cubicBezTo>
                      <a:pt x="210470" y="33925"/>
                      <a:pt x="203440" y="38503"/>
                      <a:pt x="197721" y="37998"/>
                    </a:cubicBezTo>
                    <a:cubicBezTo>
                      <a:pt x="191027" y="37393"/>
                      <a:pt x="186688" y="35306"/>
                      <a:pt x="180431" y="37426"/>
                    </a:cubicBezTo>
                    <a:cubicBezTo>
                      <a:pt x="175117" y="39244"/>
                      <a:pt x="171350" y="40052"/>
                      <a:pt x="167548" y="44295"/>
                    </a:cubicBezTo>
                    <a:cubicBezTo>
                      <a:pt x="164118" y="48099"/>
                      <a:pt x="160585" y="52004"/>
                      <a:pt x="157558" y="56179"/>
                    </a:cubicBezTo>
                    <a:cubicBezTo>
                      <a:pt x="155911" y="58435"/>
                      <a:pt x="155877" y="60590"/>
                      <a:pt x="153152" y="62509"/>
                    </a:cubicBezTo>
                    <a:cubicBezTo>
                      <a:pt x="151604" y="63586"/>
                      <a:pt x="149183" y="65270"/>
                      <a:pt x="147333" y="66212"/>
                    </a:cubicBezTo>
                    <a:cubicBezTo>
                      <a:pt x="143329" y="68198"/>
                      <a:pt x="136131" y="70084"/>
                      <a:pt x="131826" y="69175"/>
                    </a:cubicBezTo>
                    <a:cubicBezTo>
                      <a:pt x="130581" y="68905"/>
                      <a:pt x="129235" y="67795"/>
                      <a:pt x="127487" y="67593"/>
                    </a:cubicBezTo>
                    <a:cubicBezTo>
                      <a:pt x="126208" y="67424"/>
                      <a:pt x="124761" y="67963"/>
                      <a:pt x="123483" y="67761"/>
                    </a:cubicBezTo>
                    <a:cubicBezTo>
                      <a:pt x="120590" y="67256"/>
                      <a:pt x="117463" y="66145"/>
                      <a:pt x="114570" y="65505"/>
                    </a:cubicBezTo>
                    <a:cubicBezTo>
                      <a:pt x="109053" y="64260"/>
                      <a:pt x="103032" y="63485"/>
                      <a:pt x="97784" y="61768"/>
                    </a:cubicBezTo>
                    <a:cubicBezTo>
                      <a:pt x="87356" y="58368"/>
                      <a:pt x="76626" y="53015"/>
                      <a:pt x="68553" y="45372"/>
                    </a:cubicBezTo>
                    <a:cubicBezTo>
                      <a:pt x="61658" y="38840"/>
                      <a:pt x="53921" y="32410"/>
                      <a:pt x="46218" y="27057"/>
                    </a:cubicBezTo>
                    <a:cubicBezTo>
                      <a:pt x="40701" y="23219"/>
                      <a:pt x="34747" y="20256"/>
                      <a:pt x="27616" y="20155"/>
                    </a:cubicBezTo>
                    <a:cubicBezTo>
                      <a:pt x="27515" y="25744"/>
                      <a:pt x="27684" y="31332"/>
                      <a:pt x="30711" y="36450"/>
                    </a:cubicBezTo>
                    <a:close/>
                  </a:path>
                </a:pathLst>
              </a:custGeom>
              <a:solidFill>
                <a:srgbClr val="D5DCDD"/>
              </a:solidFill>
              <a:ln w="3175" cap="rnd">
                <a:solidFill>
                  <a:srgbClr val="7D8D91"/>
                </a:solidFill>
                <a:prstDash val="solid"/>
                <a:round/>
              </a:ln>
            </p:spPr>
            <p:txBody>
              <a:bodyPr rtlCol="0" anchor="ctr"/>
              <a:lstStyle/>
              <a:p>
                <a:endParaRPr lang="en-US"/>
              </a:p>
            </p:txBody>
          </p:sp>
        </p:grpSp>
        <p:sp>
          <p:nvSpPr>
            <p:cNvPr id="1152" name="Freeform 1194">
              <a:extLst>
                <a:ext uri="{FF2B5EF4-FFF2-40B4-BE49-F238E27FC236}">
                  <a16:creationId xmlns:a16="http://schemas.microsoft.com/office/drawing/2014/main" id="{3220481D-727C-E0B4-C3E8-221D2280057A}"/>
                </a:ext>
              </a:extLst>
            </p:cNvPr>
            <p:cNvSpPr>
              <a:spLocks/>
            </p:cNvSpPr>
            <p:nvPr/>
          </p:nvSpPr>
          <p:spPr>
            <a:xfrm>
              <a:off x="12127114" y="4271540"/>
              <a:ext cx="380313" cy="197580"/>
            </a:xfrm>
            <a:custGeom>
              <a:avLst/>
              <a:gdLst>
                <a:gd name="connsiteX0" fmla="*/ 142986 w 391466"/>
                <a:gd name="connsiteY0" fmla="*/ 2289 h 203487"/>
                <a:gd name="connsiteX1" fmla="*/ 141808 w 391466"/>
                <a:gd name="connsiteY1" fmla="*/ 13097 h 203487"/>
                <a:gd name="connsiteX2" fmla="*/ 124923 w 391466"/>
                <a:gd name="connsiteY2" fmla="*/ 23938 h 203487"/>
                <a:gd name="connsiteX3" fmla="*/ 83044 w 391466"/>
                <a:gd name="connsiteY3" fmla="*/ 34172 h 203487"/>
                <a:gd name="connsiteX4" fmla="*/ 52938 w 391466"/>
                <a:gd name="connsiteY4" fmla="*/ 38717 h 203487"/>
                <a:gd name="connsiteX5" fmla="*/ 24514 w 391466"/>
                <a:gd name="connsiteY5" fmla="*/ 43196 h 203487"/>
                <a:gd name="connsiteX6" fmla="*/ 19468 w 391466"/>
                <a:gd name="connsiteY6" fmla="*/ 45519 h 203487"/>
                <a:gd name="connsiteX7" fmla="*/ 14020 w 391466"/>
                <a:gd name="connsiteY7" fmla="*/ 52016 h 203487"/>
                <a:gd name="connsiteX8" fmla="*/ 4264 w 391466"/>
                <a:gd name="connsiteY8" fmla="*/ 64608 h 203487"/>
                <a:gd name="connsiteX9" fmla="*/ 5071 w 391466"/>
                <a:gd name="connsiteY9" fmla="*/ 106827 h 203487"/>
                <a:gd name="connsiteX10" fmla="*/ 24010 w 391466"/>
                <a:gd name="connsiteY10" fmla="*/ 133929 h 203487"/>
                <a:gd name="connsiteX11" fmla="*/ 53712 w 391466"/>
                <a:gd name="connsiteY11" fmla="*/ 142818 h 203487"/>
                <a:gd name="connsiteX12" fmla="*/ 61987 w 391466"/>
                <a:gd name="connsiteY12" fmla="*/ 146689 h 203487"/>
                <a:gd name="connsiteX13" fmla="*/ 69790 w 391466"/>
                <a:gd name="connsiteY13" fmla="*/ 149484 h 203487"/>
                <a:gd name="connsiteX14" fmla="*/ 86172 w 391466"/>
                <a:gd name="connsiteY14" fmla="*/ 161739 h 203487"/>
                <a:gd name="connsiteX15" fmla="*/ 101342 w 391466"/>
                <a:gd name="connsiteY15" fmla="*/ 180323 h 203487"/>
                <a:gd name="connsiteX16" fmla="*/ 104605 w 391466"/>
                <a:gd name="connsiteY16" fmla="*/ 195541 h 203487"/>
                <a:gd name="connsiteX17" fmla="*/ 112577 w 391466"/>
                <a:gd name="connsiteY17" fmla="*/ 197494 h 203487"/>
                <a:gd name="connsiteX18" fmla="*/ 129127 w 391466"/>
                <a:gd name="connsiteY18" fmla="*/ 203419 h 203487"/>
                <a:gd name="connsiteX19" fmla="*/ 140295 w 391466"/>
                <a:gd name="connsiteY19" fmla="*/ 191770 h 203487"/>
                <a:gd name="connsiteX20" fmla="*/ 161991 w 391466"/>
                <a:gd name="connsiteY20" fmla="*/ 170762 h 203487"/>
                <a:gd name="connsiteX21" fmla="*/ 191895 w 391466"/>
                <a:gd name="connsiteY21" fmla="*/ 173859 h 203487"/>
                <a:gd name="connsiteX22" fmla="*/ 225061 w 391466"/>
                <a:gd name="connsiteY22" fmla="*/ 188841 h 203487"/>
                <a:gd name="connsiteX23" fmla="*/ 240737 w 391466"/>
                <a:gd name="connsiteY23" fmla="*/ 188639 h 203487"/>
                <a:gd name="connsiteX24" fmla="*/ 229502 w 391466"/>
                <a:gd name="connsiteY24" fmla="*/ 188706 h 203487"/>
                <a:gd name="connsiteX25" fmla="*/ 261256 w 391466"/>
                <a:gd name="connsiteY25" fmla="*/ 172782 h 203487"/>
                <a:gd name="connsiteX26" fmla="*/ 277099 w 391466"/>
                <a:gd name="connsiteY26" fmla="*/ 176283 h 203487"/>
                <a:gd name="connsiteX27" fmla="*/ 292874 w 391466"/>
                <a:gd name="connsiteY27" fmla="*/ 180289 h 203487"/>
                <a:gd name="connsiteX28" fmla="*/ 326580 w 391466"/>
                <a:gd name="connsiteY28" fmla="*/ 180222 h 203487"/>
                <a:gd name="connsiteX29" fmla="*/ 340875 w 391466"/>
                <a:gd name="connsiteY29" fmla="*/ 154971 h 203487"/>
                <a:gd name="connsiteX30" fmla="*/ 362202 w 391466"/>
                <a:gd name="connsiteY30" fmla="*/ 137094 h 203487"/>
                <a:gd name="connsiteX31" fmla="*/ 378011 w 391466"/>
                <a:gd name="connsiteY31" fmla="*/ 137195 h 203487"/>
                <a:gd name="connsiteX32" fmla="*/ 391466 w 391466"/>
                <a:gd name="connsiteY32" fmla="*/ 134670 h 203487"/>
                <a:gd name="connsiteX33" fmla="*/ 391365 w 391466"/>
                <a:gd name="connsiteY33" fmla="*/ 134266 h 203487"/>
                <a:gd name="connsiteX34" fmla="*/ 366205 w 391466"/>
                <a:gd name="connsiteY34" fmla="*/ 101709 h 203487"/>
                <a:gd name="connsiteX35" fmla="*/ 355979 w 391466"/>
                <a:gd name="connsiteY35" fmla="*/ 93865 h 203487"/>
                <a:gd name="connsiteX36" fmla="*/ 345451 w 391466"/>
                <a:gd name="connsiteY36" fmla="*/ 89051 h 203487"/>
                <a:gd name="connsiteX37" fmla="*/ 335393 w 391466"/>
                <a:gd name="connsiteY37" fmla="*/ 82519 h 203487"/>
                <a:gd name="connsiteX38" fmla="*/ 326277 w 391466"/>
                <a:gd name="connsiteY38" fmla="*/ 79085 h 203487"/>
                <a:gd name="connsiteX39" fmla="*/ 316825 w 391466"/>
                <a:gd name="connsiteY39" fmla="*/ 75281 h 203487"/>
                <a:gd name="connsiteX40" fmla="*/ 308718 w 391466"/>
                <a:gd name="connsiteY40" fmla="*/ 74607 h 203487"/>
                <a:gd name="connsiteX41" fmla="*/ 303639 w 391466"/>
                <a:gd name="connsiteY41" fmla="*/ 73160 h 203487"/>
                <a:gd name="connsiteX42" fmla="*/ 299064 w 391466"/>
                <a:gd name="connsiteY42" fmla="*/ 74607 h 203487"/>
                <a:gd name="connsiteX43" fmla="*/ 293379 w 391466"/>
                <a:gd name="connsiteY43" fmla="*/ 74978 h 203487"/>
                <a:gd name="connsiteX44" fmla="*/ 279387 w 391466"/>
                <a:gd name="connsiteY44" fmla="*/ 76593 h 203487"/>
                <a:gd name="connsiteX45" fmla="*/ 266133 w 391466"/>
                <a:gd name="connsiteY45" fmla="*/ 78378 h 203487"/>
                <a:gd name="connsiteX46" fmla="*/ 260482 w 391466"/>
                <a:gd name="connsiteY46" fmla="*/ 76695 h 203487"/>
                <a:gd name="connsiteX47" fmla="*/ 253889 w 391466"/>
                <a:gd name="connsiteY47" fmla="*/ 74035 h 203487"/>
                <a:gd name="connsiteX48" fmla="*/ 241914 w 391466"/>
                <a:gd name="connsiteY48" fmla="*/ 64642 h 203487"/>
                <a:gd name="connsiteX49" fmla="*/ 226070 w 391466"/>
                <a:gd name="connsiteY49" fmla="*/ 45922 h 203487"/>
                <a:gd name="connsiteX50" fmla="*/ 205283 w 391466"/>
                <a:gd name="connsiteY50" fmla="*/ 33802 h 203487"/>
                <a:gd name="connsiteX51" fmla="*/ 198690 w 391466"/>
                <a:gd name="connsiteY51" fmla="*/ 32085 h 203487"/>
                <a:gd name="connsiteX52" fmla="*/ 192063 w 391466"/>
                <a:gd name="connsiteY52" fmla="*/ 32153 h 203487"/>
                <a:gd name="connsiteX53" fmla="*/ 180559 w 391466"/>
                <a:gd name="connsiteY53" fmla="*/ 28415 h 203487"/>
                <a:gd name="connsiteX54" fmla="*/ 168348 w 391466"/>
                <a:gd name="connsiteY54" fmla="*/ 22221 h 203487"/>
                <a:gd name="connsiteX55" fmla="*/ 160410 w 391466"/>
                <a:gd name="connsiteY55" fmla="*/ 16093 h 203487"/>
                <a:gd name="connsiteX56" fmla="*/ 148939 w 391466"/>
                <a:gd name="connsiteY56" fmla="*/ 4545 h 203487"/>
                <a:gd name="connsiteX57" fmla="*/ 142919 w 391466"/>
                <a:gd name="connsiteY57" fmla="*/ 0 h 203487"/>
                <a:gd name="connsiteX58" fmla="*/ 142986 w 391466"/>
                <a:gd name="connsiteY58" fmla="*/ 2289 h 203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1466" h="203487">
                  <a:moveTo>
                    <a:pt x="142986" y="2289"/>
                  </a:moveTo>
                  <a:cubicBezTo>
                    <a:pt x="144096" y="6801"/>
                    <a:pt x="145172" y="8821"/>
                    <a:pt x="141808" y="13097"/>
                  </a:cubicBezTo>
                  <a:cubicBezTo>
                    <a:pt x="137603" y="18416"/>
                    <a:pt x="131112" y="21749"/>
                    <a:pt x="124923" y="23938"/>
                  </a:cubicBezTo>
                  <a:cubicBezTo>
                    <a:pt x="111468" y="28685"/>
                    <a:pt x="96902" y="30941"/>
                    <a:pt x="83044" y="34172"/>
                  </a:cubicBezTo>
                  <a:cubicBezTo>
                    <a:pt x="73524" y="36361"/>
                    <a:pt x="62659" y="38785"/>
                    <a:pt x="52938" y="38717"/>
                  </a:cubicBezTo>
                  <a:cubicBezTo>
                    <a:pt x="43216" y="38617"/>
                    <a:pt x="33092" y="38717"/>
                    <a:pt x="24514" y="43196"/>
                  </a:cubicBezTo>
                  <a:cubicBezTo>
                    <a:pt x="22530" y="44239"/>
                    <a:pt x="21554" y="43902"/>
                    <a:pt x="19468" y="45519"/>
                  </a:cubicBezTo>
                  <a:cubicBezTo>
                    <a:pt x="17484" y="47067"/>
                    <a:pt x="15735" y="50097"/>
                    <a:pt x="14020" y="52016"/>
                  </a:cubicBezTo>
                  <a:cubicBezTo>
                    <a:pt x="10387" y="56056"/>
                    <a:pt x="7191" y="60063"/>
                    <a:pt x="4264" y="64608"/>
                  </a:cubicBezTo>
                  <a:cubicBezTo>
                    <a:pt x="-3439" y="76560"/>
                    <a:pt x="834" y="94135"/>
                    <a:pt x="5071" y="106827"/>
                  </a:cubicBezTo>
                  <a:cubicBezTo>
                    <a:pt x="8738" y="117702"/>
                    <a:pt x="13986" y="127869"/>
                    <a:pt x="24010" y="133929"/>
                  </a:cubicBezTo>
                  <a:cubicBezTo>
                    <a:pt x="33125" y="139451"/>
                    <a:pt x="43688" y="140158"/>
                    <a:pt x="53712" y="142818"/>
                  </a:cubicBezTo>
                  <a:cubicBezTo>
                    <a:pt x="56773" y="143659"/>
                    <a:pt x="59094" y="145410"/>
                    <a:pt x="61987" y="146689"/>
                  </a:cubicBezTo>
                  <a:cubicBezTo>
                    <a:pt x="64476" y="147800"/>
                    <a:pt x="67369" y="148205"/>
                    <a:pt x="69790" y="149484"/>
                  </a:cubicBezTo>
                  <a:cubicBezTo>
                    <a:pt x="75710" y="152581"/>
                    <a:pt x="81598" y="156891"/>
                    <a:pt x="86172" y="161739"/>
                  </a:cubicBezTo>
                  <a:cubicBezTo>
                    <a:pt x="91419" y="167328"/>
                    <a:pt x="97811" y="173489"/>
                    <a:pt x="101342" y="180323"/>
                  </a:cubicBezTo>
                  <a:cubicBezTo>
                    <a:pt x="103798" y="185104"/>
                    <a:pt x="104134" y="190322"/>
                    <a:pt x="104605" y="195541"/>
                  </a:cubicBezTo>
                  <a:cubicBezTo>
                    <a:pt x="107095" y="195608"/>
                    <a:pt x="109651" y="196450"/>
                    <a:pt x="112577" y="197494"/>
                  </a:cubicBezTo>
                  <a:cubicBezTo>
                    <a:pt x="117051" y="199110"/>
                    <a:pt x="124552" y="204126"/>
                    <a:pt x="129127" y="203419"/>
                  </a:cubicBezTo>
                  <a:cubicBezTo>
                    <a:pt x="134678" y="202544"/>
                    <a:pt x="137873" y="195877"/>
                    <a:pt x="140295" y="191770"/>
                  </a:cubicBezTo>
                  <a:cubicBezTo>
                    <a:pt x="145509" y="182983"/>
                    <a:pt x="150823" y="172142"/>
                    <a:pt x="161991" y="170762"/>
                  </a:cubicBezTo>
                  <a:cubicBezTo>
                    <a:pt x="171981" y="169516"/>
                    <a:pt x="183317" y="170021"/>
                    <a:pt x="191895" y="173859"/>
                  </a:cubicBezTo>
                  <a:cubicBezTo>
                    <a:pt x="203365" y="178943"/>
                    <a:pt x="212044" y="188639"/>
                    <a:pt x="225061" y="188841"/>
                  </a:cubicBezTo>
                  <a:cubicBezTo>
                    <a:pt x="230343" y="188942"/>
                    <a:pt x="235758" y="188336"/>
                    <a:pt x="240737" y="188639"/>
                  </a:cubicBezTo>
                  <a:cubicBezTo>
                    <a:pt x="237137" y="188437"/>
                    <a:pt x="233370" y="188538"/>
                    <a:pt x="229502" y="188706"/>
                  </a:cubicBezTo>
                  <a:cubicBezTo>
                    <a:pt x="236330" y="180424"/>
                    <a:pt x="250391" y="172041"/>
                    <a:pt x="261256" y="172782"/>
                  </a:cubicBezTo>
                  <a:cubicBezTo>
                    <a:pt x="266436" y="173118"/>
                    <a:pt x="272188" y="174701"/>
                    <a:pt x="277099" y="176283"/>
                  </a:cubicBezTo>
                  <a:cubicBezTo>
                    <a:pt x="282447" y="178000"/>
                    <a:pt x="287628" y="178976"/>
                    <a:pt x="292874" y="180289"/>
                  </a:cubicBezTo>
                  <a:cubicBezTo>
                    <a:pt x="304210" y="183151"/>
                    <a:pt x="315042" y="183690"/>
                    <a:pt x="326580" y="180222"/>
                  </a:cubicBezTo>
                  <a:cubicBezTo>
                    <a:pt x="338723" y="176553"/>
                    <a:pt x="338454" y="165240"/>
                    <a:pt x="340875" y="154971"/>
                  </a:cubicBezTo>
                  <a:cubicBezTo>
                    <a:pt x="343062" y="145713"/>
                    <a:pt x="352817" y="137599"/>
                    <a:pt x="362202" y="137094"/>
                  </a:cubicBezTo>
                  <a:cubicBezTo>
                    <a:pt x="367449" y="136791"/>
                    <a:pt x="372764" y="137498"/>
                    <a:pt x="378011" y="137195"/>
                  </a:cubicBezTo>
                  <a:cubicBezTo>
                    <a:pt x="382587" y="136926"/>
                    <a:pt x="387026" y="135747"/>
                    <a:pt x="391466" y="134670"/>
                  </a:cubicBezTo>
                  <a:cubicBezTo>
                    <a:pt x="391433" y="134535"/>
                    <a:pt x="391399" y="134401"/>
                    <a:pt x="391365" y="134266"/>
                  </a:cubicBezTo>
                  <a:cubicBezTo>
                    <a:pt x="386388" y="120261"/>
                    <a:pt x="376902" y="111574"/>
                    <a:pt x="366205" y="101709"/>
                  </a:cubicBezTo>
                  <a:cubicBezTo>
                    <a:pt x="363076" y="98848"/>
                    <a:pt x="359578" y="96087"/>
                    <a:pt x="355979" y="93865"/>
                  </a:cubicBezTo>
                  <a:cubicBezTo>
                    <a:pt x="352615" y="91811"/>
                    <a:pt x="348881" y="90936"/>
                    <a:pt x="345451" y="89051"/>
                  </a:cubicBezTo>
                  <a:cubicBezTo>
                    <a:pt x="341952" y="87098"/>
                    <a:pt x="338992" y="84270"/>
                    <a:pt x="335393" y="82519"/>
                  </a:cubicBezTo>
                  <a:cubicBezTo>
                    <a:pt x="332500" y="81105"/>
                    <a:pt x="329270" y="80364"/>
                    <a:pt x="326277" y="79085"/>
                  </a:cubicBezTo>
                  <a:cubicBezTo>
                    <a:pt x="323182" y="77738"/>
                    <a:pt x="320155" y="75988"/>
                    <a:pt x="316825" y="75281"/>
                  </a:cubicBezTo>
                  <a:cubicBezTo>
                    <a:pt x="314100" y="74708"/>
                    <a:pt x="311442" y="75112"/>
                    <a:pt x="308718" y="74607"/>
                  </a:cubicBezTo>
                  <a:cubicBezTo>
                    <a:pt x="306868" y="74270"/>
                    <a:pt x="305691" y="73126"/>
                    <a:pt x="303639" y="73160"/>
                  </a:cubicBezTo>
                  <a:cubicBezTo>
                    <a:pt x="301889" y="73160"/>
                    <a:pt x="300679" y="74237"/>
                    <a:pt x="299064" y="74607"/>
                  </a:cubicBezTo>
                  <a:cubicBezTo>
                    <a:pt x="297147" y="75045"/>
                    <a:pt x="295364" y="75011"/>
                    <a:pt x="293379" y="74978"/>
                  </a:cubicBezTo>
                  <a:cubicBezTo>
                    <a:pt x="288502" y="74877"/>
                    <a:pt x="284298" y="76358"/>
                    <a:pt x="279387" y="76593"/>
                  </a:cubicBezTo>
                  <a:cubicBezTo>
                    <a:pt x="274946" y="76796"/>
                    <a:pt x="270842" y="79523"/>
                    <a:pt x="266133" y="78378"/>
                  </a:cubicBezTo>
                  <a:cubicBezTo>
                    <a:pt x="263947" y="77839"/>
                    <a:pt x="262937" y="77098"/>
                    <a:pt x="260482" y="76695"/>
                  </a:cubicBezTo>
                  <a:cubicBezTo>
                    <a:pt x="257993" y="76291"/>
                    <a:pt x="255974" y="75617"/>
                    <a:pt x="253889" y="74035"/>
                  </a:cubicBezTo>
                  <a:cubicBezTo>
                    <a:pt x="249818" y="70971"/>
                    <a:pt x="245479" y="68312"/>
                    <a:pt x="241914" y="64642"/>
                  </a:cubicBezTo>
                  <a:cubicBezTo>
                    <a:pt x="236162" y="58750"/>
                    <a:pt x="231655" y="51949"/>
                    <a:pt x="226070" y="45922"/>
                  </a:cubicBezTo>
                  <a:cubicBezTo>
                    <a:pt x="220084" y="39458"/>
                    <a:pt x="213827" y="35789"/>
                    <a:pt x="205283" y="33802"/>
                  </a:cubicBezTo>
                  <a:cubicBezTo>
                    <a:pt x="202860" y="33230"/>
                    <a:pt x="201213" y="32186"/>
                    <a:pt x="198690" y="32085"/>
                  </a:cubicBezTo>
                  <a:cubicBezTo>
                    <a:pt x="196537" y="31951"/>
                    <a:pt x="194216" y="32456"/>
                    <a:pt x="192063" y="32153"/>
                  </a:cubicBezTo>
                  <a:cubicBezTo>
                    <a:pt x="188363" y="31648"/>
                    <a:pt x="184125" y="30267"/>
                    <a:pt x="180559" y="28415"/>
                  </a:cubicBezTo>
                  <a:cubicBezTo>
                    <a:pt x="176320" y="26227"/>
                    <a:pt x="172452" y="24476"/>
                    <a:pt x="168348" y="22221"/>
                  </a:cubicBezTo>
                  <a:cubicBezTo>
                    <a:pt x="165254" y="20503"/>
                    <a:pt x="163269" y="18349"/>
                    <a:pt x="160410" y="16093"/>
                  </a:cubicBezTo>
                  <a:cubicBezTo>
                    <a:pt x="155970" y="12625"/>
                    <a:pt x="152976" y="8282"/>
                    <a:pt x="148939" y="4545"/>
                  </a:cubicBezTo>
                  <a:cubicBezTo>
                    <a:pt x="147090" y="2862"/>
                    <a:pt x="144971" y="1448"/>
                    <a:pt x="142919" y="0"/>
                  </a:cubicBezTo>
                  <a:cubicBezTo>
                    <a:pt x="142885" y="707"/>
                    <a:pt x="142784" y="1515"/>
                    <a:pt x="142986" y="228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3" name="Freeform 1195">
              <a:extLst>
                <a:ext uri="{FF2B5EF4-FFF2-40B4-BE49-F238E27FC236}">
                  <a16:creationId xmlns:a16="http://schemas.microsoft.com/office/drawing/2014/main" id="{56F14C52-320C-E0BA-6DE5-0D1E0321FD9E}"/>
                </a:ext>
              </a:extLst>
            </p:cNvPr>
            <p:cNvSpPr>
              <a:spLocks/>
            </p:cNvSpPr>
            <p:nvPr/>
          </p:nvSpPr>
          <p:spPr>
            <a:xfrm>
              <a:off x="14042297" y="5101576"/>
              <a:ext cx="1292295" cy="1063566"/>
            </a:xfrm>
            <a:custGeom>
              <a:avLst/>
              <a:gdLst>
                <a:gd name="connsiteX0" fmla="*/ 1324153 w 1330193"/>
                <a:gd name="connsiteY0" fmla="*/ 941007 h 1095364"/>
                <a:gd name="connsiteX1" fmla="*/ 1307671 w 1330193"/>
                <a:gd name="connsiteY1" fmla="*/ 936427 h 1095364"/>
                <a:gd name="connsiteX2" fmla="*/ 1288296 w 1330193"/>
                <a:gd name="connsiteY2" fmla="*/ 923398 h 1095364"/>
                <a:gd name="connsiteX3" fmla="*/ 1283284 w 1330193"/>
                <a:gd name="connsiteY3" fmla="*/ 899461 h 1095364"/>
                <a:gd name="connsiteX4" fmla="*/ 1270132 w 1330193"/>
                <a:gd name="connsiteY4" fmla="*/ 857814 h 1095364"/>
                <a:gd name="connsiteX5" fmla="*/ 1241136 w 1330193"/>
                <a:gd name="connsiteY5" fmla="*/ 848118 h 1095364"/>
                <a:gd name="connsiteX6" fmla="*/ 1210257 w 1330193"/>
                <a:gd name="connsiteY6" fmla="*/ 815157 h 1095364"/>
                <a:gd name="connsiteX7" fmla="*/ 1206825 w 1330193"/>
                <a:gd name="connsiteY7" fmla="*/ 797280 h 1095364"/>
                <a:gd name="connsiteX8" fmla="*/ 1195960 w 1330193"/>
                <a:gd name="connsiteY8" fmla="*/ 784217 h 1095364"/>
                <a:gd name="connsiteX9" fmla="*/ 1154687 w 1330193"/>
                <a:gd name="connsiteY9" fmla="*/ 747284 h 1095364"/>
                <a:gd name="connsiteX10" fmla="*/ 1162088 w 1330193"/>
                <a:gd name="connsiteY10" fmla="*/ 709980 h 1095364"/>
                <a:gd name="connsiteX11" fmla="*/ 1171641 w 1330193"/>
                <a:gd name="connsiteY11" fmla="*/ 694695 h 1095364"/>
                <a:gd name="connsiteX12" fmla="*/ 1175240 w 1330193"/>
                <a:gd name="connsiteY12" fmla="*/ 684191 h 1095364"/>
                <a:gd name="connsiteX13" fmla="*/ 1190814 w 1330193"/>
                <a:gd name="connsiteY13" fmla="*/ 655708 h 1095364"/>
                <a:gd name="connsiteX14" fmla="*/ 1178234 w 1330193"/>
                <a:gd name="connsiteY14" fmla="*/ 625542 h 1095364"/>
                <a:gd name="connsiteX15" fmla="*/ 1162457 w 1330193"/>
                <a:gd name="connsiteY15" fmla="*/ 623084 h 1095364"/>
                <a:gd name="connsiteX16" fmla="*/ 1144495 w 1330193"/>
                <a:gd name="connsiteY16" fmla="*/ 617866 h 1095364"/>
                <a:gd name="connsiteX17" fmla="*/ 1128316 w 1330193"/>
                <a:gd name="connsiteY17" fmla="*/ 584838 h 1095364"/>
                <a:gd name="connsiteX18" fmla="*/ 1101103 w 1330193"/>
                <a:gd name="connsiteY18" fmla="*/ 539488 h 1095364"/>
                <a:gd name="connsiteX19" fmla="*/ 1098614 w 1330193"/>
                <a:gd name="connsiteY19" fmla="*/ 498043 h 1095364"/>
                <a:gd name="connsiteX20" fmla="*/ 1099387 w 1330193"/>
                <a:gd name="connsiteY20" fmla="*/ 476328 h 1095364"/>
                <a:gd name="connsiteX21" fmla="*/ 1091247 w 1330193"/>
                <a:gd name="connsiteY21" fmla="*/ 453030 h 1095364"/>
                <a:gd name="connsiteX22" fmla="*/ 1090642 w 1330193"/>
                <a:gd name="connsiteY22" fmla="*/ 424278 h 1095364"/>
                <a:gd name="connsiteX23" fmla="*/ 1102785 w 1330193"/>
                <a:gd name="connsiteY23" fmla="*/ 383001 h 1095364"/>
                <a:gd name="connsiteX24" fmla="*/ 1115601 w 1330193"/>
                <a:gd name="connsiteY24" fmla="*/ 325598 h 1095364"/>
                <a:gd name="connsiteX25" fmla="*/ 1114726 w 1330193"/>
                <a:gd name="connsiteY25" fmla="*/ 270619 h 1095364"/>
                <a:gd name="connsiteX26" fmla="*/ 1083376 w 1330193"/>
                <a:gd name="connsiteY26" fmla="*/ 234663 h 1095364"/>
                <a:gd name="connsiteX27" fmla="*/ 1055053 w 1330193"/>
                <a:gd name="connsiteY27" fmla="*/ 220825 h 1095364"/>
                <a:gd name="connsiteX28" fmla="*/ 1043953 w 1330193"/>
                <a:gd name="connsiteY28" fmla="*/ 217930 h 1095364"/>
                <a:gd name="connsiteX29" fmla="*/ 1029489 w 1330193"/>
                <a:gd name="connsiteY29" fmla="*/ 207964 h 1095364"/>
                <a:gd name="connsiteX30" fmla="*/ 995279 w 1330193"/>
                <a:gd name="connsiteY30" fmla="*/ 186114 h 1095364"/>
                <a:gd name="connsiteX31" fmla="*/ 970387 w 1330193"/>
                <a:gd name="connsiteY31" fmla="*/ 167226 h 1095364"/>
                <a:gd name="connsiteX32" fmla="*/ 942771 w 1330193"/>
                <a:gd name="connsiteY32" fmla="*/ 154399 h 1095364"/>
                <a:gd name="connsiteX33" fmla="*/ 917610 w 1330193"/>
                <a:gd name="connsiteY33" fmla="*/ 152648 h 1095364"/>
                <a:gd name="connsiteX34" fmla="*/ 898941 w 1330193"/>
                <a:gd name="connsiteY34" fmla="*/ 149854 h 1095364"/>
                <a:gd name="connsiteX35" fmla="*/ 873007 w 1330193"/>
                <a:gd name="connsiteY35" fmla="*/ 146083 h 1095364"/>
                <a:gd name="connsiteX36" fmla="*/ 844515 w 1330193"/>
                <a:gd name="connsiteY36" fmla="*/ 131606 h 1095364"/>
                <a:gd name="connsiteX37" fmla="*/ 832372 w 1330193"/>
                <a:gd name="connsiteY37" fmla="*/ 114671 h 1095364"/>
                <a:gd name="connsiteX38" fmla="*/ 815184 w 1330193"/>
                <a:gd name="connsiteY38" fmla="*/ 99656 h 1095364"/>
                <a:gd name="connsiteX39" fmla="*/ 796347 w 1330193"/>
                <a:gd name="connsiteY39" fmla="*/ 97265 h 1095364"/>
                <a:gd name="connsiteX40" fmla="*/ 695770 w 1330193"/>
                <a:gd name="connsiteY40" fmla="*/ 124637 h 1095364"/>
                <a:gd name="connsiteX41" fmla="*/ 683055 w 1330193"/>
                <a:gd name="connsiteY41" fmla="*/ 139956 h 1095364"/>
                <a:gd name="connsiteX42" fmla="*/ 676462 w 1330193"/>
                <a:gd name="connsiteY42" fmla="*/ 154567 h 1095364"/>
                <a:gd name="connsiteX43" fmla="*/ 665059 w 1330193"/>
                <a:gd name="connsiteY43" fmla="*/ 185744 h 1095364"/>
                <a:gd name="connsiteX44" fmla="*/ 634382 w 1330193"/>
                <a:gd name="connsiteY44" fmla="*/ 214462 h 1095364"/>
                <a:gd name="connsiteX45" fmla="*/ 614602 w 1330193"/>
                <a:gd name="connsiteY45" fmla="*/ 226144 h 1095364"/>
                <a:gd name="connsiteX46" fmla="*/ 601652 w 1330193"/>
                <a:gd name="connsiteY46" fmla="*/ 236278 h 1095364"/>
                <a:gd name="connsiteX47" fmla="*/ 593680 w 1330193"/>
                <a:gd name="connsiteY47" fmla="*/ 237221 h 1095364"/>
                <a:gd name="connsiteX48" fmla="*/ 586717 w 1330193"/>
                <a:gd name="connsiteY48" fmla="*/ 240419 h 1095364"/>
                <a:gd name="connsiteX49" fmla="*/ 576020 w 1330193"/>
                <a:gd name="connsiteY49" fmla="*/ 242642 h 1095364"/>
                <a:gd name="connsiteX50" fmla="*/ 554896 w 1330193"/>
                <a:gd name="connsiteY50" fmla="*/ 246682 h 1095364"/>
                <a:gd name="connsiteX51" fmla="*/ 523949 w 1330193"/>
                <a:gd name="connsiteY51" fmla="*/ 247288 h 1095364"/>
                <a:gd name="connsiteX52" fmla="*/ 498452 w 1330193"/>
                <a:gd name="connsiteY52" fmla="*/ 247422 h 1095364"/>
                <a:gd name="connsiteX53" fmla="*/ 444464 w 1330193"/>
                <a:gd name="connsiteY53" fmla="*/ 233551 h 1095364"/>
                <a:gd name="connsiteX54" fmla="*/ 410053 w 1330193"/>
                <a:gd name="connsiteY54" fmla="*/ 207964 h 1095364"/>
                <a:gd name="connsiteX55" fmla="*/ 395050 w 1330193"/>
                <a:gd name="connsiteY55" fmla="*/ 173489 h 1095364"/>
                <a:gd name="connsiteX56" fmla="*/ 373354 w 1330193"/>
                <a:gd name="connsiteY56" fmla="*/ 163119 h 1095364"/>
                <a:gd name="connsiteX57" fmla="*/ 344425 w 1330193"/>
                <a:gd name="connsiteY57" fmla="*/ 167765 h 1095364"/>
                <a:gd name="connsiteX58" fmla="*/ 320711 w 1330193"/>
                <a:gd name="connsiteY58" fmla="*/ 149921 h 1095364"/>
                <a:gd name="connsiteX59" fmla="*/ 313445 w 1330193"/>
                <a:gd name="connsiteY59" fmla="*/ 120967 h 1095364"/>
                <a:gd name="connsiteX60" fmla="*/ 305036 w 1330193"/>
                <a:gd name="connsiteY60" fmla="*/ 94673 h 1095364"/>
                <a:gd name="connsiteX61" fmla="*/ 280110 w 1330193"/>
                <a:gd name="connsiteY61" fmla="*/ 79523 h 1095364"/>
                <a:gd name="connsiteX62" fmla="*/ 256900 w 1330193"/>
                <a:gd name="connsiteY62" fmla="*/ 69052 h 1095364"/>
                <a:gd name="connsiteX63" fmla="*/ 255185 w 1330193"/>
                <a:gd name="connsiteY63" fmla="*/ 44643 h 1095364"/>
                <a:gd name="connsiteX64" fmla="*/ 252292 w 1330193"/>
                <a:gd name="connsiteY64" fmla="*/ 32893 h 1095364"/>
                <a:gd name="connsiteX65" fmla="*/ 249197 w 1330193"/>
                <a:gd name="connsiteY65" fmla="*/ 18180 h 1095364"/>
                <a:gd name="connsiteX66" fmla="*/ 223431 w 1330193"/>
                <a:gd name="connsiteY66" fmla="*/ 7777 h 1095364"/>
                <a:gd name="connsiteX67" fmla="*/ 201802 w 1330193"/>
                <a:gd name="connsiteY67" fmla="*/ 15016 h 1095364"/>
                <a:gd name="connsiteX68" fmla="*/ 189087 w 1330193"/>
                <a:gd name="connsiteY68" fmla="*/ 23500 h 1095364"/>
                <a:gd name="connsiteX69" fmla="*/ 180610 w 1330193"/>
                <a:gd name="connsiteY69" fmla="*/ 33432 h 1095364"/>
                <a:gd name="connsiteX70" fmla="*/ 167593 w 1330193"/>
                <a:gd name="connsiteY70" fmla="*/ 46528 h 1095364"/>
                <a:gd name="connsiteX71" fmla="*/ 126117 w 1330193"/>
                <a:gd name="connsiteY71" fmla="*/ 68446 h 1095364"/>
                <a:gd name="connsiteX72" fmla="*/ 73474 w 1330193"/>
                <a:gd name="connsiteY72" fmla="*/ 50467 h 1095364"/>
                <a:gd name="connsiteX73" fmla="*/ 41923 w 1330193"/>
                <a:gd name="connsiteY73" fmla="*/ 10268 h 1095364"/>
                <a:gd name="connsiteX74" fmla="*/ 16157 w 1330193"/>
                <a:gd name="connsiteY74" fmla="*/ 0 h 1095364"/>
                <a:gd name="connsiteX75" fmla="*/ 16426 w 1330193"/>
                <a:gd name="connsiteY75" fmla="*/ 16699 h 1095364"/>
                <a:gd name="connsiteX76" fmla="*/ 4417 w 1330193"/>
                <a:gd name="connsiteY76" fmla="*/ 27607 h 1095364"/>
                <a:gd name="connsiteX77" fmla="*/ 10 w 1330193"/>
                <a:gd name="connsiteY77" fmla="*/ 42589 h 1095364"/>
                <a:gd name="connsiteX78" fmla="*/ 15012 w 1330193"/>
                <a:gd name="connsiteY78" fmla="*/ 70634 h 1095364"/>
                <a:gd name="connsiteX79" fmla="*/ 28635 w 1330193"/>
                <a:gd name="connsiteY79" fmla="*/ 93124 h 1095364"/>
                <a:gd name="connsiteX80" fmla="*/ 24229 w 1330193"/>
                <a:gd name="connsiteY80" fmla="*/ 106154 h 1095364"/>
                <a:gd name="connsiteX81" fmla="*/ 34287 w 1330193"/>
                <a:gd name="connsiteY81" fmla="*/ 148070 h 1095364"/>
                <a:gd name="connsiteX82" fmla="*/ 48180 w 1330193"/>
                <a:gd name="connsiteY82" fmla="*/ 162782 h 1095364"/>
                <a:gd name="connsiteX83" fmla="*/ 53326 w 1330193"/>
                <a:gd name="connsiteY83" fmla="*/ 177764 h 1095364"/>
                <a:gd name="connsiteX84" fmla="*/ 68261 w 1330193"/>
                <a:gd name="connsiteY84" fmla="*/ 197965 h 1095364"/>
                <a:gd name="connsiteX85" fmla="*/ 81749 w 1330193"/>
                <a:gd name="connsiteY85" fmla="*/ 215741 h 1095364"/>
                <a:gd name="connsiteX86" fmla="*/ 94397 w 1330193"/>
                <a:gd name="connsiteY86" fmla="*/ 249813 h 1095364"/>
                <a:gd name="connsiteX87" fmla="*/ 123595 w 1330193"/>
                <a:gd name="connsiteY87" fmla="*/ 276242 h 1095364"/>
                <a:gd name="connsiteX88" fmla="*/ 176305 w 1330193"/>
                <a:gd name="connsiteY88" fmla="*/ 300347 h 1095364"/>
                <a:gd name="connsiteX89" fmla="*/ 160394 w 1330193"/>
                <a:gd name="connsiteY89" fmla="*/ 357785 h 1095364"/>
                <a:gd name="connsiteX90" fmla="*/ 151009 w 1330193"/>
                <a:gd name="connsiteY90" fmla="*/ 365932 h 1095364"/>
                <a:gd name="connsiteX91" fmla="*/ 145628 w 1330193"/>
                <a:gd name="connsiteY91" fmla="*/ 374989 h 1095364"/>
                <a:gd name="connsiteX92" fmla="*/ 137184 w 1330193"/>
                <a:gd name="connsiteY92" fmla="*/ 383978 h 1095364"/>
                <a:gd name="connsiteX93" fmla="*/ 133451 w 1330193"/>
                <a:gd name="connsiteY93" fmla="*/ 394651 h 1095364"/>
                <a:gd name="connsiteX94" fmla="*/ 128641 w 1330193"/>
                <a:gd name="connsiteY94" fmla="*/ 407882 h 1095364"/>
                <a:gd name="connsiteX95" fmla="*/ 128741 w 1330193"/>
                <a:gd name="connsiteY95" fmla="*/ 418554 h 1095364"/>
                <a:gd name="connsiteX96" fmla="*/ 134426 w 1330193"/>
                <a:gd name="connsiteY96" fmla="*/ 447980 h 1095364"/>
                <a:gd name="connsiteX97" fmla="*/ 158780 w 1330193"/>
                <a:gd name="connsiteY97" fmla="*/ 467002 h 1095364"/>
                <a:gd name="connsiteX98" fmla="*/ 178054 w 1330193"/>
                <a:gd name="connsiteY98" fmla="*/ 481277 h 1095364"/>
                <a:gd name="connsiteX99" fmla="*/ 202542 w 1330193"/>
                <a:gd name="connsiteY99" fmla="*/ 525684 h 1095364"/>
                <a:gd name="connsiteX100" fmla="*/ 218150 w 1330193"/>
                <a:gd name="connsiteY100" fmla="*/ 530162 h 1095364"/>
                <a:gd name="connsiteX101" fmla="*/ 242436 w 1330193"/>
                <a:gd name="connsiteY101" fmla="*/ 539320 h 1095364"/>
                <a:gd name="connsiteX102" fmla="*/ 289260 w 1330193"/>
                <a:gd name="connsiteY102" fmla="*/ 570294 h 1095364"/>
                <a:gd name="connsiteX103" fmla="*/ 302513 w 1330193"/>
                <a:gd name="connsiteY103" fmla="*/ 596015 h 1095364"/>
                <a:gd name="connsiteX104" fmla="*/ 295045 w 1330193"/>
                <a:gd name="connsiteY104" fmla="*/ 615577 h 1095364"/>
                <a:gd name="connsiteX105" fmla="*/ 310283 w 1330193"/>
                <a:gd name="connsiteY105" fmla="*/ 652443 h 1095364"/>
                <a:gd name="connsiteX106" fmla="*/ 315463 w 1330193"/>
                <a:gd name="connsiteY106" fmla="*/ 672306 h 1095364"/>
                <a:gd name="connsiteX107" fmla="*/ 322695 w 1330193"/>
                <a:gd name="connsiteY107" fmla="*/ 689544 h 1095364"/>
                <a:gd name="connsiteX108" fmla="*/ 341768 w 1330193"/>
                <a:gd name="connsiteY108" fmla="*/ 703887 h 1095364"/>
                <a:gd name="connsiteX109" fmla="*/ 351287 w 1330193"/>
                <a:gd name="connsiteY109" fmla="*/ 713347 h 1095364"/>
                <a:gd name="connsiteX110" fmla="*/ 390644 w 1330193"/>
                <a:gd name="connsiteY110" fmla="*/ 713212 h 1095364"/>
                <a:gd name="connsiteX111" fmla="*/ 427510 w 1330193"/>
                <a:gd name="connsiteY111" fmla="*/ 710216 h 1095364"/>
                <a:gd name="connsiteX112" fmla="*/ 457213 w 1330193"/>
                <a:gd name="connsiteY112" fmla="*/ 719676 h 1095364"/>
                <a:gd name="connsiteX113" fmla="*/ 489773 w 1330193"/>
                <a:gd name="connsiteY113" fmla="*/ 746476 h 1095364"/>
                <a:gd name="connsiteX114" fmla="*/ 515304 w 1330193"/>
                <a:gd name="connsiteY114" fmla="*/ 787180 h 1095364"/>
                <a:gd name="connsiteX115" fmla="*/ 538986 w 1330193"/>
                <a:gd name="connsiteY115" fmla="*/ 844381 h 1095364"/>
                <a:gd name="connsiteX116" fmla="*/ 554593 w 1330193"/>
                <a:gd name="connsiteY116" fmla="*/ 876029 h 1095364"/>
                <a:gd name="connsiteX117" fmla="*/ 617664 w 1330193"/>
                <a:gd name="connsiteY117" fmla="*/ 906531 h 1095364"/>
                <a:gd name="connsiteX118" fmla="*/ 636029 w 1330193"/>
                <a:gd name="connsiteY118" fmla="*/ 931950 h 1095364"/>
                <a:gd name="connsiteX119" fmla="*/ 678548 w 1330193"/>
                <a:gd name="connsiteY119" fmla="*/ 951040 h 1095364"/>
                <a:gd name="connsiteX120" fmla="*/ 717736 w 1330193"/>
                <a:gd name="connsiteY120" fmla="*/ 952420 h 1095364"/>
                <a:gd name="connsiteX121" fmla="*/ 749456 w 1330193"/>
                <a:gd name="connsiteY121" fmla="*/ 969793 h 1095364"/>
                <a:gd name="connsiteX122" fmla="*/ 789081 w 1330193"/>
                <a:gd name="connsiteY122" fmla="*/ 990026 h 1095364"/>
                <a:gd name="connsiteX123" fmla="*/ 811954 w 1330193"/>
                <a:gd name="connsiteY123" fmla="*/ 976929 h 1095364"/>
                <a:gd name="connsiteX124" fmla="*/ 861973 w 1330193"/>
                <a:gd name="connsiteY124" fmla="*/ 937135 h 1095364"/>
                <a:gd name="connsiteX125" fmla="*/ 910613 w 1330193"/>
                <a:gd name="connsiteY125" fmla="*/ 966729 h 1095364"/>
                <a:gd name="connsiteX126" fmla="*/ 936817 w 1330193"/>
                <a:gd name="connsiteY126" fmla="*/ 1014065 h 1095364"/>
                <a:gd name="connsiteX127" fmla="*/ 972069 w 1330193"/>
                <a:gd name="connsiteY127" fmla="*/ 1054163 h 1095364"/>
                <a:gd name="connsiteX128" fmla="*/ 992420 w 1330193"/>
                <a:gd name="connsiteY128" fmla="*/ 1055813 h 1095364"/>
                <a:gd name="connsiteX129" fmla="*/ 1076245 w 1330193"/>
                <a:gd name="connsiteY129" fmla="*/ 1083757 h 1095364"/>
                <a:gd name="connsiteX130" fmla="*/ 1160272 w 1330193"/>
                <a:gd name="connsiteY130" fmla="*/ 1094800 h 1095364"/>
                <a:gd name="connsiteX131" fmla="*/ 1211098 w 1330193"/>
                <a:gd name="connsiteY131" fmla="*/ 1094834 h 1095364"/>
                <a:gd name="connsiteX132" fmla="*/ 1238882 w 1330193"/>
                <a:gd name="connsiteY132" fmla="*/ 1086989 h 1095364"/>
                <a:gd name="connsiteX133" fmla="*/ 1246417 w 1330193"/>
                <a:gd name="connsiteY133" fmla="*/ 1049416 h 1095364"/>
                <a:gd name="connsiteX134" fmla="*/ 1272654 w 1330193"/>
                <a:gd name="connsiteY134" fmla="*/ 990532 h 1095364"/>
                <a:gd name="connsiteX135" fmla="*/ 1297882 w 1330193"/>
                <a:gd name="connsiteY135" fmla="*/ 984135 h 1095364"/>
                <a:gd name="connsiteX136" fmla="*/ 1325668 w 1330193"/>
                <a:gd name="connsiteY136" fmla="*/ 963093 h 1095364"/>
                <a:gd name="connsiteX137" fmla="*/ 1324153 w 1330193"/>
                <a:gd name="connsiteY137" fmla="*/ 941007 h 1095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330193" h="1095364">
                  <a:moveTo>
                    <a:pt x="1324153" y="941007"/>
                  </a:moveTo>
                  <a:cubicBezTo>
                    <a:pt x="1318805" y="937371"/>
                    <a:pt x="1313423" y="938178"/>
                    <a:pt x="1307671" y="936427"/>
                  </a:cubicBezTo>
                  <a:cubicBezTo>
                    <a:pt x="1300977" y="934375"/>
                    <a:pt x="1292433" y="928751"/>
                    <a:pt x="1288296" y="923398"/>
                  </a:cubicBezTo>
                  <a:cubicBezTo>
                    <a:pt x="1282578" y="915991"/>
                    <a:pt x="1283149" y="908147"/>
                    <a:pt x="1283284" y="899461"/>
                  </a:cubicBezTo>
                  <a:cubicBezTo>
                    <a:pt x="1283553" y="883637"/>
                    <a:pt x="1283384" y="868554"/>
                    <a:pt x="1270132" y="857814"/>
                  </a:cubicBezTo>
                  <a:cubicBezTo>
                    <a:pt x="1262059" y="851249"/>
                    <a:pt x="1250555" y="852427"/>
                    <a:pt x="1241136" y="848118"/>
                  </a:cubicBezTo>
                  <a:cubicBezTo>
                    <a:pt x="1226370" y="841351"/>
                    <a:pt x="1214125" y="831654"/>
                    <a:pt x="1210257" y="815157"/>
                  </a:cubicBezTo>
                  <a:cubicBezTo>
                    <a:pt x="1208877" y="809266"/>
                    <a:pt x="1208440" y="803104"/>
                    <a:pt x="1206825" y="797280"/>
                  </a:cubicBezTo>
                  <a:cubicBezTo>
                    <a:pt x="1205244" y="791591"/>
                    <a:pt x="1200636" y="787752"/>
                    <a:pt x="1195960" y="784217"/>
                  </a:cubicBezTo>
                  <a:cubicBezTo>
                    <a:pt x="1182405" y="773882"/>
                    <a:pt x="1159767" y="765734"/>
                    <a:pt x="1154687" y="747284"/>
                  </a:cubicBezTo>
                  <a:cubicBezTo>
                    <a:pt x="1151122" y="734389"/>
                    <a:pt x="1156403" y="721191"/>
                    <a:pt x="1162088" y="709980"/>
                  </a:cubicBezTo>
                  <a:cubicBezTo>
                    <a:pt x="1164812" y="704661"/>
                    <a:pt x="1169119" y="700082"/>
                    <a:pt x="1171641" y="694695"/>
                  </a:cubicBezTo>
                  <a:cubicBezTo>
                    <a:pt x="1173222" y="691362"/>
                    <a:pt x="1173659" y="687490"/>
                    <a:pt x="1175240" y="684191"/>
                  </a:cubicBezTo>
                  <a:cubicBezTo>
                    <a:pt x="1180218" y="673585"/>
                    <a:pt x="1188393" y="667963"/>
                    <a:pt x="1190814" y="655708"/>
                  </a:cubicBezTo>
                  <a:cubicBezTo>
                    <a:pt x="1193001" y="644531"/>
                    <a:pt x="1189300" y="630491"/>
                    <a:pt x="1178234" y="625542"/>
                  </a:cubicBezTo>
                  <a:cubicBezTo>
                    <a:pt x="1173020" y="623185"/>
                    <a:pt x="1167839" y="623993"/>
                    <a:pt x="1162457" y="623084"/>
                  </a:cubicBezTo>
                  <a:cubicBezTo>
                    <a:pt x="1157345" y="622209"/>
                    <a:pt x="1149171" y="620391"/>
                    <a:pt x="1144495" y="617866"/>
                  </a:cubicBezTo>
                  <a:cubicBezTo>
                    <a:pt x="1131141" y="610661"/>
                    <a:pt x="1132823" y="597026"/>
                    <a:pt x="1128316" y="584838"/>
                  </a:cubicBezTo>
                  <a:cubicBezTo>
                    <a:pt x="1122093" y="567971"/>
                    <a:pt x="1107023" y="555985"/>
                    <a:pt x="1101103" y="539488"/>
                  </a:cubicBezTo>
                  <a:cubicBezTo>
                    <a:pt x="1095922" y="525112"/>
                    <a:pt x="1096024" y="512587"/>
                    <a:pt x="1098614" y="498043"/>
                  </a:cubicBezTo>
                  <a:cubicBezTo>
                    <a:pt x="1099824" y="491209"/>
                    <a:pt x="1099757" y="483330"/>
                    <a:pt x="1099387" y="476328"/>
                  </a:cubicBezTo>
                  <a:cubicBezTo>
                    <a:pt x="1099017" y="468921"/>
                    <a:pt x="1094140" y="459898"/>
                    <a:pt x="1091247" y="453030"/>
                  </a:cubicBezTo>
                  <a:cubicBezTo>
                    <a:pt x="1087210" y="443434"/>
                    <a:pt x="1088489" y="434513"/>
                    <a:pt x="1090642" y="424278"/>
                  </a:cubicBezTo>
                  <a:cubicBezTo>
                    <a:pt x="1093635" y="410070"/>
                    <a:pt x="1098748" y="396906"/>
                    <a:pt x="1102785" y="383001"/>
                  </a:cubicBezTo>
                  <a:cubicBezTo>
                    <a:pt x="1108369" y="363844"/>
                    <a:pt x="1112472" y="345294"/>
                    <a:pt x="1115601" y="325598"/>
                  </a:cubicBezTo>
                  <a:cubicBezTo>
                    <a:pt x="1118494" y="307317"/>
                    <a:pt x="1118797" y="288766"/>
                    <a:pt x="1114726" y="270619"/>
                  </a:cubicBezTo>
                  <a:cubicBezTo>
                    <a:pt x="1111026" y="254223"/>
                    <a:pt x="1096696" y="243786"/>
                    <a:pt x="1083376" y="234663"/>
                  </a:cubicBezTo>
                  <a:cubicBezTo>
                    <a:pt x="1074933" y="228871"/>
                    <a:pt x="1064707" y="224225"/>
                    <a:pt x="1055053" y="220825"/>
                  </a:cubicBezTo>
                  <a:cubicBezTo>
                    <a:pt x="1051521" y="219579"/>
                    <a:pt x="1047417" y="219243"/>
                    <a:pt x="1043953" y="217930"/>
                  </a:cubicBezTo>
                  <a:cubicBezTo>
                    <a:pt x="1038268" y="215775"/>
                    <a:pt x="1034298" y="211465"/>
                    <a:pt x="1029489" y="207964"/>
                  </a:cubicBezTo>
                  <a:cubicBezTo>
                    <a:pt x="1018522" y="199951"/>
                    <a:pt x="1006211" y="194194"/>
                    <a:pt x="995279" y="186114"/>
                  </a:cubicBezTo>
                  <a:cubicBezTo>
                    <a:pt x="987037" y="180020"/>
                    <a:pt x="978897" y="172748"/>
                    <a:pt x="970387" y="167226"/>
                  </a:cubicBezTo>
                  <a:cubicBezTo>
                    <a:pt x="961709" y="161604"/>
                    <a:pt x="952828" y="156756"/>
                    <a:pt x="942771" y="154399"/>
                  </a:cubicBezTo>
                  <a:cubicBezTo>
                    <a:pt x="934126" y="152379"/>
                    <a:pt x="926422" y="152985"/>
                    <a:pt x="917610" y="152648"/>
                  </a:cubicBezTo>
                  <a:cubicBezTo>
                    <a:pt x="911084" y="152379"/>
                    <a:pt x="905467" y="149921"/>
                    <a:pt x="898941" y="149854"/>
                  </a:cubicBezTo>
                  <a:cubicBezTo>
                    <a:pt x="889320" y="149753"/>
                    <a:pt x="882022" y="150393"/>
                    <a:pt x="873007" y="146083"/>
                  </a:cubicBezTo>
                  <a:cubicBezTo>
                    <a:pt x="864294" y="141908"/>
                    <a:pt x="852151" y="137565"/>
                    <a:pt x="844515" y="131606"/>
                  </a:cubicBezTo>
                  <a:cubicBezTo>
                    <a:pt x="839100" y="127398"/>
                    <a:pt x="836611" y="119924"/>
                    <a:pt x="832372" y="114671"/>
                  </a:cubicBezTo>
                  <a:cubicBezTo>
                    <a:pt x="827764" y="108982"/>
                    <a:pt x="821911" y="102854"/>
                    <a:pt x="815184" y="99656"/>
                  </a:cubicBezTo>
                  <a:cubicBezTo>
                    <a:pt x="808793" y="96626"/>
                    <a:pt x="803276" y="97265"/>
                    <a:pt x="796347" y="97265"/>
                  </a:cubicBezTo>
                  <a:cubicBezTo>
                    <a:pt x="762810" y="97366"/>
                    <a:pt x="720729" y="99352"/>
                    <a:pt x="695770" y="124637"/>
                  </a:cubicBezTo>
                  <a:cubicBezTo>
                    <a:pt x="690657" y="129788"/>
                    <a:pt x="686452" y="133693"/>
                    <a:pt x="683055" y="139956"/>
                  </a:cubicBezTo>
                  <a:cubicBezTo>
                    <a:pt x="680431" y="144770"/>
                    <a:pt x="678548" y="149551"/>
                    <a:pt x="676462" y="154567"/>
                  </a:cubicBezTo>
                  <a:cubicBezTo>
                    <a:pt x="672291" y="164769"/>
                    <a:pt x="670373" y="175879"/>
                    <a:pt x="665059" y="185744"/>
                  </a:cubicBezTo>
                  <a:cubicBezTo>
                    <a:pt x="658466" y="197965"/>
                    <a:pt x="645650" y="206584"/>
                    <a:pt x="634382" y="214462"/>
                  </a:cubicBezTo>
                  <a:cubicBezTo>
                    <a:pt x="628057" y="218839"/>
                    <a:pt x="621162" y="222205"/>
                    <a:pt x="614602" y="226144"/>
                  </a:cubicBezTo>
                  <a:cubicBezTo>
                    <a:pt x="609894" y="228973"/>
                    <a:pt x="606596" y="234124"/>
                    <a:pt x="601652" y="236278"/>
                  </a:cubicBezTo>
                  <a:cubicBezTo>
                    <a:pt x="598995" y="236548"/>
                    <a:pt x="596337" y="236884"/>
                    <a:pt x="593680" y="237221"/>
                  </a:cubicBezTo>
                  <a:cubicBezTo>
                    <a:pt x="591359" y="238265"/>
                    <a:pt x="589038" y="239342"/>
                    <a:pt x="586717" y="240419"/>
                  </a:cubicBezTo>
                  <a:cubicBezTo>
                    <a:pt x="583084" y="241699"/>
                    <a:pt x="579821" y="241867"/>
                    <a:pt x="576020" y="242642"/>
                  </a:cubicBezTo>
                  <a:cubicBezTo>
                    <a:pt x="568990" y="244056"/>
                    <a:pt x="561926" y="245267"/>
                    <a:pt x="554896" y="246682"/>
                  </a:cubicBezTo>
                  <a:cubicBezTo>
                    <a:pt x="545141" y="248600"/>
                    <a:pt x="533839" y="247288"/>
                    <a:pt x="523949" y="247288"/>
                  </a:cubicBezTo>
                  <a:cubicBezTo>
                    <a:pt x="515473" y="247288"/>
                    <a:pt x="506929" y="247692"/>
                    <a:pt x="498452" y="247422"/>
                  </a:cubicBezTo>
                  <a:cubicBezTo>
                    <a:pt x="479346" y="246816"/>
                    <a:pt x="462056" y="239679"/>
                    <a:pt x="444464" y="233551"/>
                  </a:cubicBezTo>
                  <a:cubicBezTo>
                    <a:pt x="432051" y="229242"/>
                    <a:pt x="417788" y="218839"/>
                    <a:pt x="410053" y="207964"/>
                  </a:cubicBezTo>
                  <a:cubicBezTo>
                    <a:pt x="402887" y="197864"/>
                    <a:pt x="401475" y="184161"/>
                    <a:pt x="395050" y="173489"/>
                  </a:cubicBezTo>
                  <a:cubicBezTo>
                    <a:pt x="389601" y="164432"/>
                    <a:pt x="383243" y="163153"/>
                    <a:pt x="373354" y="163119"/>
                  </a:cubicBezTo>
                  <a:cubicBezTo>
                    <a:pt x="363632" y="163051"/>
                    <a:pt x="353877" y="170223"/>
                    <a:pt x="344425" y="167765"/>
                  </a:cubicBezTo>
                  <a:cubicBezTo>
                    <a:pt x="334469" y="165172"/>
                    <a:pt x="326059" y="158776"/>
                    <a:pt x="320711" y="149921"/>
                  </a:cubicBezTo>
                  <a:cubicBezTo>
                    <a:pt x="315060" y="140629"/>
                    <a:pt x="316069" y="130933"/>
                    <a:pt x="313445" y="120967"/>
                  </a:cubicBezTo>
                  <a:cubicBezTo>
                    <a:pt x="310787" y="110800"/>
                    <a:pt x="313277" y="103190"/>
                    <a:pt x="305036" y="94673"/>
                  </a:cubicBezTo>
                  <a:cubicBezTo>
                    <a:pt x="297838" y="87232"/>
                    <a:pt x="289731" y="81778"/>
                    <a:pt x="280110" y="79523"/>
                  </a:cubicBezTo>
                  <a:cubicBezTo>
                    <a:pt x="271869" y="77570"/>
                    <a:pt x="263191" y="75213"/>
                    <a:pt x="256900" y="69052"/>
                  </a:cubicBezTo>
                  <a:cubicBezTo>
                    <a:pt x="248659" y="60971"/>
                    <a:pt x="254108" y="53632"/>
                    <a:pt x="255185" y="44643"/>
                  </a:cubicBezTo>
                  <a:cubicBezTo>
                    <a:pt x="255689" y="40536"/>
                    <a:pt x="253032" y="36731"/>
                    <a:pt x="252292" y="32893"/>
                  </a:cubicBezTo>
                  <a:cubicBezTo>
                    <a:pt x="251283" y="27708"/>
                    <a:pt x="252494" y="22995"/>
                    <a:pt x="249197" y="18180"/>
                  </a:cubicBezTo>
                  <a:cubicBezTo>
                    <a:pt x="244085" y="10740"/>
                    <a:pt x="231908" y="7709"/>
                    <a:pt x="223431" y="7777"/>
                  </a:cubicBezTo>
                  <a:cubicBezTo>
                    <a:pt x="214113" y="7845"/>
                    <a:pt x="209539" y="10134"/>
                    <a:pt x="201802" y="15016"/>
                  </a:cubicBezTo>
                  <a:cubicBezTo>
                    <a:pt x="197429" y="17743"/>
                    <a:pt x="192484" y="19325"/>
                    <a:pt x="189087" y="23500"/>
                  </a:cubicBezTo>
                  <a:cubicBezTo>
                    <a:pt x="185892" y="27439"/>
                    <a:pt x="184377" y="30031"/>
                    <a:pt x="180610" y="33432"/>
                  </a:cubicBezTo>
                  <a:cubicBezTo>
                    <a:pt x="175968" y="37640"/>
                    <a:pt x="172470" y="42690"/>
                    <a:pt x="167593" y="46528"/>
                  </a:cubicBezTo>
                  <a:cubicBezTo>
                    <a:pt x="155416" y="56056"/>
                    <a:pt x="141726" y="65752"/>
                    <a:pt x="126117" y="68446"/>
                  </a:cubicBezTo>
                  <a:cubicBezTo>
                    <a:pt x="107348" y="71678"/>
                    <a:pt x="87535" y="61510"/>
                    <a:pt x="73474" y="50467"/>
                  </a:cubicBezTo>
                  <a:cubicBezTo>
                    <a:pt x="59919" y="39829"/>
                    <a:pt x="55512" y="21614"/>
                    <a:pt x="41923" y="10268"/>
                  </a:cubicBezTo>
                  <a:cubicBezTo>
                    <a:pt x="34254" y="3871"/>
                    <a:pt x="25541" y="2626"/>
                    <a:pt x="16157" y="0"/>
                  </a:cubicBezTo>
                  <a:cubicBezTo>
                    <a:pt x="17905" y="5690"/>
                    <a:pt x="18915" y="11615"/>
                    <a:pt x="16426" y="16699"/>
                  </a:cubicBezTo>
                  <a:cubicBezTo>
                    <a:pt x="14071" y="21513"/>
                    <a:pt x="8185" y="23971"/>
                    <a:pt x="4417" y="27607"/>
                  </a:cubicBezTo>
                  <a:cubicBezTo>
                    <a:pt x="-730" y="32556"/>
                    <a:pt x="77" y="35855"/>
                    <a:pt x="10" y="42589"/>
                  </a:cubicBezTo>
                  <a:cubicBezTo>
                    <a:pt x="-124" y="55551"/>
                    <a:pt x="6267" y="61914"/>
                    <a:pt x="15012" y="70634"/>
                  </a:cubicBezTo>
                  <a:cubicBezTo>
                    <a:pt x="21269" y="76863"/>
                    <a:pt x="28434" y="83361"/>
                    <a:pt x="28635" y="93124"/>
                  </a:cubicBezTo>
                  <a:cubicBezTo>
                    <a:pt x="28737" y="97804"/>
                    <a:pt x="25878" y="101979"/>
                    <a:pt x="24229" y="106154"/>
                  </a:cubicBezTo>
                  <a:cubicBezTo>
                    <a:pt x="19116" y="119284"/>
                    <a:pt x="26517" y="137397"/>
                    <a:pt x="34287" y="148070"/>
                  </a:cubicBezTo>
                  <a:cubicBezTo>
                    <a:pt x="38357" y="153692"/>
                    <a:pt x="44445" y="156756"/>
                    <a:pt x="48180" y="162782"/>
                  </a:cubicBezTo>
                  <a:cubicBezTo>
                    <a:pt x="50467" y="166486"/>
                    <a:pt x="53999" y="172882"/>
                    <a:pt x="53326" y="177764"/>
                  </a:cubicBezTo>
                  <a:cubicBezTo>
                    <a:pt x="58808" y="183926"/>
                    <a:pt x="63013" y="191534"/>
                    <a:pt x="68261" y="197965"/>
                  </a:cubicBezTo>
                  <a:cubicBezTo>
                    <a:pt x="72802" y="203553"/>
                    <a:pt x="78622" y="209176"/>
                    <a:pt x="81749" y="215741"/>
                  </a:cubicBezTo>
                  <a:cubicBezTo>
                    <a:pt x="86963" y="226751"/>
                    <a:pt x="88208" y="238938"/>
                    <a:pt x="94397" y="249813"/>
                  </a:cubicBezTo>
                  <a:cubicBezTo>
                    <a:pt x="101832" y="262909"/>
                    <a:pt x="110610" y="269710"/>
                    <a:pt x="123595" y="276242"/>
                  </a:cubicBezTo>
                  <a:cubicBezTo>
                    <a:pt x="141726" y="285399"/>
                    <a:pt x="165205" y="278632"/>
                    <a:pt x="176305" y="300347"/>
                  </a:cubicBezTo>
                  <a:cubicBezTo>
                    <a:pt x="185151" y="317686"/>
                    <a:pt x="172638" y="345193"/>
                    <a:pt x="160394" y="357785"/>
                  </a:cubicBezTo>
                  <a:cubicBezTo>
                    <a:pt x="157502" y="360781"/>
                    <a:pt x="153869" y="363036"/>
                    <a:pt x="151009" y="365932"/>
                  </a:cubicBezTo>
                  <a:cubicBezTo>
                    <a:pt x="148352" y="368659"/>
                    <a:pt x="147814" y="371958"/>
                    <a:pt x="145628" y="374989"/>
                  </a:cubicBezTo>
                  <a:cubicBezTo>
                    <a:pt x="143205" y="378322"/>
                    <a:pt x="139237" y="380375"/>
                    <a:pt x="137184" y="383978"/>
                  </a:cubicBezTo>
                  <a:cubicBezTo>
                    <a:pt x="135335" y="387210"/>
                    <a:pt x="135065" y="391284"/>
                    <a:pt x="133451" y="394651"/>
                  </a:cubicBezTo>
                  <a:cubicBezTo>
                    <a:pt x="131096" y="399566"/>
                    <a:pt x="128876" y="402158"/>
                    <a:pt x="128641" y="407882"/>
                  </a:cubicBezTo>
                  <a:cubicBezTo>
                    <a:pt x="128506" y="411417"/>
                    <a:pt x="128775" y="415019"/>
                    <a:pt x="128741" y="418554"/>
                  </a:cubicBezTo>
                  <a:cubicBezTo>
                    <a:pt x="128641" y="427678"/>
                    <a:pt x="130255" y="439630"/>
                    <a:pt x="134426" y="447980"/>
                  </a:cubicBezTo>
                  <a:cubicBezTo>
                    <a:pt x="139269" y="457777"/>
                    <a:pt x="149327" y="463197"/>
                    <a:pt x="158780" y="467002"/>
                  </a:cubicBezTo>
                  <a:cubicBezTo>
                    <a:pt x="166079" y="469931"/>
                    <a:pt x="174556" y="474106"/>
                    <a:pt x="178054" y="481277"/>
                  </a:cubicBezTo>
                  <a:cubicBezTo>
                    <a:pt x="185488" y="496596"/>
                    <a:pt x="188279" y="515112"/>
                    <a:pt x="202542" y="525684"/>
                  </a:cubicBezTo>
                  <a:cubicBezTo>
                    <a:pt x="207621" y="529455"/>
                    <a:pt x="211994" y="528580"/>
                    <a:pt x="218150" y="530162"/>
                  </a:cubicBezTo>
                  <a:cubicBezTo>
                    <a:pt x="226593" y="532317"/>
                    <a:pt x="234633" y="535246"/>
                    <a:pt x="242436" y="539320"/>
                  </a:cubicBezTo>
                  <a:cubicBezTo>
                    <a:pt x="258885" y="547905"/>
                    <a:pt x="276915" y="555816"/>
                    <a:pt x="289260" y="570294"/>
                  </a:cubicBezTo>
                  <a:cubicBezTo>
                    <a:pt x="295045" y="577061"/>
                    <a:pt x="303489" y="586623"/>
                    <a:pt x="302513" y="596015"/>
                  </a:cubicBezTo>
                  <a:cubicBezTo>
                    <a:pt x="301840" y="602614"/>
                    <a:pt x="296761" y="609011"/>
                    <a:pt x="295045" y="615577"/>
                  </a:cubicBezTo>
                  <a:cubicBezTo>
                    <a:pt x="290807" y="631939"/>
                    <a:pt x="301706" y="640524"/>
                    <a:pt x="310283" y="652443"/>
                  </a:cubicBezTo>
                  <a:cubicBezTo>
                    <a:pt x="314488" y="658301"/>
                    <a:pt x="315632" y="665337"/>
                    <a:pt x="315463" y="672306"/>
                  </a:cubicBezTo>
                  <a:cubicBezTo>
                    <a:pt x="315295" y="680084"/>
                    <a:pt x="316775" y="684090"/>
                    <a:pt x="322695" y="689544"/>
                  </a:cubicBezTo>
                  <a:cubicBezTo>
                    <a:pt x="328280" y="694729"/>
                    <a:pt x="335512" y="699308"/>
                    <a:pt x="341768" y="703887"/>
                  </a:cubicBezTo>
                  <a:cubicBezTo>
                    <a:pt x="345905" y="706916"/>
                    <a:pt x="348832" y="709946"/>
                    <a:pt x="351287" y="713347"/>
                  </a:cubicBezTo>
                  <a:cubicBezTo>
                    <a:pt x="363027" y="706243"/>
                    <a:pt x="378399" y="712505"/>
                    <a:pt x="390644" y="713212"/>
                  </a:cubicBezTo>
                  <a:cubicBezTo>
                    <a:pt x="403056" y="713953"/>
                    <a:pt x="415199" y="708869"/>
                    <a:pt x="427510" y="710216"/>
                  </a:cubicBezTo>
                  <a:cubicBezTo>
                    <a:pt x="436962" y="711259"/>
                    <a:pt x="448769" y="715670"/>
                    <a:pt x="457213" y="719676"/>
                  </a:cubicBezTo>
                  <a:cubicBezTo>
                    <a:pt x="469692" y="725636"/>
                    <a:pt x="479884" y="736881"/>
                    <a:pt x="489773" y="746476"/>
                  </a:cubicBezTo>
                  <a:cubicBezTo>
                    <a:pt x="501816" y="758159"/>
                    <a:pt x="507399" y="772501"/>
                    <a:pt x="515304" y="787180"/>
                  </a:cubicBezTo>
                  <a:cubicBezTo>
                    <a:pt x="525732" y="806572"/>
                    <a:pt x="533267" y="823103"/>
                    <a:pt x="538986" y="844381"/>
                  </a:cubicBezTo>
                  <a:cubicBezTo>
                    <a:pt x="542013" y="855659"/>
                    <a:pt x="546553" y="867309"/>
                    <a:pt x="554593" y="876029"/>
                  </a:cubicBezTo>
                  <a:cubicBezTo>
                    <a:pt x="571849" y="894781"/>
                    <a:pt x="599398" y="889899"/>
                    <a:pt x="617664" y="906531"/>
                  </a:cubicBezTo>
                  <a:cubicBezTo>
                    <a:pt x="626241" y="914342"/>
                    <a:pt x="626376" y="924745"/>
                    <a:pt x="636029" y="931950"/>
                  </a:cubicBezTo>
                  <a:cubicBezTo>
                    <a:pt x="648946" y="941579"/>
                    <a:pt x="662234" y="949490"/>
                    <a:pt x="678548" y="951040"/>
                  </a:cubicBezTo>
                  <a:cubicBezTo>
                    <a:pt x="692406" y="952353"/>
                    <a:pt x="704079" y="948414"/>
                    <a:pt x="717736" y="952420"/>
                  </a:cubicBezTo>
                  <a:cubicBezTo>
                    <a:pt x="730047" y="956022"/>
                    <a:pt x="739398" y="961948"/>
                    <a:pt x="749456" y="969793"/>
                  </a:cubicBezTo>
                  <a:cubicBezTo>
                    <a:pt x="760523" y="978479"/>
                    <a:pt x="774112" y="990329"/>
                    <a:pt x="789081" y="990026"/>
                  </a:cubicBezTo>
                  <a:cubicBezTo>
                    <a:pt x="798970" y="989825"/>
                    <a:pt x="805495" y="983629"/>
                    <a:pt x="811954" y="976929"/>
                  </a:cubicBezTo>
                  <a:cubicBezTo>
                    <a:pt x="826318" y="962049"/>
                    <a:pt x="840445" y="941141"/>
                    <a:pt x="861973" y="937135"/>
                  </a:cubicBezTo>
                  <a:cubicBezTo>
                    <a:pt x="883097" y="933196"/>
                    <a:pt x="899782" y="951040"/>
                    <a:pt x="910613" y="966729"/>
                  </a:cubicBezTo>
                  <a:cubicBezTo>
                    <a:pt x="920940" y="981677"/>
                    <a:pt x="930157" y="997130"/>
                    <a:pt x="936817" y="1014065"/>
                  </a:cubicBezTo>
                  <a:cubicBezTo>
                    <a:pt x="943107" y="1030057"/>
                    <a:pt x="955418" y="1047127"/>
                    <a:pt x="972069" y="1054163"/>
                  </a:cubicBezTo>
                  <a:cubicBezTo>
                    <a:pt x="978696" y="1056958"/>
                    <a:pt x="985524" y="1054701"/>
                    <a:pt x="992420" y="1055813"/>
                  </a:cubicBezTo>
                  <a:cubicBezTo>
                    <a:pt x="1021987" y="1060526"/>
                    <a:pt x="1046980" y="1078909"/>
                    <a:pt x="1076245" y="1083757"/>
                  </a:cubicBezTo>
                  <a:cubicBezTo>
                    <a:pt x="1103928" y="1088369"/>
                    <a:pt x="1132285" y="1093083"/>
                    <a:pt x="1160272" y="1094800"/>
                  </a:cubicBezTo>
                  <a:cubicBezTo>
                    <a:pt x="1177460" y="1095877"/>
                    <a:pt x="1193909" y="1095137"/>
                    <a:pt x="1211098" y="1094834"/>
                  </a:cubicBezTo>
                  <a:cubicBezTo>
                    <a:pt x="1220180" y="1094665"/>
                    <a:pt x="1231785" y="1093790"/>
                    <a:pt x="1238882" y="1086989"/>
                  </a:cubicBezTo>
                  <a:cubicBezTo>
                    <a:pt x="1247796" y="1078404"/>
                    <a:pt x="1246451" y="1060425"/>
                    <a:pt x="1246417" y="1049416"/>
                  </a:cubicBezTo>
                  <a:cubicBezTo>
                    <a:pt x="1246350" y="1027970"/>
                    <a:pt x="1250756" y="1000969"/>
                    <a:pt x="1272654" y="990532"/>
                  </a:cubicBezTo>
                  <a:cubicBezTo>
                    <a:pt x="1280459" y="986828"/>
                    <a:pt x="1289709" y="986491"/>
                    <a:pt x="1297882" y="984135"/>
                  </a:cubicBezTo>
                  <a:cubicBezTo>
                    <a:pt x="1309824" y="980700"/>
                    <a:pt x="1319478" y="974068"/>
                    <a:pt x="1325668" y="963093"/>
                  </a:cubicBezTo>
                  <a:cubicBezTo>
                    <a:pt x="1330545" y="954541"/>
                    <a:pt x="1333337" y="947235"/>
                    <a:pt x="1324153" y="94100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4" name="Freeform 1196">
              <a:extLst>
                <a:ext uri="{FF2B5EF4-FFF2-40B4-BE49-F238E27FC236}">
                  <a16:creationId xmlns:a16="http://schemas.microsoft.com/office/drawing/2014/main" id="{217EF532-73B7-EFA2-2A96-3949EA8C62A9}"/>
                </a:ext>
              </a:extLst>
            </p:cNvPr>
            <p:cNvSpPr>
              <a:spLocks/>
            </p:cNvSpPr>
            <p:nvPr/>
          </p:nvSpPr>
          <p:spPr>
            <a:xfrm>
              <a:off x="12884284" y="2601366"/>
              <a:ext cx="7836773" cy="2385407"/>
            </a:xfrm>
            <a:custGeom>
              <a:avLst/>
              <a:gdLst>
                <a:gd name="connsiteX0" fmla="*/ 8037430 w 8066594"/>
                <a:gd name="connsiteY0" fmla="*/ 739981 h 2456725"/>
                <a:gd name="connsiteX1" fmla="*/ 8047119 w 8066594"/>
                <a:gd name="connsiteY1" fmla="*/ 716649 h 2456725"/>
                <a:gd name="connsiteX2" fmla="*/ 8019905 w 8066594"/>
                <a:gd name="connsiteY2" fmla="*/ 703216 h 2456725"/>
                <a:gd name="connsiteX3" fmla="*/ 7973923 w 8066594"/>
                <a:gd name="connsiteY3" fmla="*/ 686853 h 2456725"/>
                <a:gd name="connsiteX4" fmla="*/ 7853064 w 8066594"/>
                <a:gd name="connsiteY4" fmla="*/ 662209 h 2456725"/>
                <a:gd name="connsiteX5" fmla="*/ 7771929 w 8066594"/>
                <a:gd name="connsiteY5" fmla="*/ 640594 h 2456725"/>
                <a:gd name="connsiteX6" fmla="*/ 7583728 w 8066594"/>
                <a:gd name="connsiteY6" fmla="*/ 579858 h 2456725"/>
                <a:gd name="connsiteX7" fmla="*/ 7515309 w 8066594"/>
                <a:gd name="connsiteY7" fmla="*/ 555618 h 2456725"/>
                <a:gd name="connsiteX8" fmla="*/ 7450152 w 8066594"/>
                <a:gd name="connsiteY8" fmla="*/ 544036 h 2456725"/>
                <a:gd name="connsiteX9" fmla="*/ 7305813 w 8066594"/>
                <a:gd name="connsiteY9" fmla="*/ 516496 h 2456725"/>
                <a:gd name="connsiteX10" fmla="*/ 7165882 w 8066594"/>
                <a:gd name="connsiteY10" fmla="*/ 481852 h 2456725"/>
                <a:gd name="connsiteX11" fmla="*/ 6944815 w 8066594"/>
                <a:gd name="connsiteY11" fmla="*/ 470675 h 2456725"/>
                <a:gd name="connsiteX12" fmla="*/ 6846021 w 8066594"/>
                <a:gd name="connsiteY12" fmla="*/ 450036 h 2456725"/>
                <a:gd name="connsiteX13" fmla="*/ 6791965 w 8066594"/>
                <a:gd name="connsiteY13" fmla="*/ 456602 h 2456725"/>
                <a:gd name="connsiteX14" fmla="*/ 6844508 w 8066594"/>
                <a:gd name="connsiteY14" fmla="*/ 516092 h 2456725"/>
                <a:gd name="connsiteX15" fmla="*/ 6833743 w 8066594"/>
                <a:gd name="connsiteY15" fmla="*/ 541814 h 2456725"/>
                <a:gd name="connsiteX16" fmla="*/ 6784734 w 8066594"/>
                <a:gd name="connsiteY16" fmla="*/ 528414 h 2456725"/>
                <a:gd name="connsiteX17" fmla="*/ 6735522 w 8066594"/>
                <a:gd name="connsiteY17" fmla="*/ 506631 h 2456725"/>
                <a:gd name="connsiteX18" fmla="*/ 6671678 w 8066594"/>
                <a:gd name="connsiteY18" fmla="*/ 477273 h 2456725"/>
                <a:gd name="connsiteX19" fmla="*/ 6581462 w 8066594"/>
                <a:gd name="connsiteY19" fmla="*/ 477441 h 2456725"/>
                <a:gd name="connsiteX20" fmla="*/ 6512404 w 8066594"/>
                <a:gd name="connsiteY20" fmla="*/ 471785 h 2456725"/>
                <a:gd name="connsiteX21" fmla="*/ 6334495 w 8066594"/>
                <a:gd name="connsiteY21" fmla="*/ 458217 h 2456725"/>
                <a:gd name="connsiteX22" fmla="*/ 6268431 w 8066594"/>
                <a:gd name="connsiteY22" fmla="*/ 456871 h 2456725"/>
                <a:gd name="connsiteX23" fmla="*/ 6219925 w 8066594"/>
                <a:gd name="connsiteY23" fmla="*/ 412194 h 2456725"/>
                <a:gd name="connsiteX24" fmla="*/ 6160924 w 8066594"/>
                <a:gd name="connsiteY24" fmla="*/ 400881 h 2456725"/>
                <a:gd name="connsiteX25" fmla="*/ 6073804 w 8066594"/>
                <a:gd name="connsiteY25" fmla="*/ 392229 h 2456725"/>
                <a:gd name="connsiteX26" fmla="*/ 5985573 w 8066594"/>
                <a:gd name="connsiteY26" fmla="*/ 395495 h 2456725"/>
                <a:gd name="connsiteX27" fmla="*/ 5911670 w 8066594"/>
                <a:gd name="connsiteY27" fmla="*/ 396808 h 2456725"/>
                <a:gd name="connsiteX28" fmla="*/ 5781898 w 8066594"/>
                <a:gd name="connsiteY28" fmla="*/ 390243 h 2456725"/>
                <a:gd name="connsiteX29" fmla="*/ 5714688 w 8066594"/>
                <a:gd name="connsiteY29" fmla="*/ 374082 h 2456725"/>
                <a:gd name="connsiteX30" fmla="*/ 5636078 w 8066594"/>
                <a:gd name="connsiteY30" fmla="*/ 340448 h 2456725"/>
                <a:gd name="connsiteX31" fmla="*/ 5540918 w 8066594"/>
                <a:gd name="connsiteY31" fmla="*/ 323682 h 2456725"/>
                <a:gd name="connsiteX32" fmla="*/ 5407712 w 8066594"/>
                <a:gd name="connsiteY32" fmla="*/ 305064 h 2456725"/>
                <a:gd name="connsiteX33" fmla="*/ 5302258 w 8066594"/>
                <a:gd name="connsiteY33" fmla="*/ 297455 h 2456725"/>
                <a:gd name="connsiteX34" fmla="*/ 5232998 w 8066594"/>
                <a:gd name="connsiteY34" fmla="*/ 289072 h 2456725"/>
                <a:gd name="connsiteX35" fmla="*/ 5194248 w 8066594"/>
                <a:gd name="connsiteY35" fmla="*/ 283012 h 2456725"/>
                <a:gd name="connsiteX36" fmla="*/ 5143085 w 8066594"/>
                <a:gd name="connsiteY36" fmla="*/ 299542 h 2456725"/>
                <a:gd name="connsiteX37" fmla="*/ 5147695 w 8066594"/>
                <a:gd name="connsiteY37" fmla="*/ 363847 h 2456725"/>
                <a:gd name="connsiteX38" fmla="*/ 5086575 w 8066594"/>
                <a:gd name="connsiteY38" fmla="*/ 353680 h 2456725"/>
                <a:gd name="connsiteX39" fmla="*/ 5013345 w 8066594"/>
                <a:gd name="connsiteY39" fmla="*/ 344051 h 2456725"/>
                <a:gd name="connsiteX40" fmla="*/ 4912197 w 8066594"/>
                <a:gd name="connsiteY40" fmla="*/ 359437 h 2456725"/>
                <a:gd name="connsiteX41" fmla="*/ 4875566 w 8066594"/>
                <a:gd name="connsiteY41" fmla="*/ 345431 h 2456725"/>
                <a:gd name="connsiteX42" fmla="*/ 4818617 w 8066594"/>
                <a:gd name="connsiteY42" fmla="*/ 340381 h 2456725"/>
                <a:gd name="connsiteX43" fmla="*/ 4821847 w 8066594"/>
                <a:gd name="connsiteY43" fmla="*/ 407178 h 2456725"/>
                <a:gd name="connsiteX44" fmla="*/ 4730688 w 8066594"/>
                <a:gd name="connsiteY44" fmla="*/ 380681 h 2456725"/>
                <a:gd name="connsiteX45" fmla="*/ 4602396 w 8066594"/>
                <a:gd name="connsiteY45" fmla="*/ 305198 h 2456725"/>
                <a:gd name="connsiteX46" fmla="*/ 4513625 w 8066594"/>
                <a:gd name="connsiteY46" fmla="*/ 241534 h 2456725"/>
                <a:gd name="connsiteX47" fmla="*/ 4458662 w 8066594"/>
                <a:gd name="connsiteY47" fmla="*/ 251566 h 2456725"/>
                <a:gd name="connsiteX48" fmla="*/ 4414999 w 8066594"/>
                <a:gd name="connsiteY48" fmla="*/ 262811 h 2456725"/>
                <a:gd name="connsiteX49" fmla="*/ 4308301 w 8066594"/>
                <a:gd name="connsiteY49" fmla="*/ 222141 h 2456725"/>
                <a:gd name="connsiteX50" fmla="*/ 4277355 w 8066594"/>
                <a:gd name="connsiteY50" fmla="*/ 235002 h 2456725"/>
                <a:gd name="connsiteX51" fmla="*/ 4279542 w 8066594"/>
                <a:gd name="connsiteY51" fmla="*/ 270352 h 2456725"/>
                <a:gd name="connsiteX52" fmla="*/ 4190537 w 8066594"/>
                <a:gd name="connsiteY52" fmla="*/ 266481 h 2456725"/>
                <a:gd name="connsiteX53" fmla="*/ 4027765 w 8066594"/>
                <a:gd name="connsiteY53" fmla="*/ 229817 h 2456725"/>
                <a:gd name="connsiteX54" fmla="*/ 3851234 w 8066594"/>
                <a:gd name="connsiteY54" fmla="*/ 228874 h 2456725"/>
                <a:gd name="connsiteX55" fmla="*/ 3784665 w 8066594"/>
                <a:gd name="connsiteY55" fmla="*/ 229245 h 2456725"/>
                <a:gd name="connsiteX56" fmla="*/ 3734612 w 8066594"/>
                <a:gd name="connsiteY56" fmla="*/ 210189 h 2456725"/>
                <a:gd name="connsiteX57" fmla="*/ 3677967 w 8066594"/>
                <a:gd name="connsiteY57" fmla="*/ 230053 h 2456725"/>
                <a:gd name="connsiteX58" fmla="*/ 3551725 w 8066594"/>
                <a:gd name="connsiteY58" fmla="*/ 240927 h 2456725"/>
                <a:gd name="connsiteX59" fmla="*/ 3589130 w 8066594"/>
                <a:gd name="connsiteY59" fmla="*/ 168407 h 2456725"/>
                <a:gd name="connsiteX60" fmla="*/ 3675714 w 8066594"/>
                <a:gd name="connsiteY60" fmla="*/ 137467 h 2456725"/>
                <a:gd name="connsiteX61" fmla="*/ 3647559 w 8066594"/>
                <a:gd name="connsiteY61" fmla="*/ 84676 h 2456725"/>
                <a:gd name="connsiteX62" fmla="*/ 3578703 w 8066594"/>
                <a:gd name="connsiteY62" fmla="*/ 69998 h 2456725"/>
                <a:gd name="connsiteX63" fmla="*/ 3512672 w 8066594"/>
                <a:gd name="connsiteY63" fmla="*/ 68785 h 2456725"/>
                <a:gd name="connsiteX64" fmla="*/ 3396925 w 8066594"/>
                <a:gd name="connsiteY64" fmla="*/ 62355 h 2456725"/>
                <a:gd name="connsiteX65" fmla="*/ 3344787 w 8066594"/>
                <a:gd name="connsiteY65" fmla="*/ 44376 h 2456725"/>
                <a:gd name="connsiteX66" fmla="*/ 3304388 w 8066594"/>
                <a:gd name="connsiteY66" fmla="*/ 42188 h 2456725"/>
                <a:gd name="connsiteX67" fmla="*/ 3256925 w 8066594"/>
                <a:gd name="connsiteY67" fmla="*/ 27273 h 2456725"/>
                <a:gd name="connsiteX68" fmla="*/ 3208387 w 8066594"/>
                <a:gd name="connsiteY68" fmla="*/ 5120 h 2456725"/>
                <a:gd name="connsiteX69" fmla="*/ 3138185 w 8066594"/>
                <a:gd name="connsiteY69" fmla="*/ 1450 h 2456725"/>
                <a:gd name="connsiteX70" fmla="*/ 3092303 w 8066594"/>
                <a:gd name="connsiteY70" fmla="*/ 7207 h 2456725"/>
                <a:gd name="connsiteX71" fmla="*/ 3063678 w 8066594"/>
                <a:gd name="connsiteY71" fmla="*/ 28957 h 2456725"/>
                <a:gd name="connsiteX72" fmla="*/ 3060213 w 8066594"/>
                <a:gd name="connsiteY72" fmla="*/ 55621 h 2456725"/>
                <a:gd name="connsiteX73" fmla="*/ 2984158 w 8066594"/>
                <a:gd name="connsiteY73" fmla="*/ 74037 h 2456725"/>
                <a:gd name="connsiteX74" fmla="*/ 2925629 w 8066594"/>
                <a:gd name="connsiteY74" fmla="*/ 79828 h 2456725"/>
                <a:gd name="connsiteX75" fmla="*/ 2875341 w 8066594"/>
                <a:gd name="connsiteY75" fmla="*/ 79559 h 2456725"/>
                <a:gd name="connsiteX76" fmla="*/ 2814826 w 8066594"/>
                <a:gd name="connsiteY76" fmla="*/ 80737 h 2456725"/>
                <a:gd name="connsiteX77" fmla="*/ 2776379 w 8066594"/>
                <a:gd name="connsiteY77" fmla="*/ 84912 h 2456725"/>
                <a:gd name="connsiteX78" fmla="*/ 2713443 w 8066594"/>
                <a:gd name="connsiteY78" fmla="*/ 89659 h 2456725"/>
                <a:gd name="connsiteX79" fmla="*/ 2672607 w 8066594"/>
                <a:gd name="connsiteY79" fmla="*/ 121340 h 2456725"/>
                <a:gd name="connsiteX80" fmla="*/ 2584543 w 8066594"/>
                <a:gd name="connsiteY80" fmla="*/ 157297 h 2456725"/>
                <a:gd name="connsiteX81" fmla="*/ 2566278 w 8066594"/>
                <a:gd name="connsiteY81" fmla="*/ 211064 h 2456725"/>
                <a:gd name="connsiteX82" fmla="*/ 2525946 w 8066594"/>
                <a:gd name="connsiteY82" fmla="*/ 219010 h 2456725"/>
                <a:gd name="connsiteX83" fmla="*/ 2478248 w 8066594"/>
                <a:gd name="connsiteY83" fmla="*/ 226012 h 2456725"/>
                <a:gd name="connsiteX84" fmla="*/ 2391094 w 8066594"/>
                <a:gd name="connsiteY84" fmla="*/ 228437 h 2456725"/>
                <a:gd name="connsiteX85" fmla="*/ 2333304 w 8066594"/>
                <a:gd name="connsiteY85" fmla="*/ 236382 h 2456725"/>
                <a:gd name="connsiteX86" fmla="*/ 2333641 w 8066594"/>
                <a:gd name="connsiteY86" fmla="*/ 267929 h 2456725"/>
                <a:gd name="connsiteX87" fmla="*/ 2365024 w 8066594"/>
                <a:gd name="connsiteY87" fmla="*/ 283550 h 2456725"/>
                <a:gd name="connsiteX88" fmla="*/ 2397552 w 8066594"/>
                <a:gd name="connsiteY88" fmla="*/ 338159 h 2456725"/>
                <a:gd name="connsiteX89" fmla="*/ 2359710 w 8066594"/>
                <a:gd name="connsiteY89" fmla="*/ 326847 h 2456725"/>
                <a:gd name="connsiteX90" fmla="*/ 2287490 w 8066594"/>
                <a:gd name="connsiteY90" fmla="*/ 310653 h 2456725"/>
                <a:gd name="connsiteX91" fmla="*/ 2233973 w 8066594"/>
                <a:gd name="connsiteY91" fmla="*/ 326342 h 2456725"/>
                <a:gd name="connsiteX92" fmla="*/ 2184996 w 8066594"/>
                <a:gd name="connsiteY92" fmla="*/ 335028 h 2456725"/>
                <a:gd name="connsiteX93" fmla="*/ 2160105 w 8066594"/>
                <a:gd name="connsiteY93" fmla="*/ 301024 h 2456725"/>
                <a:gd name="connsiteX94" fmla="*/ 2112877 w 8066594"/>
                <a:gd name="connsiteY94" fmla="*/ 282743 h 2456725"/>
                <a:gd name="connsiteX95" fmla="*/ 2098750 w 8066594"/>
                <a:gd name="connsiteY95" fmla="*/ 302067 h 2456725"/>
                <a:gd name="connsiteX96" fmla="*/ 2101071 w 8066594"/>
                <a:gd name="connsiteY96" fmla="*/ 321595 h 2456725"/>
                <a:gd name="connsiteX97" fmla="*/ 2090979 w 8066594"/>
                <a:gd name="connsiteY97" fmla="*/ 337687 h 2456725"/>
                <a:gd name="connsiteX98" fmla="*/ 2083781 w 8066594"/>
                <a:gd name="connsiteY98" fmla="*/ 375160 h 2456725"/>
                <a:gd name="connsiteX99" fmla="*/ 2108034 w 8066594"/>
                <a:gd name="connsiteY99" fmla="*/ 400713 h 2456725"/>
                <a:gd name="connsiteX100" fmla="*/ 2141335 w 8066594"/>
                <a:gd name="connsiteY100" fmla="*/ 423439 h 2456725"/>
                <a:gd name="connsiteX101" fmla="*/ 2148634 w 8066594"/>
                <a:gd name="connsiteY101" fmla="*/ 454750 h 2456725"/>
                <a:gd name="connsiteX102" fmla="*/ 2187957 w 8066594"/>
                <a:gd name="connsiteY102" fmla="*/ 490942 h 2456725"/>
                <a:gd name="connsiteX103" fmla="*/ 2257048 w 8066594"/>
                <a:gd name="connsiteY103" fmla="*/ 506833 h 2456725"/>
                <a:gd name="connsiteX104" fmla="*/ 2227481 w 8066594"/>
                <a:gd name="connsiteY104" fmla="*/ 541848 h 2456725"/>
                <a:gd name="connsiteX105" fmla="*/ 2252641 w 8066594"/>
                <a:gd name="connsiteY105" fmla="*/ 591810 h 2456725"/>
                <a:gd name="connsiteX106" fmla="*/ 2235890 w 8066594"/>
                <a:gd name="connsiteY106" fmla="*/ 622481 h 2456725"/>
                <a:gd name="connsiteX107" fmla="*/ 2230744 w 8066594"/>
                <a:gd name="connsiteY107" fmla="*/ 652412 h 2456725"/>
                <a:gd name="connsiteX108" fmla="*/ 2193171 w 8066594"/>
                <a:gd name="connsiteY108" fmla="*/ 681399 h 2456725"/>
                <a:gd name="connsiteX109" fmla="*/ 2160811 w 8066594"/>
                <a:gd name="connsiteY109" fmla="*/ 695034 h 2456725"/>
                <a:gd name="connsiteX110" fmla="*/ 2128014 w 8066594"/>
                <a:gd name="connsiteY110" fmla="*/ 697257 h 2456725"/>
                <a:gd name="connsiteX111" fmla="*/ 2077827 w 8066594"/>
                <a:gd name="connsiteY111" fmla="*/ 662680 h 2456725"/>
                <a:gd name="connsiteX112" fmla="*/ 2113013 w 8066594"/>
                <a:gd name="connsiteY112" fmla="*/ 643927 h 2456725"/>
                <a:gd name="connsiteX113" fmla="*/ 2142143 w 8066594"/>
                <a:gd name="connsiteY113" fmla="*/ 631201 h 2456725"/>
                <a:gd name="connsiteX114" fmla="*/ 2149912 w 8066594"/>
                <a:gd name="connsiteY114" fmla="*/ 587568 h 2456725"/>
                <a:gd name="connsiteX115" fmla="*/ 2139519 w 8066594"/>
                <a:gd name="connsiteY115" fmla="*/ 537673 h 2456725"/>
                <a:gd name="connsiteX116" fmla="*/ 2123675 w 8066594"/>
                <a:gd name="connsiteY116" fmla="*/ 524509 h 2456725"/>
                <a:gd name="connsiteX117" fmla="*/ 2096025 w 8066594"/>
                <a:gd name="connsiteY117" fmla="*/ 508382 h 2456725"/>
                <a:gd name="connsiteX118" fmla="*/ 2069586 w 8066594"/>
                <a:gd name="connsiteY118" fmla="*/ 455961 h 2456725"/>
                <a:gd name="connsiteX119" fmla="*/ 2049437 w 8066594"/>
                <a:gd name="connsiteY119" fmla="*/ 407447 h 2456725"/>
                <a:gd name="connsiteX120" fmla="*/ 2034871 w 8066594"/>
                <a:gd name="connsiteY120" fmla="*/ 383678 h 2456725"/>
                <a:gd name="connsiteX121" fmla="*/ 2013209 w 8066594"/>
                <a:gd name="connsiteY121" fmla="*/ 371927 h 2456725"/>
                <a:gd name="connsiteX122" fmla="*/ 1982936 w 8066594"/>
                <a:gd name="connsiteY122" fmla="*/ 340348 h 2456725"/>
                <a:gd name="connsiteX123" fmla="*/ 1979740 w 8066594"/>
                <a:gd name="connsiteY123" fmla="*/ 294593 h 2456725"/>
                <a:gd name="connsiteX124" fmla="*/ 1947515 w 8066594"/>
                <a:gd name="connsiteY124" fmla="*/ 263552 h 2456725"/>
                <a:gd name="connsiteX125" fmla="*/ 1904425 w 8066594"/>
                <a:gd name="connsiteY125" fmla="*/ 266514 h 2456725"/>
                <a:gd name="connsiteX126" fmla="*/ 1869678 w 8066594"/>
                <a:gd name="connsiteY126" fmla="*/ 267592 h 2456725"/>
                <a:gd name="connsiteX127" fmla="*/ 1827799 w 8066594"/>
                <a:gd name="connsiteY127" fmla="*/ 294627 h 2456725"/>
                <a:gd name="connsiteX128" fmla="*/ 1836242 w 8066594"/>
                <a:gd name="connsiteY128" fmla="*/ 345835 h 2456725"/>
                <a:gd name="connsiteX129" fmla="*/ 1792950 w 8066594"/>
                <a:gd name="connsiteY129" fmla="*/ 369840 h 2456725"/>
                <a:gd name="connsiteX130" fmla="*/ 1779193 w 8066594"/>
                <a:gd name="connsiteY130" fmla="*/ 407581 h 2456725"/>
                <a:gd name="connsiteX131" fmla="*/ 1821711 w 8066594"/>
                <a:gd name="connsiteY131" fmla="*/ 442259 h 2456725"/>
                <a:gd name="connsiteX132" fmla="*/ 1832879 w 8066594"/>
                <a:gd name="connsiteY132" fmla="*/ 489528 h 2456725"/>
                <a:gd name="connsiteX133" fmla="*/ 1886968 w 8066594"/>
                <a:gd name="connsiteY133" fmla="*/ 509728 h 2456725"/>
                <a:gd name="connsiteX134" fmla="*/ 1916232 w 8066594"/>
                <a:gd name="connsiteY134" fmla="*/ 520267 h 2456725"/>
                <a:gd name="connsiteX135" fmla="*/ 1932681 w 8066594"/>
                <a:gd name="connsiteY135" fmla="*/ 539659 h 2456725"/>
                <a:gd name="connsiteX136" fmla="*/ 1915996 w 8066594"/>
                <a:gd name="connsiteY136" fmla="*/ 562856 h 2456725"/>
                <a:gd name="connsiteX137" fmla="*/ 1802335 w 8066594"/>
                <a:gd name="connsiteY137" fmla="*/ 513499 h 2456725"/>
                <a:gd name="connsiteX138" fmla="*/ 1661596 w 8066594"/>
                <a:gd name="connsiteY138" fmla="*/ 465254 h 2456725"/>
                <a:gd name="connsiteX139" fmla="*/ 1533537 w 8066594"/>
                <a:gd name="connsiteY139" fmla="*/ 455625 h 2456725"/>
                <a:gd name="connsiteX140" fmla="*/ 1509520 w 8066594"/>
                <a:gd name="connsiteY140" fmla="*/ 495016 h 2456725"/>
                <a:gd name="connsiteX141" fmla="*/ 1503095 w 8066594"/>
                <a:gd name="connsiteY141" fmla="*/ 537269 h 2456725"/>
                <a:gd name="connsiteX142" fmla="*/ 1479011 w 8066594"/>
                <a:gd name="connsiteY142" fmla="*/ 536192 h 2456725"/>
                <a:gd name="connsiteX143" fmla="*/ 1451730 w 8066594"/>
                <a:gd name="connsiteY143" fmla="*/ 532589 h 2456725"/>
                <a:gd name="connsiteX144" fmla="*/ 1399458 w 8066594"/>
                <a:gd name="connsiteY144" fmla="*/ 514880 h 2456725"/>
                <a:gd name="connsiteX145" fmla="*/ 1324042 w 8066594"/>
                <a:gd name="connsiteY145" fmla="*/ 520401 h 2456725"/>
                <a:gd name="connsiteX146" fmla="*/ 1270727 w 8066594"/>
                <a:gd name="connsiteY146" fmla="*/ 545888 h 2456725"/>
                <a:gd name="connsiteX147" fmla="*/ 1148454 w 8066594"/>
                <a:gd name="connsiteY147" fmla="*/ 526158 h 2456725"/>
                <a:gd name="connsiteX148" fmla="*/ 1108425 w 8066594"/>
                <a:gd name="connsiteY148" fmla="*/ 547099 h 2456725"/>
                <a:gd name="connsiteX149" fmla="*/ 1065201 w 8066594"/>
                <a:gd name="connsiteY149" fmla="*/ 579622 h 2456725"/>
                <a:gd name="connsiteX150" fmla="*/ 1010439 w 8066594"/>
                <a:gd name="connsiteY150" fmla="*/ 590228 h 2456725"/>
                <a:gd name="connsiteX151" fmla="*/ 963347 w 8066594"/>
                <a:gd name="connsiteY151" fmla="*/ 596961 h 2456725"/>
                <a:gd name="connsiteX152" fmla="*/ 951910 w 8066594"/>
                <a:gd name="connsiteY152" fmla="*/ 614334 h 2456725"/>
                <a:gd name="connsiteX153" fmla="*/ 943904 w 8066594"/>
                <a:gd name="connsiteY153" fmla="*/ 635477 h 2456725"/>
                <a:gd name="connsiteX154" fmla="*/ 906331 w 8066594"/>
                <a:gd name="connsiteY154" fmla="*/ 648910 h 2456725"/>
                <a:gd name="connsiteX155" fmla="*/ 829872 w 8066594"/>
                <a:gd name="connsiteY155" fmla="*/ 596759 h 2456725"/>
                <a:gd name="connsiteX156" fmla="*/ 867110 w 8066594"/>
                <a:gd name="connsiteY156" fmla="*/ 563428 h 2456725"/>
                <a:gd name="connsiteX157" fmla="*/ 823650 w 8066594"/>
                <a:gd name="connsiteY157" fmla="*/ 536158 h 2456725"/>
                <a:gd name="connsiteX158" fmla="*/ 756342 w 8066594"/>
                <a:gd name="connsiteY158" fmla="*/ 531074 h 2456725"/>
                <a:gd name="connsiteX159" fmla="*/ 718499 w 8066594"/>
                <a:gd name="connsiteY159" fmla="*/ 547133 h 2456725"/>
                <a:gd name="connsiteX160" fmla="*/ 748705 w 8066594"/>
                <a:gd name="connsiteY160" fmla="*/ 580666 h 2456725"/>
                <a:gd name="connsiteX161" fmla="*/ 746855 w 8066594"/>
                <a:gd name="connsiteY161" fmla="*/ 622313 h 2456725"/>
                <a:gd name="connsiteX162" fmla="*/ 759066 w 8066594"/>
                <a:gd name="connsiteY162" fmla="*/ 664263 h 2456725"/>
                <a:gd name="connsiteX163" fmla="*/ 776726 w 8066594"/>
                <a:gd name="connsiteY163" fmla="*/ 688436 h 2456725"/>
                <a:gd name="connsiteX164" fmla="*/ 689234 w 8066594"/>
                <a:gd name="connsiteY164" fmla="*/ 689614 h 2456725"/>
                <a:gd name="connsiteX165" fmla="*/ 658354 w 8066594"/>
                <a:gd name="connsiteY165" fmla="*/ 719477 h 2456725"/>
                <a:gd name="connsiteX166" fmla="*/ 630167 w 8066594"/>
                <a:gd name="connsiteY166" fmla="*/ 735335 h 2456725"/>
                <a:gd name="connsiteX167" fmla="*/ 590744 w 8066594"/>
                <a:gd name="connsiteY167" fmla="*/ 751629 h 2456725"/>
                <a:gd name="connsiteX168" fmla="*/ 617553 w 8066594"/>
                <a:gd name="connsiteY168" fmla="*/ 783849 h 2456725"/>
                <a:gd name="connsiteX169" fmla="*/ 533525 w 8066594"/>
                <a:gd name="connsiteY169" fmla="*/ 783580 h 2456725"/>
                <a:gd name="connsiteX170" fmla="*/ 487879 w 8066594"/>
                <a:gd name="connsiteY170" fmla="*/ 768228 h 2456725"/>
                <a:gd name="connsiteX171" fmla="*/ 444857 w 8066594"/>
                <a:gd name="connsiteY171" fmla="*/ 757252 h 2456725"/>
                <a:gd name="connsiteX172" fmla="*/ 463728 w 8066594"/>
                <a:gd name="connsiteY172" fmla="*/ 820042 h 2456725"/>
                <a:gd name="connsiteX173" fmla="*/ 496423 w 8066594"/>
                <a:gd name="connsiteY173" fmla="*/ 852834 h 2456725"/>
                <a:gd name="connsiteX174" fmla="*/ 453132 w 8066594"/>
                <a:gd name="connsiteY174" fmla="*/ 848121 h 2456725"/>
                <a:gd name="connsiteX175" fmla="*/ 366852 w 8066594"/>
                <a:gd name="connsiteY175" fmla="*/ 813982 h 2456725"/>
                <a:gd name="connsiteX176" fmla="*/ 349730 w 8066594"/>
                <a:gd name="connsiteY176" fmla="*/ 778396 h 2456725"/>
                <a:gd name="connsiteX177" fmla="*/ 325141 w 8066594"/>
                <a:gd name="connsiteY177" fmla="*/ 750317 h 2456725"/>
                <a:gd name="connsiteX178" fmla="*/ 312257 w 8066594"/>
                <a:gd name="connsiteY178" fmla="*/ 709882 h 2456725"/>
                <a:gd name="connsiteX179" fmla="*/ 276938 w 8066594"/>
                <a:gd name="connsiteY179" fmla="*/ 696583 h 2456725"/>
                <a:gd name="connsiteX180" fmla="*/ 240173 w 8066594"/>
                <a:gd name="connsiteY180" fmla="*/ 682174 h 2456725"/>
                <a:gd name="connsiteX181" fmla="*/ 198293 w 8066594"/>
                <a:gd name="connsiteY181" fmla="*/ 665508 h 2456725"/>
                <a:gd name="connsiteX182" fmla="*/ 206064 w 8066594"/>
                <a:gd name="connsiteY182" fmla="*/ 643927 h 2456725"/>
                <a:gd name="connsiteX183" fmla="*/ 221772 w 8066594"/>
                <a:gd name="connsiteY183" fmla="*/ 649718 h 2456725"/>
                <a:gd name="connsiteX184" fmla="*/ 243806 w 8066594"/>
                <a:gd name="connsiteY184" fmla="*/ 653320 h 2456725"/>
                <a:gd name="connsiteX185" fmla="*/ 324098 w 8066594"/>
                <a:gd name="connsiteY185" fmla="*/ 693924 h 2456725"/>
                <a:gd name="connsiteX186" fmla="*/ 418082 w 8066594"/>
                <a:gd name="connsiteY186" fmla="*/ 708569 h 2456725"/>
                <a:gd name="connsiteX187" fmla="*/ 506682 w 8066594"/>
                <a:gd name="connsiteY187" fmla="*/ 702004 h 2456725"/>
                <a:gd name="connsiteX188" fmla="*/ 594074 w 8066594"/>
                <a:gd name="connsiteY188" fmla="*/ 605109 h 2456725"/>
                <a:gd name="connsiteX189" fmla="*/ 557241 w 8066594"/>
                <a:gd name="connsiteY189" fmla="*/ 579724 h 2456725"/>
                <a:gd name="connsiteX190" fmla="*/ 514722 w 8066594"/>
                <a:gd name="connsiteY190" fmla="*/ 558547 h 2456725"/>
                <a:gd name="connsiteX191" fmla="*/ 490571 w 8066594"/>
                <a:gd name="connsiteY191" fmla="*/ 558344 h 2456725"/>
                <a:gd name="connsiteX192" fmla="*/ 469076 w 8066594"/>
                <a:gd name="connsiteY192" fmla="*/ 552554 h 2456725"/>
                <a:gd name="connsiteX193" fmla="*/ 427332 w 8066594"/>
                <a:gd name="connsiteY193" fmla="*/ 540467 h 2456725"/>
                <a:gd name="connsiteX194" fmla="*/ 360460 w 8066594"/>
                <a:gd name="connsiteY194" fmla="*/ 505689 h 2456725"/>
                <a:gd name="connsiteX195" fmla="*/ 316025 w 8066594"/>
                <a:gd name="connsiteY195" fmla="*/ 488215 h 2456725"/>
                <a:gd name="connsiteX196" fmla="*/ 297222 w 8066594"/>
                <a:gd name="connsiteY196" fmla="*/ 480101 h 2456725"/>
                <a:gd name="connsiteX197" fmla="*/ 278419 w 8066594"/>
                <a:gd name="connsiteY197" fmla="*/ 477677 h 2456725"/>
                <a:gd name="connsiteX198" fmla="*/ 254266 w 8066594"/>
                <a:gd name="connsiteY198" fmla="*/ 471954 h 2456725"/>
                <a:gd name="connsiteX199" fmla="*/ 232773 w 8066594"/>
                <a:gd name="connsiteY199" fmla="*/ 470876 h 2456725"/>
                <a:gd name="connsiteX200" fmla="*/ 211278 w 8066594"/>
                <a:gd name="connsiteY200" fmla="*/ 465523 h 2456725"/>
                <a:gd name="connsiteX201" fmla="*/ 189514 w 8066594"/>
                <a:gd name="connsiteY201" fmla="*/ 461618 h 2456725"/>
                <a:gd name="connsiteX202" fmla="*/ 167111 w 8066594"/>
                <a:gd name="connsiteY202" fmla="*/ 454750 h 2456725"/>
                <a:gd name="connsiteX203" fmla="*/ 141479 w 8066594"/>
                <a:gd name="connsiteY203" fmla="*/ 446535 h 2456725"/>
                <a:gd name="connsiteX204" fmla="*/ 95329 w 8066594"/>
                <a:gd name="connsiteY204" fmla="*/ 438219 h 2456725"/>
                <a:gd name="connsiteX205" fmla="*/ 87087 w 8066594"/>
                <a:gd name="connsiteY205" fmla="*/ 453807 h 2456725"/>
                <a:gd name="connsiteX206" fmla="*/ 56645 w 8066594"/>
                <a:gd name="connsiteY206" fmla="*/ 472627 h 2456725"/>
                <a:gd name="connsiteX207" fmla="*/ 10562 w 8066594"/>
                <a:gd name="connsiteY207" fmla="*/ 468553 h 2456725"/>
                <a:gd name="connsiteX208" fmla="*/ 0 w 8066594"/>
                <a:gd name="connsiteY208" fmla="*/ 467409 h 2456725"/>
                <a:gd name="connsiteX209" fmla="*/ 841 w 8066594"/>
                <a:gd name="connsiteY209" fmla="*/ 468116 h 2456725"/>
                <a:gd name="connsiteX210" fmla="*/ 13589 w 8066594"/>
                <a:gd name="connsiteY210" fmla="*/ 502490 h 2456725"/>
                <a:gd name="connsiteX211" fmla="*/ 5147 w 8066594"/>
                <a:gd name="connsiteY211" fmla="*/ 533094 h 2456725"/>
                <a:gd name="connsiteX212" fmla="*/ 50422 w 8066594"/>
                <a:gd name="connsiteY212" fmla="*/ 565785 h 2456725"/>
                <a:gd name="connsiteX213" fmla="*/ 68352 w 8066594"/>
                <a:gd name="connsiteY213" fmla="*/ 587231 h 2456725"/>
                <a:gd name="connsiteX214" fmla="*/ 63037 w 8066594"/>
                <a:gd name="connsiteY214" fmla="*/ 610698 h 2456725"/>
                <a:gd name="connsiteX215" fmla="*/ 57353 w 8066594"/>
                <a:gd name="connsiteY215" fmla="*/ 659347 h 2456725"/>
                <a:gd name="connsiteX216" fmla="*/ 76794 w 8066594"/>
                <a:gd name="connsiteY216" fmla="*/ 677999 h 2456725"/>
                <a:gd name="connsiteX217" fmla="*/ 94824 w 8066594"/>
                <a:gd name="connsiteY217" fmla="*/ 708838 h 2456725"/>
                <a:gd name="connsiteX218" fmla="*/ 97380 w 8066594"/>
                <a:gd name="connsiteY218" fmla="*/ 725672 h 2456725"/>
                <a:gd name="connsiteX219" fmla="*/ 95228 w 8066594"/>
                <a:gd name="connsiteY219" fmla="*/ 738466 h 2456725"/>
                <a:gd name="connsiteX220" fmla="*/ 92975 w 8066594"/>
                <a:gd name="connsiteY220" fmla="*/ 750148 h 2456725"/>
                <a:gd name="connsiteX221" fmla="*/ 95228 w 8066594"/>
                <a:gd name="connsiteY221" fmla="*/ 760956 h 2456725"/>
                <a:gd name="connsiteX222" fmla="*/ 107472 w 8066594"/>
                <a:gd name="connsiteY222" fmla="*/ 788125 h 2456725"/>
                <a:gd name="connsiteX223" fmla="*/ 127924 w 8066594"/>
                <a:gd name="connsiteY223" fmla="*/ 811019 h 2456725"/>
                <a:gd name="connsiteX224" fmla="*/ 138083 w 8066594"/>
                <a:gd name="connsiteY224" fmla="*/ 842162 h 2456725"/>
                <a:gd name="connsiteX225" fmla="*/ 143128 w 8066594"/>
                <a:gd name="connsiteY225" fmla="*/ 861924 h 2456725"/>
                <a:gd name="connsiteX226" fmla="*/ 152816 w 8066594"/>
                <a:gd name="connsiteY226" fmla="*/ 874348 h 2456725"/>
                <a:gd name="connsiteX227" fmla="*/ 166136 w 8066594"/>
                <a:gd name="connsiteY227" fmla="*/ 884919 h 2456725"/>
                <a:gd name="connsiteX228" fmla="*/ 182046 w 8066594"/>
                <a:gd name="connsiteY228" fmla="*/ 896770 h 2456725"/>
                <a:gd name="connsiteX229" fmla="*/ 196040 w 8066594"/>
                <a:gd name="connsiteY229" fmla="*/ 908689 h 2456725"/>
                <a:gd name="connsiteX230" fmla="*/ 201186 w 8066594"/>
                <a:gd name="connsiteY230" fmla="*/ 931077 h 2456725"/>
                <a:gd name="connsiteX231" fmla="*/ 190961 w 8066594"/>
                <a:gd name="connsiteY231" fmla="*/ 941885 h 2456725"/>
                <a:gd name="connsiteX232" fmla="*/ 176968 w 8066594"/>
                <a:gd name="connsiteY232" fmla="*/ 949191 h 2456725"/>
                <a:gd name="connsiteX233" fmla="*/ 129874 w 8066594"/>
                <a:gd name="connsiteY233" fmla="*/ 978078 h 2456725"/>
                <a:gd name="connsiteX234" fmla="*/ 121297 w 8066594"/>
                <a:gd name="connsiteY234" fmla="*/ 992925 h 2456725"/>
                <a:gd name="connsiteX235" fmla="*/ 113595 w 8066594"/>
                <a:gd name="connsiteY235" fmla="*/ 1005078 h 2456725"/>
                <a:gd name="connsiteX236" fmla="*/ 96002 w 8066594"/>
                <a:gd name="connsiteY236" fmla="*/ 1028747 h 2456725"/>
                <a:gd name="connsiteX237" fmla="*/ 86146 w 8066594"/>
                <a:gd name="connsiteY237" fmla="*/ 1037904 h 2456725"/>
                <a:gd name="connsiteX238" fmla="*/ 75416 w 8066594"/>
                <a:gd name="connsiteY238" fmla="*/ 1043830 h 2456725"/>
                <a:gd name="connsiteX239" fmla="*/ 46218 w 8066594"/>
                <a:gd name="connsiteY239" fmla="*/ 1064637 h 2456725"/>
                <a:gd name="connsiteX240" fmla="*/ 56814 w 8066594"/>
                <a:gd name="connsiteY240" fmla="*/ 1057835 h 2456725"/>
                <a:gd name="connsiteX241" fmla="*/ 70370 w 8066594"/>
                <a:gd name="connsiteY241" fmla="*/ 1073962 h 2456725"/>
                <a:gd name="connsiteX242" fmla="*/ 87492 w 8066594"/>
                <a:gd name="connsiteY242" fmla="*/ 1086924 h 2456725"/>
                <a:gd name="connsiteX243" fmla="*/ 113595 w 8066594"/>
                <a:gd name="connsiteY243" fmla="*/ 1089584 h 2456725"/>
                <a:gd name="connsiteX244" fmla="*/ 132600 w 8066594"/>
                <a:gd name="connsiteY244" fmla="*/ 1096149 h 2456725"/>
                <a:gd name="connsiteX245" fmla="*/ 142489 w 8066594"/>
                <a:gd name="connsiteY245" fmla="*/ 1101166 h 2456725"/>
                <a:gd name="connsiteX246" fmla="*/ 153925 w 8066594"/>
                <a:gd name="connsiteY246" fmla="*/ 1106553 h 2456725"/>
                <a:gd name="connsiteX247" fmla="*/ 144944 w 8066594"/>
                <a:gd name="connsiteY247" fmla="*/ 1122107 h 2456725"/>
                <a:gd name="connsiteX248" fmla="*/ 123383 w 8066594"/>
                <a:gd name="connsiteY248" fmla="*/ 1124060 h 2456725"/>
                <a:gd name="connsiteX249" fmla="*/ 112249 w 8066594"/>
                <a:gd name="connsiteY249" fmla="*/ 1121434 h 2456725"/>
                <a:gd name="connsiteX250" fmla="*/ 101115 w 8066594"/>
                <a:gd name="connsiteY250" fmla="*/ 1121501 h 2456725"/>
                <a:gd name="connsiteX251" fmla="*/ 80192 w 8066594"/>
                <a:gd name="connsiteY251" fmla="*/ 1124598 h 2456725"/>
                <a:gd name="connsiteX252" fmla="*/ 52441 w 8066594"/>
                <a:gd name="connsiteY252" fmla="*/ 1150488 h 2456725"/>
                <a:gd name="connsiteX253" fmla="*/ 19611 w 8066594"/>
                <a:gd name="connsiteY253" fmla="*/ 1162845 h 2456725"/>
                <a:gd name="connsiteX254" fmla="*/ 20115 w 8066594"/>
                <a:gd name="connsiteY254" fmla="*/ 1162946 h 2456725"/>
                <a:gd name="connsiteX255" fmla="*/ 37539 w 8066594"/>
                <a:gd name="connsiteY255" fmla="*/ 1169107 h 2456725"/>
                <a:gd name="connsiteX256" fmla="*/ 35487 w 8066594"/>
                <a:gd name="connsiteY256" fmla="*/ 1187657 h 2456725"/>
                <a:gd name="connsiteX257" fmla="*/ 32494 w 8066594"/>
                <a:gd name="connsiteY257" fmla="*/ 1206209 h 2456725"/>
                <a:gd name="connsiteX258" fmla="*/ 35589 w 8066594"/>
                <a:gd name="connsiteY258" fmla="*/ 1222200 h 2456725"/>
                <a:gd name="connsiteX259" fmla="*/ 44839 w 8066594"/>
                <a:gd name="connsiteY259" fmla="*/ 1233580 h 2456725"/>
                <a:gd name="connsiteX260" fmla="*/ 52374 w 8066594"/>
                <a:gd name="connsiteY260" fmla="*/ 1251929 h 2456725"/>
                <a:gd name="connsiteX261" fmla="*/ 50557 w 8066594"/>
                <a:gd name="connsiteY261" fmla="*/ 1268089 h 2456725"/>
                <a:gd name="connsiteX262" fmla="*/ 48101 w 8066594"/>
                <a:gd name="connsiteY262" fmla="*/ 1267349 h 2456725"/>
                <a:gd name="connsiteX263" fmla="*/ 67746 w 8066594"/>
                <a:gd name="connsiteY263" fmla="*/ 1281691 h 2456725"/>
                <a:gd name="connsiteX264" fmla="*/ 74171 w 8066594"/>
                <a:gd name="connsiteY264" fmla="*/ 1302464 h 2456725"/>
                <a:gd name="connsiteX265" fmla="*/ 83085 w 8066594"/>
                <a:gd name="connsiteY265" fmla="*/ 1330778 h 2456725"/>
                <a:gd name="connsiteX266" fmla="*/ 104108 w 8066594"/>
                <a:gd name="connsiteY266" fmla="*/ 1360641 h 2456725"/>
                <a:gd name="connsiteX267" fmla="*/ 110702 w 8066594"/>
                <a:gd name="connsiteY267" fmla="*/ 1376027 h 2456725"/>
                <a:gd name="connsiteX268" fmla="*/ 124089 w 8066594"/>
                <a:gd name="connsiteY268" fmla="*/ 1381785 h 2456725"/>
                <a:gd name="connsiteX269" fmla="*/ 130783 w 8066594"/>
                <a:gd name="connsiteY269" fmla="*/ 1389663 h 2456725"/>
                <a:gd name="connsiteX270" fmla="*/ 153556 w 8066594"/>
                <a:gd name="connsiteY270" fmla="*/ 1398315 h 2456725"/>
                <a:gd name="connsiteX271" fmla="*/ 189548 w 8066594"/>
                <a:gd name="connsiteY271" fmla="*/ 1400840 h 2456725"/>
                <a:gd name="connsiteX272" fmla="*/ 201288 w 8066594"/>
                <a:gd name="connsiteY272" fmla="*/ 1398315 h 2456725"/>
                <a:gd name="connsiteX273" fmla="*/ 220763 w 8066594"/>
                <a:gd name="connsiteY273" fmla="*/ 1397507 h 2456725"/>
                <a:gd name="connsiteX274" fmla="*/ 254536 w 8066594"/>
                <a:gd name="connsiteY274" fmla="*/ 1416058 h 2456725"/>
                <a:gd name="connsiteX275" fmla="*/ 263685 w 8066594"/>
                <a:gd name="connsiteY275" fmla="*/ 1432252 h 2456725"/>
                <a:gd name="connsiteX276" fmla="*/ 262138 w 8066594"/>
                <a:gd name="connsiteY276" fmla="*/ 1446426 h 2456725"/>
                <a:gd name="connsiteX277" fmla="*/ 263080 w 8066594"/>
                <a:gd name="connsiteY277" fmla="*/ 1471205 h 2456725"/>
                <a:gd name="connsiteX278" fmla="*/ 281648 w 8066594"/>
                <a:gd name="connsiteY278" fmla="*/ 1495177 h 2456725"/>
                <a:gd name="connsiteX279" fmla="*/ 294026 w 8066594"/>
                <a:gd name="connsiteY279" fmla="*/ 1501877 h 2456725"/>
                <a:gd name="connsiteX280" fmla="*/ 301527 w 8066594"/>
                <a:gd name="connsiteY280" fmla="*/ 1504907 h 2456725"/>
                <a:gd name="connsiteX281" fmla="*/ 305228 w 8066594"/>
                <a:gd name="connsiteY281" fmla="*/ 1509654 h 2456725"/>
                <a:gd name="connsiteX282" fmla="*/ 316193 w 8066594"/>
                <a:gd name="connsiteY282" fmla="*/ 1532817 h 2456725"/>
                <a:gd name="connsiteX283" fmla="*/ 346366 w 8066594"/>
                <a:gd name="connsiteY283" fmla="*/ 1546654 h 2456725"/>
                <a:gd name="connsiteX284" fmla="*/ 367861 w 8066594"/>
                <a:gd name="connsiteY284" fmla="*/ 1567730 h 2456725"/>
                <a:gd name="connsiteX285" fmla="*/ 330052 w 8066594"/>
                <a:gd name="connsiteY285" fmla="*/ 1578874 h 2456725"/>
                <a:gd name="connsiteX286" fmla="*/ 319960 w 8066594"/>
                <a:gd name="connsiteY286" fmla="*/ 1577090 h 2456725"/>
                <a:gd name="connsiteX287" fmla="*/ 313334 w 8066594"/>
                <a:gd name="connsiteY287" fmla="*/ 1592139 h 2456725"/>
                <a:gd name="connsiteX288" fmla="*/ 314512 w 8066594"/>
                <a:gd name="connsiteY288" fmla="*/ 1609411 h 2456725"/>
                <a:gd name="connsiteX289" fmla="*/ 320634 w 8066594"/>
                <a:gd name="connsiteY289" fmla="*/ 1625604 h 2456725"/>
                <a:gd name="connsiteX290" fmla="*/ 334997 w 8066594"/>
                <a:gd name="connsiteY290" fmla="*/ 1643684 h 2456725"/>
                <a:gd name="connsiteX291" fmla="*/ 348990 w 8066594"/>
                <a:gd name="connsiteY291" fmla="*/ 1663750 h 2456725"/>
                <a:gd name="connsiteX292" fmla="*/ 350436 w 8066594"/>
                <a:gd name="connsiteY292" fmla="*/ 1662942 h 2456725"/>
                <a:gd name="connsiteX293" fmla="*/ 370787 w 8066594"/>
                <a:gd name="connsiteY293" fmla="*/ 1649980 h 2456725"/>
                <a:gd name="connsiteX294" fmla="*/ 398000 w 8066594"/>
                <a:gd name="connsiteY294" fmla="*/ 1639442 h 2456725"/>
                <a:gd name="connsiteX295" fmla="*/ 436919 w 8066594"/>
                <a:gd name="connsiteY295" fmla="*/ 1640014 h 2456725"/>
                <a:gd name="connsiteX296" fmla="*/ 465073 w 8066594"/>
                <a:gd name="connsiteY296" fmla="*/ 1669271 h 2456725"/>
                <a:gd name="connsiteX297" fmla="*/ 466990 w 8066594"/>
                <a:gd name="connsiteY297" fmla="*/ 1680684 h 2456725"/>
                <a:gd name="connsiteX298" fmla="*/ 474929 w 8066594"/>
                <a:gd name="connsiteY298" fmla="*/ 1697013 h 2456725"/>
                <a:gd name="connsiteX299" fmla="*/ 489562 w 8066594"/>
                <a:gd name="connsiteY299" fmla="*/ 1712904 h 2456725"/>
                <a:gd name="connsiteX300" fmla="*/ 511561 w 8066594"/>
                <a:gd name="connsiteY300" fmla="*/ 1719570 h 2456725"/>
                <a:gd name="connsiteX301" fmla="*/ 546813 w 8066594"/>
                <a:gd name="connsiteY301" fmla="*/ 1727853 h 2456725"/>
                <a:gd name="connsiteX302" fmla="*/ 559090 w 8066594"/>
                <a:gd name="connsiteY302" fmla="*/ 1753474 h 2456725"/>
                <a:gd name="connsiteX303" fmla="*/ 571335 w 8066594"/>
                <a:gd name="connsiteY303" fmla="*/ 1782428 h 2456725"/>
                <a:gd name="connsiteX304" fmla="*/ 606452 w 8066594"/>
                <a:gd name="connsiteY304" fmla="*/ 1794918 h 2456725"/>
                <a:gd name="connsiteX305" fmla="*/ 618763 w 8066594"/>
                <a:gd name="connsiteY305" fmla="*/ 1794986 h 2456725"/>
                <a:gd name="connsiteX306" fmla="*/ 632319 w 8066594"/>
                <a:gd name="connsiteY306" fmla="*/ 1792764 h 2456725"/>
                <a:gd name="connsiteX307" fmla="*/ 653242 w 8066594"/>
                <a:gd name="connsiteY307" fmla="*/ 1788623 h 2456725"/>
                <a:gd name="connsiteX308" fmla="*/ 661517 w 8066594"/>
                <a:gd name="connsiteY308" fmla="*/ 1786905 h 2456725"/>
                <a:gd name="connsiteX309" fmla="*/ 666629 w 8066594"/>
                <a:gd name="connsiteY309" fmla="*/ 1789161 h 2456725"/>
                <a:gd name="connsiteX310" fmla="*/ 675847 w 8066594"/>
                <a:gd name="connsiteY310" fmla="*/ 1791013 h 2456725"/>
                <a:gd name="connsiteX311" fmla="*/ 689368 w 8066594"/>
                <a:gd name="connsiteY311" fmla="*/ 1801214 h 2456725"/>
                <a:gd name="connsiteX312" fmla="*/ 706457 w 8066594"/>
                <a:gd name="connsiteY312" fmla="*/ 1811213 h 2456725"/>
                <a:gd name="connsiteX313" fmla="*/ 724217 w 8066594"/>
                <a:gd name="connsiteY313" fmla="*/ 1813671 h 2456725"/>
                <a:gd name="connsiteX314" fmla="*/ 745174 w 8066594"/>
                <a:gd name="connsiteY314" fmla="*/ 1815859 h 2456725"/>
                <a:gd name="connsiteX315" fmla="*/ 788431 w 8066594"/>
                <a:gd name="connsiteY315" fmla="*/ 1818149 h 2456725"/>
                <a:gd name="connsiteX316" fmla="*/ 812718 w 8066594"/>
                <a:gd name="connsiteY316" fmla="*/ 1824243 h 2456725"/>
                <a:gd name="connsiteX317" fmla="*/ 833270 w 8066594"/>
                <a:gd name="connsiteY317" fmla="*/ 1834680 h 2456725"/>
                <a:gd name="connsiteX318" fmla="*/ 817292 w 8066594"/>
                <a:gd name="connsiteY318" fmla="*/ 1883363 h 2456725"/>
                <a:gd name="connsiteX319" fmla="*/ 834414 w 8066594"/>
                <a:gd name="connsiteY319" fmla="*/ 1915347 h 2456725"/>
                <a:gd name="connsiteX320" fmla="*/ 844808 w 8066594"/>
                <a:gd name="connsiteY320" fmla="*/ 1946523 h 2456725"/>
                <a:gd name="connsiteX321" fmla="*/ 826375 w 8066594"/>
                <a:gd name="connsiteY321" fmla="*/ 1958239 h 2456725"/>
                <a:gd name="connsiteX322" fmla="*/ 803871 w 8066594"/>
                <a:gd name="connsiteY322" fmla="*/ 1962549 h 2456725"/>
                <a:gd name="connsiteX323" fmla="*/ 782444 w 8066594"/>
                <a:gd name="connsiteY323" fmla="*/ 1967128 h 2456725"/>
                <a:gd name="connsiteX324" fmla="*/ 761993 w 8066594"/>
                <a:gd name="connsiteY324" fmla="*/ 1978777 h 2456725"/>
                <a:gd name="connsiteX325" fmla="*/ 749513 w 8066594"/>
                <a:gd name="connsiteY325" fmla="*/ 1995105 h 2456725"/>
                <a:gd name="connsiteX326" fmla="*/ 759738 w 8066594"/>
                <a:gd name="connsiteY326" fmla="*/ 2015844 h 2456725"/>
                <a:gd name="connsiteX327" fmla="*/ 749883 w 8066594"/>
                <a:gd name="connsiteY327" fmla="*/ 2039950 h 2456725"/>
                <a:gd name="connsiteX328" fmla="*/ 741373 w 8066594"/>
                <a:gd name="connsiteY328" fmla="*/ 2051936 h 2456725"/>
                <a:gd name="connsiteX329" fmla="*/ 742617 w 8066594"/>
                <a:gd name="connsiteY329" fmla="*/ 2069679 h 2456725"/>
                <a:gd name="connsiteX330" fmla="*/ 747359 w 8066594"/>
                <a:gd name="connsiteY330" fmla="*/ 2107353 h 2456725"/>
                <a:gd name="connsiteX331" fmla="*/ 743323 w 8066594"/>
                <a:gd name="connsiteY331" fmla="*/ 2128092 h 2456725"/>
                <a:gd name="connsiteX332" fmla="*/ 721997 w 8066594"/>
                <a:gd name="connsiteY332" fmla="*/ 2148191 h 2456725"/>
                <a:gd name="connsiteX333" fmla="*/ 707769 w 8066594"/>
                <a:gd name="connsiteY333" fmla="*/ 2177381 h 2456725"/>
                <a:gd name="connsiteX334" fmla="*/ 707769 w 8066594"/>
                <a:gd name="connsiteY334" fmla="*/ 2177381 h 2456725"/>
                <a:gd name="connsiteX335" fmla="*/ 709215 w 8066594"/>
                <a:gd name="connsiteY335" fmla="*/ 2177988 h 2456725"/>
                <a:gd name="connsiteX336" fmla="*/ 725764 w 8066594"/>
                <a:gd name="connsiteY336" fmla="*/ 2193272 h 2456725"/>
                <a:gd name="connsiteX337" fmla="*/ 751497 w 8066594"/>
                <a:gd name="connsiteY337" fmla="*/ 2209702 h 2456725"/>
                <a:gd name="connsiteX338" fmla="*/ 785472 w 8066594"/>
                <a:gd name="connsiteY338" fmla="*/ 2219903 h 2456725"/>
                <a:gd name="connsiteX339" fmla="*/ 818975 w 8066594"/>
                <a:gd name="connsiteY339" fmla="*/ 2236232 h 2456725"/>
                <a:gd name="connsiteX340" fmla="*/ 841445 w 8066594"/>
                <a:gd name="connsiteY340" fmla="*/ 2254009 h 2456725"/>
                <a:gd name="connsiteX341" fmla="*/ 868254 w 8066594"/>
                <a:gd name="connsiteY341" fmla="*/ 2270270 h 2456725"/>
                <a:gd name="connsiteX342" fmla="*/ 898224 w 8066594"/>
                <a:gd name="connsiteY342" fmla="*/ 2273805 h 2456725"/>
                <a:gd name="connsiteX343" fmla="*/ 920526 w 8066594"/>
                <a:gd name="connsiteY343" fmla="*/ 2284781 h 2456725"/>
                <a:gd name="connsiteX344" fmla="*/ 923822 w 8066594"/>
                <a:gd name="connsiteY344" fmla="*/ 2303870 h 2456725"/>
                <a:gd name="connsiteX345" fmla="*/ 924798 w 8066594"/>
                <a:gd name="connsiteY345" fmla="*/ 2303870 h 2456725"/>
                <a:gd name="connsiteX346" fmla="*/ 937614 w 8066594"/>
                <a:gd name="connsiteY346" fmla="*/ 2303971 h 2456725"/>
                <a:gd name="connsiteX347" fmla="*/ 952213 w 8066594"/>
                <a:gd name="connsiteY347" fmla="*/ 2301177 h 2456725"/>
                <a:gd name="connsiteX348" fmla="*/ 972900 w 8066594"/>
                <a:gd name="connsiteY348" fmla="*/ 2301244 h 2456725"/>
                <a:gd name="connsiteX349" fmla="*/ 989147 w 8066594"/>
                <a:gd name="connsiteY349" fmla="*/ 2301110 h 2456725"/>
                <a:gd name="connsiteX350" fmla="*/ 1000718 w 8066594"/>
                <a:gd name="connsiteY350" fmla="*/ 2303904 h 2456725"/>
                <a:gd name="connsiteX351" fmla="*/ 1020430 w 8066594"/>
                <a:gd name="connsiteY351" fmla="*/ 2306496 h 2456725"/>
                <a:gd name="connsiteX352" fmla="*/ 1030992 w 8066594"/>
                <a:gd name="connsiteY352" fmla="*/ 2309223 h 2456725"/>
                <a:gd name="connsiteX353" fmla="*/ 1038695 w 8066594"/>
                <a:gd name="connsiteY353" fmla="*/ 2311917 h 2456725"/>
                <a:gd name="connsiteX354" fmla="*/ 1044245 w 8066594"/>
                <a:gd name="connsiteY354" fmla="*/ 2311614 h 2456725"/>
                <a:gd name="connsiteX355" fmla="*/ 1047306 w 8066594"/>
                <a:gd name="connsiteY355" fmla="*/ 2313802 h 2456725"/>
                <a:gd name="connsiteX356" fmla="*/ 1057229 w 8066594"/>
                <a:gd name="connsiteY356" fmla="*/ 2316428 h 2456725"/>
                <a:gd name="connsiteX357" fmla="*/ 1078286 w 8066594"/>
                <a:gd name="connsiteY357" fmla="*/ 2319492 h 2456725"/>
                <a:gd name="connsiteX358" fmla="*/ 1087504 w 8066594"/>
                <a:gd name="connsiteY358" fmla="*/ 2322354 h 2456725"/>
                <a:gd name="connsiteX359" fmla="*/ 1098032 w 8066594"/>
                <a:gd name="connsiteY359" fmla="*/ 2324575 h 2456725"/>
                <a:gd name="connsiteX360" fmla="*/ 1116465 w 8066594"/>
                <a:gd name="connsiteY360" fmla="*/ 2336696 h 2456725"/>
                <a:gd name="connsiteX361" fmla="*/ 1130761 w 8066594"/>
                <a:gd name="connsiteY361" fmla="*/ 2348581 h 2456725"/>
                <a:gd name="connsiteX362" fmla="*/ 1151953 w 8066594"/>
                <a:gd name="connsiteY362" fmla="*/ 2351206 h 2456725"/>
                <a:gd name="connsiteX363" fmla="*/ 1175600 w 8066594"/>
                <a:gd name="connsiteY363" fmla="*/ 2349288 h 2456725"/>
                <a:gd name="connsiteX364" fmla="*/ 1196590 w 8066594"/>
                <a:gd name="connsiteY364" fmla="*/ 2340602 h 2456725"/>
                <a:gd name="connsiteX365" fmla="*/ 1218387 w 8066594"/>
                <a:gd name="connsiteY365" fmla="*/ 2343598 h 2456725"/>
                <a:gd name="connsiteX366" fmla="*/ 1234903 w 8066594"/>
                <a:gd name="connsiteY366" fmla="*/ 2353732 h 2456725"/>
                <a:gd name="connsiteX367" fmla="*/ 1243918 w 8066594"/>
                <a:gd name="connsiteY367" fmla="*/ 2372384 h 2456725"/>
                <a:gd name="connsiteX368" fmla="*/ 1266320 w 8066594"/>
                <a:gd name="connsiteY368" fmla="*/ 2384100 h 2456725"/>
                <a:gd name="connsiteX369" fmla="*/ 1283542 w 8066594"/>
                <a:gd name="connsiteY369" fmla="*/ 2395277 h 2456725"/>
                <a:gd name="connsiteX370" fmla="*/ 1290136 w 8066594"/>
                <a:gd name="connsiteY370" fmla="*/ 2406219 h 2456725"/>
                <a:gd name="connsiteX371" fmla="*/ 1291179 w 8066594"/>
                <a:gd name="connsiteY371" fmla="*/ 2406320 h 2456725"/>
                <a:gd name="connsiteX372" fmla="*/ 1336590 w 8066594"/>
                <a:gd name="connsiteY372" fmla="*/ 2434702 h 2456725"/>
                <a:gd name="connsiteX373" fmla="*/ 1372817 w 8066594"/>
                <a:gd name="connsiteY373" fmla="*/ 2455879 h 2456725"/>
                <a:gd name="connsiteX374" fmla="*/ 1411735 w 8066594"/>
                <a:gd name="connsiteY374" fmla="*/ 2437328 h 2456725"/>
                <a:gd name="connsiteX375" fmla="*/ 1425393 w 8066594"/>
                <a:gd name="connsiteY375" fmla="*/ 2432783 h 2456725"/>
                <a:gd name="connsiteX376" fmla="*/ 1447122 w 8066594"/>
                <a:gd name="connsiteY376" fmla="*/ 2438203 h 2456725"/>
                <a:gd name="connsiteX377" fmla="*/ 1437838 w 8066594"/>
                <a:gd name="connsiteY377" fmla="*/ 2425410 h 2456725"/>
                <a:gd name="connsiteX378" fmla="*/ 1417218 w 8066594"/>
                <a:gd name="connsiteY378" fmla="*/ 2394705 h 2456725"/>
                <a:gd name="connsiteX379" fmla="*/ 1393807 w 8066594"/>
                <a:gd name="connsiteY379" fmla="*/ 2358950 h 2456725"/>
                <a:gd name="connsiteX380" fmla="*/ 1364576 w 8066594"/>
                <a:gd name="connsiteY380" fmla="*/ 2331444 h 2456725"/>
                <a:gd name="connsiteX381" fmla="*/ 1364980 w 8066594"/>
                <a:gd name="connsiteY381" fmla="*/ 2311715 h 2456725"/>
                <a:gd name="connsiteX382" fmla="*/ 1364912 w 8066594"/>
                <a:gd name="connsiteY382" fmla="*/ 2290673 h 2456725"/>
                <a:gd name="connsiteX383" fmla="*/ 1351255 w 8066594"/>
                <a:gd name="connsiteY383" fmla="*/ 2251854 h 2456725"/>
                <a:gd name="connsiteX384" fmla="*/ 1313312 w 8066594"/>
                <a:gd name="connsiteY384" fmla="*/ 2234178 h 2456725"/>
                <a:gd name="connsiteX385" fmla="*/ 1291145 w 8066594"/>
                <a:gd name="connsiteY385" fmla="*/ 2193171 h 2456725"/>
                <a:gd name="connsiteX386" fmla="*/ 1300766 w 8066594"/>
                <a:gd name="connsiteY386" fmla="*/ 2181758 h 2456725"/>
                <a:gd name="connsiteX387" fmla="*/ 1313749 w 8066594"/>
                <a:gd name="connsiteY387" fmla="*/ 2164318 h 2456725"/>
                <a:gd name="connsiteX388" fmla="*/ 1314826 w 8066594"/>
                <a:gd name="connsiteY388" fmla="*/ 2145902 h 2456725"/>
                <a:gd name="connsiteX389" fmla="*/ 1334067 w 8066594"/>
                <a:gd name="connsiteY389" fmla="*/ 2129304 h 2456725"/>
                <a:gd name="connsiteX390" fmla="*/ 1381765 w 8066594"/>
                <a:gd name="connsiteY390" fmla="*/ 2114289 h 2456725"/>
                <a:gd name="connsiteX391" fmla="*/ 1393504 w 8066594"/>
                <a:gd name="connsiteY391" fmla="*/ 2103414 h 2456725"/>
                <a:gd name="connsiteX392" fmla="*/ 1385600 w 8066594"/>
                <a:gd name="connsiteY392" fmla="*/ 2080756 h 2456725"/>
                <a:gd name="connsiteX393" fmla="*/ 1373221 w 8066594"/>
                <a:gd name="connsiteY393" fmla="*/ 2030322 h 2456725"/>
                <a:gd name="connsiteX394" fmla="*/ 1338809 w 8066594"/>
                <a:gd name="connsiteY394" fmla="*/ 1987261 h 2456725"/>
                <a:gd name="connsiteX395" fmla="*/ 1288084 w 8066594"/>
                <a:gd name="connsiteY395" fmla="*/ 1971504 h 2456725"/>
                <a:gd name="connsiteX396" fmla="*/ 1251318 w 8066594"/>
                <a:gd name="connsiteY396" fmla="*/ 1941035 h 2456725"/>
                <a:gd name="connsiteX397" fmla="*/ 1223938 w 8066594"/>
                <a:gd name="connsiteY397" fmla="*/ 1909388 h 2456725"/>
                <a:gd name="connsiteX398" fmla="*/ 1221818 w 8066594"/>
                <a:gd name="connsiteY398" fmla="*/ 1888379 h 2456725"/>
                <a:gd name="connsiteX399" fmla="*/ 1226090 w 8066594"/>
                <a:gd name="connsiteY399" fmla="*/ 1879154 h 2456725"/>
                <a:gd name="connsiteX400" fmla="*/ 1226090 w 8066594"/>
                <a:gd name="connsiteY400" fmla="*/ 1865485 h 2456725"/>
                <a:gd name="connsiteX401" fmla="*/ 1213577 w 8066594"/>
                <a:gd name="connsiteY401" fmla="*/ 1841211 h 2456725"/>
                <a:gd name="connsiteX402" fmla="*/ 1203788 w 8066594"/>
                <a:gd name="connsiteY402" fmla="*/ 1816095 h 2456725"/>
                <a:gd name="connsiteX403" fmla="*/ 1213577 w 8066594"/>
                <a:gd name="connsiteY403" fmla="*/ 1796063 h 2456725"/>
                <a:gd name="connsiteX404" fmla="*/ 1240958 w 8066594"/>
                <a:gd name="connsiteY404" fmla="*/ 1794077 h 2456725"/>
                <a:gd name="connsiteX405" fmla="*/ 1259728 w 8066594"/>
                <a:gd name="connsiteY405" fmla="*/ 1802258 h 2456725"/>
                <a:gd name="connsiteX406" fmla="*/ 1271231 w 8066594"/>
                <a:gd name="connsiteY406" fmla="*/ 1826532 h 2456725"/>
                <a:gd name="connsiteX407" fmla="*/ 1306955 w 8066594"/>
                <a:gd name="connsiteY407" fmla="*/ 1839090 h 2456725"/>
                <a:gd name="connsiteX408" fmla="*/ 1320915 w 8066594"/>
                <a:gd name="connsiteY408" fmla="*/ 1820169 h 2456725"/>
                <a:gd name="connsiteX409" fmla="*/ 1313615 w 8066594"/>
                <a:gd name="connsiteY409" fmla="*/ 1792864 h 2456725"/>
                <a:gd name="connsiteX410" fmla="*/ 1335984 w 8066594"/>
                <a:gd name="connsiteY410" fmla="*/ 1748727 h 2456725"/>
                <a:gd name="connsiteX411" fmla="*/ 1382370 w 8066594"/>
                <a:gd name="connsiteY411" fmla="*/ 1704050 h 2456725"/>
                <a:gd name="connsiteX412" fmla="*/ 1429228 w 8066594"/>
                <a:gd name="connsiteY412" fmla="*/ 1710413 h 2456725"/>
                <a:gd name="connsiteX413" fmla="*/ 1470703 w 8066594"/>
                <a:gd name="connsiteY413" fmla="*/ 1694455 h 2456725"/>
                <a:gd name="connsiteX414" fmla="*/ 1524927 w 8066594"/>
                <a:gd name="connsiteY414" fmla="*/ 1706575 h 2456725"/>
                <a:gd name="connsiteX415" fmla="*/ 1546085 w 8066594"/>
                <a:gd name="connsiteY415" fmla="*/ 1721388 h 2456725"/>
                <a:gd name="connsiteX416" fmla="*/ 1603268 w 8066594"/>
                <a:gd name="connsiteY416" fmla="*/ 1734351 h 2456725"/>
                <a:gd name="connsiteX417" fmla="*/ 1680635 w 8066594"/>
                <a:gd name="connsiteY417" fmla="*/ 1769197 h 2456725"/>
                <a:gd name="connsiteX418" fmla="*/ 1705964 w 8066594"/>
                <a:gd name="connsiteY418" fmla="*/ 1774078 h 2456725"/>
                <a:gd name="connsiteX419" fmla="*/ 1722580 w 8066594"/>
                <a:gd name="connsiteY419" fmla="*/ 1761419 h 2456725"/>
                <a:gd name="connsiteX420" fmla="*/ 1773004 w 8066594"/>
                <a:gd name="connsiteY420" fmla="*/ 1757649 h 2456725"/>
                <a:gd name="connsiteX421" fmla="*/ 1814849 w 8066594"/>
                <a:gd name="connsiteY421" fmla="*/ 1729637 h 2456725"/>
                <a:gd name="connsiteX422" fmla="*/ 1844012 w 8066594"/>
                <a:gd name="connsiteY422" fmla="*/ 1728055 h 2456725"/>
                <a:gd name="connsiteX423" fmla="*/ 1869913 w 8066594"/>
                <a:gd name="connsiteY423" fmla="*/ 1744518 h 2456725"/>
                <a:gd name="connsiteX424" fmla="*/ 1895107 w 8066594"/>
                <a:gd name="connsiteY424" fmla="*/ 1763978 h 2456725"/>
                <a:gd name="connsiteX425" fmla="*/ 1928341 w 8066594"/>
                <a:gd name="connsiteY425" fmla="*/ 1769735 h 2456725"/>
                <a:gd name="connsiteX426" fmla="*/ 1982969 w 8066594"/>
                <a:gd name="connsiteY426" fmla="*/ 1757446 h 2456725"/>
                <a:gd name="connsiteX427" fmla="*/ 2007558 w 8066594"/>
                <a:gd name="connsiteY427" fmla="*/ 1763439 h 2456725"/>
                <a:gd name="connsiteX428" fmla="*/ 2020744 w 8066594"/>
                <a:gd name="connsiteY428" fmla="*/ 1769600 h 2456725"/>
                <a:gd name="connsiteX429" fmla="*/ 2034871 w 8066594"/>
                <a:gd name="connsiteY429" fmla="*/ 1747077 h 2456725"/>
                <a:gd name="connsiteX430" fmla="*/ 2008130 w 8066594"/>
                <a:gd name="connsiteY430" fmla="*/ 1711221 h 2456725"/>
                <a:gd name="connsiteX431" fmla="*/ 1976645 w 8066594"/>
                <a:gd name="connsiteY431" fmla="*/ 1702467 h 2456725"/>
                <a:gd name="connsiteX432" fmla="*/ 1945463 w 8066594"/>
                <a:gd name="connsiteY432" fmla="*/ 1691627 h 2456725"/>
                <a:gd name="connsiteX433" fmla="*/ 1947146 w 8066594"/>
                <a:gd name="connsiteY433" fmla="*/ 1669608 h 2456725"/>
                <a:gd name="connsiteX434" fmla="*/ 1968438 w 8066594"/>
                <a:gd name="connsiteY434" fmla="*/ 1654256 h 2456725"/>
                <a:gd name="connsiteX435" fmla="*/ 1959826 w 8066594"/>
                <a:gd name="connsiteY435" fmla="*/ 1626884 h 2456725"/>
                <a:gd name="connsiteX436" fmla="*/ 1992555 w 8066594"/>
                <a:gd name="connsiteY436" fmla="*/ 1600589 h 2456725"/>
                <a:gd name="connsiteX437" fmla="*/ 1991514 w 8066594"/>
                <a:gd name="connsiteY437" fmla="*/ 1578706 h 2456725"/>
                <a:gd name="connsiteX438" fmla="*/ 1978731 w 8066594"/>
                <a:gd name="connsiteY438" fmla="*/ 1576551 h 2456725"/>
                <a:gd name="connsiteX439" fmla="*/ 1964266 w 8066594"/>
                <a:gd name="connsiteY439" fmla="*/ 1572309 h 2456725"/>
                <a:gd name="connsiteX440" fmla="*/ 1939038 w 8066594"/>
                <a:gd name="connsiteY440" fmla="*/ 1552950 h 2456725"/>
                <a:gd name="connsiteX441" fmla="*/ 1955656 w 8066594"/>
                <a:gd name="connsiteY441" fmla="*/ 1534399 h 2456725"/>
                <a:gd name="connsiteX442" fmla="*/ 2052430 w 8066594"/>
                <a:gd name="connsiteY442" fmla="*/ 1516555 h 2456725"/>
                <a:gd name="connsiteX443" fmla="*/ 2096900 w 8066594"/>
                <a:gd name="connsiteY443" fmla="*/ 1510091 h 2456725"/>
                <a:gd name="connsiteX444" fmla="*/ 2161383 w 8066594"/>
                <a:gd name="connsiteY444" fmla="*/ 1500867 h 2456725"/>
                <a:gd name="connsiteX445" fmla="*/ 2261556 w 8066594"/>
                <a:gd name="connsiteY445" fmla="*/ 1474505 h 2456725"/>
                <a:gd name="connsiteX446" fmla="*/ 2288196 w 8066594"/>
                <a:gd name="connsiteY446" fmla="*/ 1463361 h 2456725"/>
                <a:gd name="connsiteX447" fmla="*/ 2326241 w 8066594"/>
                <a:gd name="connsiteY447" fmla="*/ 1429222 h 2456725"/>
                <a:gd name="connsiteX448" fmla="*/ 2370709 w 8066594"/>
                <a:gd name="connsiteY448" fmla="*/ 1417236 h 2456725"/>
                <a:gd name="connsiteX449" fmla="*/ 2389008 w 8066594"/>
                <a:gd name="connsiteY449" fmla="*/ 1446426 h 2456725"/>
                <a:gd name="connsiteX450" fmla="*/ 2422040 w 8066594"/>
                <a:gd name="connsiteY450" fmla="*/ 1449490 h 2456725"/>
                <a:gd name="connsiteX451" fmla="*/ 2434150 w 8066594"/>
                <a:gd name="connsiteY451" fmla="*/ 1442689 h 2456725"/>
                <a:gd name="connsiteX452" fmla="*/ 2467384 w 8066594"/>
                <a:gd name="connsiteY452" fmla="*/ 1450264 h 2456725"/>
                <a:gd name="connsiteX453" fmla="*/ 2487970 w 8066594"/>
                <a:gd name="connsiteY453" fmla="*/ 1478814 h 2456725"/>
                <a:gd name="connsiteX454" fmla="*/ 2502435 w 8066594"/>
                <a:gd name="connsiteY454" fmla="*/ 1508341 h 2456725"/>
                <a:gd name="connsiteX455" fmla="*/ 2526687 w 8066594"/>
                <a:gd name="connsiteY455" fmla="*/ 1516825 h 2456725"/>
                <a:gd name="connsiteX456" fmla="*/ 2559450 w 8066594"/>
                <a:gd name="connsiteY456" fmla="*/ 1501304 h 2456725"/>
                <a:gd name="connsiteX457" fmla="*/ 2576033 w 8066594"/>
                <a:gd name="connsiteY457" fmla="*/ 1518710 h 2456725"/>
                <a:gd name="connsiteX458" fmla="*/ 2603448 w 8066594"/>
                <a:gd name="connsiteY458" fmla="*/ 1525073 h 2456725"/>
                <a:gd name="connsiteX459" fmla="*/ 2619190 w 8066594"/>
                <a:gd name="connsiteY459" fmla="*/ 1522313 h 2456725"/>
                <a:gd name="connsiteX460" fmla="*/ 2631771 w 8066594"/>
                <a:gd name="connsiteY460" fmla="*/ 1534399 h 2456725"/>
                <a:gd name="connsiteX461" fmla="*/ 2641223 w 8066594"/>
                <a:gd name="connsiteY461" fmla="*/ 1547092 h 2456725"/>
                <a:gd name="connsiteX462" fmla="*/ 2656360 w 8066594"/>
                <a:gd name="connsiteY462" fmla="*/ 1555576 h 2456725"/>
                <a:gd name="connsiteX463" fmla="*/ 2715226 w 8066594"/>
                <a:gd name="connsiteY463" fmla="*/ 1543725 h 2456725"/>
                <a:gd name="connsiteX464" fmla="*/ 2753943 w 8066594"/>
                <a:gd name="connsiteY464" fmla="*/ 1519485 h 2456725"/>
                <a:gd name="connsiteX465" fmla="*/ 2798378 w 8066594"/>
                <a:gd name="connsiteY465" fmla="*/ 1511943 h 2456725"/>
                <a:gd name="connsiteX466" fmla="*/ 2852434 w 8066594"/>
                <a:gd name="connsiteY466" fmla="*/ 1547361 h 2456725"/>
                <a:gd name="connsiteX467" fmla="*/ 2912342 w 8066594"/>
                <a:gd name="connsiteY467" fmla="*/ 1592374 h 2456725"/>
                <a:gd name="connsiteX468" fmla="*/ 2940463 w 8066594"/>
                <a:gd name="connsiteY468" fmla="*/ 1620857 h 2456725"/>
                <a:gd name="connsiteX469" fmla="*/ 2984663 w 8066594"/>
                <a:gd name="connsiteY469" fmla="*/ 1656242 h 2456725"/>
                <a:gd name="connsiteX470" fmla="*/ 2995057 w 8066594"/>
                <a:gd name="connsiteY470" fmla="*/ 1683210 h 2456725"/>
                <a:gd name="connsiteX471" fmla="*/ 3007637 w 8066594"/>
                <a:gd name="connsiteY471" fmla="*/ 1691627 h 2456725"/>
                <a:gd name="connsiteX472" fmla="*/ 3038147 w 8066594"/>
                <a:gd name="connsiteY472" fmla="*/ 1715295 h 2456725"/>
                <a:gd name="connsiteX473" fmla="*/ 3080631 w 8066594"/>
                <a:gd name="connsiteY473" fmla="*/ 1748356 h 2456725"/>
                <a:gd name="connsiteX474" fmla="*/ 3110602 w 8066594"/>
                <a:gd name="connsiteY474" fmla="*/ 1757278 h 2456725"/>
                <a:gd name="connsiteX475" fmla="*/ 3129405 w 8066594"/>
                <a:gd name="connsiteY475" fmla="*/ 1744586 h 2456725"/>
                <a:gd name="connsiteX476" fmla="*/ 3177708 w 8066594"/>
                <a:gd name="connsiteY476" fmla="*/ 1764517 h 2456725"/>
                <a:gd name="connsiteX477" fmla="*/ 3204955 w 8066594"/>
                <a:gd name="connsiteY477" fmla="*/ 1773708 h 2456725"/>
                <a:gd name="connsiteX478" fmla="*/ 3215685 w 8066594"/>
                <a:gd name="connsiteY478" fmla="*/ 1763271 h 2456725"/>
                <a:gd name="connsiteX479" fmla="*/ 3232101 w 8066594"/>
                <a:gd name="connsiteY479" fmla="*/ 1753844 h 2456725"/>
                <a:gd name="connsiteX480" fmla="*/ 3263754 w 8066594"/>
                <a:gd name="connsiteY480" fmla="*/ 1744148 h 2456725"/>
                <a:gd name="connsiteX481" fmla="*/ 3355820 w 8066594"/>
                <a:gd name="connsiteY481" fmla="*/ 1797343 h 2456725"/>
                <a:gd name="connsiteX482" fmla="*/ 3418924 w 8066594"/>
                <a:gd name="connsiteY482" fmla="*/ 1837474 h 2456725"/>
                <a:gd name="connsiteX483" fmla="*/ 3453100 w 8066594"/>
                <a:gd name="connsiteY483" fmla="*/ 1843265 h 2456725"/>
                <a:gd name="connsiteX484" fmla="*/ 3488083 w 8066594"/>
                <a:gd name="connsiteY484" fmla="*/ 1845218 h 2456725"/>
                <a:gd name="connsiteX485" fmla="*/ 3525655 w 8066594"/>
                <a:gd name="connsiteY485" fmla="*/ 1858348 h 2456725"/>
                <a:gd name="connsiteX486" fmla="*/ 3555257 w 8066594"/>
                <a:gd name="connsiteY486" fmla="*/ 1889558 h 2456725"/>
                <a:gd name="connsiteX487" fmla="*/ 3555593 w 8066594"/>
                <a:gd name="connsiteY487" fmla="*/ 1892083 h 2456725"/>
                <a:gd name="connsiteX488" fmla="*/ 3557746 w 8066594"/>
                <a:gd name="connsiteY488" fmla="*/ 1892554 h 2456725"/>
                <a:gd name="connsiteX489" fmla="*/ 3591686 w 8066594"/>
                <a:gd name="connsiteY489" fmla="*/ 1898480 h 2456725"/>
                <a:gd name="connsiteX490" fmla="*/ 3625761 w 8066594"/>
                <a:gd name="connsiteY490" fmla="*/ 1885450 h 2456725"/>
                <a:gd name="connsiteX491" fmla="*/ 3664949 w 8066594"/>
                <a:gd name="connsiteY491" fmla="*/ 1858281 h 2456725"/>
                <a:gd name="connsiteX492" fmla="*/ 3726034 w 8066594"/>
                <a:gd name="connsiteY492" fmla="*/ 1841413 h 2456725"/>
                <a:gd name="connsiteX493" fmla="*/ 3740331 w 8066594"/>
                <a:gd name="connsiteY493" fmla="*/ 1820169 h 2456725"/>
                <a:gd name="connsiteX494" fmla="*/ 3751364 w 8066594"/>
                <a:gd name="connsiteY494" fmla="*/ 1797679 h 2456725"/>
                <a:gd name="connsiteX495" fmla="*/ 3803839 w 8066594"/>
                <a:gd name="connsiteY495" fmla="*/ 1773607 h 2456725"/>
                <a:gd name="connsiteX496" fmla="*/ 3942560 w 8066594"/>
                <a:gd name="connsiteY496" fmla="*/ 1801888 h 2456725"/>
                <a:gd name="connsiteX497" fmla="*/ 3980772 w 8066594"/>
                <a:gd name="connsiteY497" fmla="*/ 1806298 h 2456725"/>
                <a:gd name="connsiteX498" fmla="*/ 3993589 w 8066594"/>
                <a:gd name="connsiteY498" fmla="*/ 1807544 h 2456725"/>
                <a:gd name="connsiteX499" fmla="*/ 4005867 w 8066594"/>
                <a:gd name="connsiteY499" fmla="*/ 1811954 h 2456725"/>
                <a:gd name="connsiteX500" fmla="*/ 4030085 w 8066594"/>
                <a:gd name="connsiteY500" fmla="*/ 1821684 h 2456725"/>
                <a:gd name="connsiteX501" fmla="*/ 4061199 w 8066594"/>
                <a:gd name="connsiteY501" fmla="*/ 1835993 h 2456725"/>
                <a:gd name="connsiteX502" fmla="*/ 4122151 w 8066594"/>
                <a:gd name="connsiteY502" fmla="*/ 1840370 h 2456725"/>
                <a:gd name="connsiteX503" fmla="*/ 4142031 w 8066594"/>
                <a:gd name="connsiteY503" fmla="*/ 1824781 h 2456725"/>
                <a:gd name="connsiteX504" fmla="*/ 4126187 w 8066594"/>
                <a:gd name="connsiteY504" fmla="*/ 1787713 h 2456725"/>
                <a:gd name="connsiteX505" fmla="*/ 4110580 w 8066594"/>
                <a:gd name="connsiteY505" fmla="*/ 1733913 h 2456725"/>
                <a:gd name="connsiteX506" fmla="*/ 4129115 w 8066594"/>
                <a:gd name="connsiteY506" fmla="*/ 1699841 h 2456725"/>
                <a:gd name="connsiteX507" fmla="*/ 4158513 w 8066594"/>
                <a:gd name="connsiteY507" fmla="*/ 1688630 h 2456725"/>
                <a:gd name="connsiteX508" fmla="*/ 4202477 w 8066594"/>
                <a:gd name="connsiteY508" fmla="*/ 1689741 h 2456725"/>
                <a:gd name="connsiteX509" fmla="*/ 4240825 w 8066594"/>
                <a:gd name="connsiteY509" fmla="*/ 1705598 h 2456725"/>
                <a:gd name="connsiteX510" fmla="*/ 4320176 w 8066594"/>
                <a:gd name="connsiteY510" fmla="*/ 1716945 h 2456725"/>
                <a:gd name="connsiteX511" fmla="*/ 4348430 w 8066594"/>
                <a:gd name="connsiteY511" fmla="*/ 1723476 h 2456725"/>
                <a:gd name="connsiteX512" fmla="*/ 4368109 w 8066594"/>
                <a:gd name="connsiteY512" fmla="*/ 1766772 h 2456725"/>
                <a:gd name="connsiteX513" fmla="*/ 4428893 w 8066594"/>
                <a:gd name="connsiteY513" fmla="*/ 1796198 h 2456725"/>
                <a:gd name="connsiteX514" fmla="*/ 4492265 w 8066594"/>
                <a:gd name="connsiteY514" fmla="*/ 1789296 h 2456725"/>
                <a:gd name="connsiteX515" fmla="*/ 4609594 w 8066594"/>
                <a:gd name="connsiteY515" fmla="*/ 1784751 h 2456725"/>
                <a:gd name="connsiteX516" fmla="*/ 4706201 w 8066594"/>
                <a:gd name="connsiteY516" fmla="*/ 1811752 h 2456725"/>
                <a:gd name="connsiteX517" fmla="*/ 4733111 w 8066594"/>
                <a:gd name="connsiteY517" fmla="*/ 1831582 h 2456725"/>
                <a:gd name="connsiteX518" fmla="*/ 4745421 w 8066594"/>
                <a:gd name="connsiteY518" fmla="*/ 1854375 h 2456725"/>
                <a:gd name="connsiteX519" fmla="*/ 4813606 w 8066594"/>
                <a:gd name="connsiteY519" fmla="*/ 1885517 h 2456725"/>
                <a:gd name="connsiteX520" fmla="*/ 4898474 w 8066594"/>
                <a:gd name="connsiteY520" fmla="*/ 1888312 h 2456725"/>
                <a:gd name="connsiteX521" fmla="*/ 4957810 w 8066594"/>
                <a:gd name="connsiteY521" fmla="*/ 1863870 h 2456725"/>
                <a:gd name="connsiteX522" fmla="*/ 5039179 w 8066594"/>
                <a:gd name="connsiteY522" fmla="*/ 1875855 h 2456725"/>
                <a:gd name="connsiteX523" fmla="*/ 5041029 w 8066594"/>
                <a:gd name="connsiteY523" fmla="*/ 1841480 h 2456725"/>
                <a:gd name="connsiteX524" fmla="*/ 5062120 w 8066594"/>
                <a:gd name="connsiteY524" fmla="*/ 1812897 h 2456725"/>
                <a:gd name="connsiteX525" fmla="*/ 5147660 w 8066594"/>
                <a:gd name="connsiteY525" fmla="*/ 1817577 h 2456725"/>
                <a:gd name="connsiteX526" fmla="*/ 5203937 w 8066594"/>
                <a:gd name="connsiteY526" fmla="*/ 1835791 h 2456725"/>
                <a:gd name="connsiteX527" fmla="*/ 5232123 w 8066594"/>
                <a:gd name="connsiteY527" fmla="*/ 1842592 h 2456725"/>
                <a:gd name="connsiteX528" fmla="*/ 5283421 w 8066594"/>
                <a:gd name="connsiteY528" fmla="*/ 1870334 h 2456725"/>
                <a:gd name="connsiteX529" fmla="*/ 5305790 w 8066594"/>
                <a:gd name="connsiteY529" fmla="*/ 1858752 h 2456725"/>
                <a:gd name="connsiteX530" fmla="*/ 5336939 w 8066594"/>
                <a:gd name="connsiteY530" fmla="*/ 1833535 h 2456725"/>
                <a:gd name="connsiteX531" fmla="*/ 5356952 w 8066594"/>
                <a:gd name="connsiteY531" fmla="*/ 1807510 h 2456725"/>
                <a:gd name="connsiteX532" fmla="*/ 5356819 w 8066594"/>
                <a:gd name="connsiteY532" fmla="*/ 1773843 h 2456725"/>
                <a:gd name="connsiteX533" fmla="*/ 5350764 w 8066594"/>
                <a:gd name="connsiteY533" fmla="*/ 1733946 h 2456725"/>
                <a:gd name="connsiteX534" fmla="*/ 5368121 w 8066594"/>
                <a:gd name="connsiteY534" fmla="*/ 1711456 h 2456725"/>
                <a:gd name="connsiteX535" fmla="*/ 5384065 w 8066594"/>
                <a:gd name="connsiteY535" fmla="*/ 1681728 h 2456725"/>
                <a:gd name="connsiteX536" fmla="*/ 5350696 w 8066594"/>
                <a:gd name="connsiteY536" fmla="*/ 1653548 h 2456725"/>
                <a:gd name="connsiteX537" fmla="*/ 5326848 w 8066594"/>
                <a:gd name="connsiteY537" fmla="*/ 1596684 h 2456725"/>
                <a:gd name="connsiteX538" fmla="*/ 5396141 w 8066594"/>
                <a:gd name="connsiteY538" fmla="*/ 1564128 h 2456725"/>
                <a:gd name="connsiteX539" fmla="*/ 5605838 w 8066594"/>
                <a:gd name="connsiteY539" fmla="*/ 1598064 h 2456725"/>
                <a:gd name="connsiteX540" fmla="*/ 5621142 w 8066594"/>
                <a:gd name="connsiteY540" fmla="*/ 1615336 h 2456725"/>
                <a:gd name="connsiteX541" fmla="*/ 5637996 w 8066594"/>
                <a:gd name="connsiteY541" fmla="*/ 1626210 h 2456725"/>
                <a:gd name="connsiteX542" fmla="*/ 5661877 w 8066594"/>
                <a:gd name="connsiteY542" fmla="*/ 1639105 h 2456725"/>
                <a:gd name="connsiteX543" fmla="*/ 5681656 w 8066594"/>
                <a:gd name="connsiteY543" fmla="*/ 1645603 h 2456725"/>
                <a:gd name="connsiteX544" fmla="*/ 5719297 w 8066594"/>
                <a:gd name="connsiteY544" fmla="*/ 1671257 h 2456725"/>
                <a:gd name="connsiteX545" fmla="*/ 5742709 w 8066594"/>
                <a:gd name="connsiteY545" fmla="*/ 1710009 h 2456725"/>
                <a:gd name="connsiteX546" fmla="*/ 5775069 w 8066594"/>
                <a:gd name="connsiteY546" fmla="*/ 1762126 h 2456725"/>
                <a:gd name="connsiteX547" fmla="*/ 5860845 w 8066594"/>
                <a:gd name="connsiteY547" fmla="*/ 1842895 h 2456725"/>
                <a:gd name="connsiteX548" fmla="*/ 5931583 w 8066594"/>
                <a:gd name="connsiteY548" fmla="*/ 1862893 h 2456725"/>
                <a:gd name="connsiteX549" fmla="*/ 5957553 w 8066594"/>
                <a:gd name="connsiteY549" fmla="*/ 1870131 h 2456725"/>
                <a:gd name="connsiteX550" fmla="*/ 5995596 w 8066594"/>
                <a:gd name="connsiteY550" fmla="*/ 1874677 h 2456725"/>
                <a:gd name="connsiteX551" fmla="*/ 6041277 w 8066594"/>
                <a:gd name="connsiteY551" fmla="*/ 1915515 h 2456725"/>
                <a:gd name="connsiteX552" fmla="*/ 6075116 w 8066594"/>
                <a:gd name="connsiteY552" fmla="*/ 1933528 h 2456725"/>
                <a:gd name="connsiteX553" fmla="*/ 6160253 w 8066594"/>
                <a:gd name="connsiteY553" fmla="*/ 1990426 h 2456725"/>
                <a:gd name="connsiteX554" fmla="*/ 6227998 w 8066594"/>
                <a:gd name="connsiteY554" fmla="*/ 1988608 h 2456725"/>
                <a:gd name="connsiteX555" fmla="*/ 6277479 w 8066594"/>
                <a:gd name="connsiteY555" fmla="*/ 1977531 h 2456725"/>
                <a:gd name="connsiteX556" fmla="*/ 6324000 w 8066594"/>
                <a:gd name="connsiteY556" fmla="*/ 1948611 h 2456725"/>
                <a:gd name="connsiteX557" fmla="*/ 6376610 w 8066594"/>
                <a:gd name="connsiteY557" fmla="*/ 2011434 h 2456725"/>
                <a:gd name="connsiteX558" fmla="*/ 6385826 w 8066594"/>
                <a:gd name="connsiteY558" fmla="*/ 2066649 h 2456725"/>
                <a:gd name="connsiteX559" fmla="*/ 6402107 w 8066594"/>
                <a:gd name="connsiteY559" fmla="*/ 2101966 h 2456725"/>
                <a:gd name="connsiteX560" fmla="*/ 6413678 w 8066594"/>
                <a:gd name="connsiteY560" fmla="*/ 2142030 h 2456725"/>
                <a:gd name="connsiteX561" fmla="*/ 6409237 w 8066594"/>
                <a:gd name="connsiteY561" fmla="*/ 2156238 h 2456725"/>
                <a:gd name="connsiteX562" fmla="*/ 6396724 w 8066594"/>
                <a:gd name="connsiteY562" fmla="*/ 2160278 h 2456725"/>
                <a:gd name="connsiteX563" fmla="*/ 6345428 w 8066594"/>
                <a:gd name="connsiteY563" fmla="*/ 2152670 h 2456725"/>
                <a:gd name="connsiteX564" fmla="*/ 6309704 w 8066594"/>
                <a:gd name="connsiteY564" fmla="*/ 2201285 h 2456725"/>
                <a:gd name="connsiteX565" fmla="*/ 6323899 w 8066594"/>
                <a:gd name="connsiteY565" fmla="*/ 2332992 h 2456725"/>
                <a:gd name="connsiteX566" fmla="*/ 6311924 w 8066594"/>
                <a:gd name="connsiteY566" fmla="*/ 2341073 h 2456725"/>
                <a:gd name="connsiteX567" fmla="*/ 6351482 w 8066594"/>
                <a:gd name="connsiteY567" fmla="*/ 2345079 h 2456725"/>
                <a:gd name="connsiteX568" fmla="*/ 6391006 w 8066594"/>
                <a:gd name="connsiteY568" fmla="*/ 2346560 h 2456725"/>
                <a:gd name="connsiteX569" fmla="*/ 6439444 w 8066594"/>
                <a:gd name="connsiteY569" fmla="*/ 2336797 h 2456725"/>
                <a:gd name="connsiteX570" fmla="*/ 6518122 w 8066594"/>
                <a:gd name="connsiteY570" fmla="*/ 2364101 h 2456725"/>
                <a:gd name="connsiteX571" fmla="*/ 6585297 w 8066594"/>
                <a:gd name="connsiteY571" fmla="*/ 2321310 h 2456725"/>
                <a:gd name="connsiteX572" fmla="*/ 6594548 w 8066594"/>
                <a:gd name="connsiteY572" fmla="*/ 2217210 h 2456725"/>
                <a:gd name="connsiteX573" fmla="*/ 6604538 w 8066594"/>
                <a:gd name="connsiteY573" fmla="*/ 2175294 h 2456725"/>
                <a:gd name="connsiteX574" fmla="*/ 6628789 w 8066594"/>
                <a:gd name="connsiteY574" fmla="*/ 2132671 h 2456725"/>
                <a:gd name="connsiteX575" fmla="*/ 6649511 w 8066594"/>
                <a:gd name="connsiteY575" fmla="*/ 2052677 h 2456725"/>
                <a:gd name="connsiteX576" fmla="*/ 6649309 w 8066594"/>
                <a:gd name="connsiteY576" fmla="*/ 1987227 h 2456725"/>
                <a:gd name="connsiteX577" fmla="*/ 6656003 w 8066594"/>
                <a:gd name="connsiteY577" fmla="*/ 1939015 h 2456725"/>
                <a:gd name="connsiteX578" fmla="*/ 6661082 w 8066594"/>
                <a:gd name="connsiteY578" fmla="*/ 1885148 h 2456725"/>
                <a:gd name="connsiteX579" fmla="*/ 6634240 w 8066594"/>
                <a:gd name="connsiteY579" fmla="*/ 1822324 h 2456725"/>
                <a:gd name="connsiteX580" fmla="*/ 6599896 w 8066594"/>
                <a:gd name="connsiteY580" fmla="*/ 1787411 h 2456725"/>
                <a:gd name="connsiteX581" fmla="*/ 6582572 w 8066594"/>
                <a:gd name="connsiteY581" fmla="*/ 1751083 h 2456725"/>
                <a:gd name="connsiteX582" fmla="*/ 6576618 w 8066594"/>
                <a:gd name="connsiteY582" fmla="*/ 1720076 h 2456725"/>
                <a:gd name="connsiteX583" fmla="*/ 6555394 w 8066594"/>
                <a:gd name="connsiteY583" fmla="*/ 1691559 h 2456725"/>
                <a:gd name="connsiteX584" fmla="*/ 6504668 w 8066594"/>
                <a:gd name="connsiteY584" fmla="*/ 1633954 h 2456725"/>
                <a:gd name="connsiteX585" fmla="*/ 6489194 w 8066594"/>
                <a:gd name="connsiteY585" fmla="*/ 1604798 h 2456725"/>
                <a:gd name="connsiteX586" fmla="*/ 6387575 w 8066594"/>
                <a:gd name="connsiteY586" fmla="*/ 1559852 h 2456725"/>
                <a:gd name="connsiteX587" fmla="*/ 6348353 w 8066594"/>
                <a:gd name="connsiteY587" fmla="*/ 1538776 h 2456725"/>
                <a:gd name="connsiteX588" fmla="*/ 6294971 w 8066594"/>
                <a:gd name="connsiteY588" fmla="*/ 1523693 h 2456725"/>
                <a:gd name="connsiteX589" fmla="*/ 6263621 w 8066594"/>
                <a:gd name="connsiteY589" fmla="*/ 1528204 h 2456725"/>
                <a:gd name="connsiteX590" fmla="*/ 6268195 w 8066594"/>
                <a:gd name="connsiteY590" fmla="*/ 1551536 h 2456725"/>
                <a:gd name="connsiteX591" fmla="*/ 6195874 w 8066594"/>
                <a:gd name="connsiteY591" fmla="*/ 1538843 h 2456725"/>
                <a:gd name="connsiteX592" fmla="*/ 6172161 w 8066594"/>
                <a:gd name="connsiteY592" fmla="*/ 1517296 h 2456725"/>
                <a:gd name="connsiteX593" fmla="*/ 6168561 w 8066594"/>
                <a:gd name="connsiteY593" fmla="*/ 1498476 h 2456725"/>
                <a:gd name="connsiteX594" fmla="*/ 6064452 w 8066594"/>
                <a:gd name="connsiteY594" fmla="*/ 1439625 h 2456725"/>
                <a:gd name="connsiteX595" fmla="*/ 6085981 w 8066594"/>
                <a:gd name="connsiteY595" fmla="*/ 1377475 h 2456725"/>
                <a:gd name="connsiteX596" fmla="*/ 6118776 w 8066594"/>
                <a:gd name="connsiteY596" fmla="*/ 1316032 h 2456725"/>
                <a:gd name="connsiteX597" fmla="*/ 6113865 w 8066594"/>
                <a:gd name="connsiteY597" fmla="*/ 1263207 h 2456725"/>
                <a:gd name="connsiteX598" fmla="*/ 6128598 w 8066594"/>
                <a:gd name="connsiteY598" fmla="*/ 1232435 h 2456725"/>
                <a:gd name="connsiteX599" fmla="*/ 6188037 w 8066594"/>
                <a:gd name="connsiteY599" fmla="*/ 1186715 h 2456725"/>
                <a:gd name="connsiteX600" fmla="*/ 6255144 w 8066594"/>
                <a:gd name="connsiteY600" fmla="*/ 1159848 h 2456725"/>
                <a:gd name="connsiteX601" fmla="*/ 6295441 w 8066594"/>
                <a:gd name="connsiteY601" fmla="*/ 1155539 h 2456725"/>
                <a:gd name="connsiteX602" fmla="*/ 6338531 w 8066594"/>
                <a:gd name="connsiteY602" fmla="*/ 1160084 h 2456725"/>
                <a:gd name="connsiteX603" fmla="*/ 6384245 w 8066594"/>
                <a:gd name="connsiteY603" fmla="*/ 1148570 h 2456725"/>
                <a:gd name="connsiteX604" fmla="*/ 6418722 w 8066594"/>
                <a:gd name="connsiteY604" fmla="*/ 1154596 h 2456725"/>
                <a:gd name="connsiteX605" fmla="*/ 6488757 w 8066594"/>
                <a:gd name="connsiteY605" fmla="*/ 1142274 h 2456725"/>
                <a:gd name="connsiteX606" fmla="*/ 6545637 w 8066594"/>
                <a:gd name="connsiteY606" fmla="*/ 1154933 h 2456725"/>
                <a:gd name="connsiteX607" fmla="*/ 6580856 w 8066594"/>
                <a:gd name="connsiteY607" fmla="*/ 1180722 h 2456725"/>
                <a:gd name="connsiteX608" fmla="*/ 6632928 w 8066594"/>
                <a:gd name="connsiteY608" fmla="*/ 1186749 h 2456725"/>
                <a:gd name="connsiteX609" fmla="*/ 6798188 w 8066594"/>
                <a:gd name="connsiteY609" fmla="*/ 1159781 h 2456725"/>
                <a:gd name="connsiteX610" fmla="*/ 6783053 w 8066594"/>
                <a:gd name="connsiteY610" fmla="*/ 1133285 h 2456725"/>
                <a:gd name="connsiteX611" fmla="*/ 6747531 w 8066594"/>
                <a:gd name="connsiteY611" fmla="*/ 1063054 h 2456725"/>
                <a:gd name="connsiteX612" fmla="*/ 6837983 w 8066594"/>
                <a:gd name="connsiteY612" fmla="*/ 982454 h 2456725"/>
                <a:gd name="connsiteX613" fmla="*/ 6898194 w 8066594"/>
                <a:gd name="connsiteY613" fmla="*/ 1000163 h 2456725"/>
                <a:gd name="connsiteX614" fmla="*/ 6923052 w 8066594"/>
                <a:gd name="connsiteY614" fmla="*/ 1008748 h 2456725"/>
                <a:gd name="connsiteX615" fmla="*/ 6961769 w 8066594"/>
                <a:gd name="connsiteY615" fmla="*/ 1035076 h 2456725"/>
                <a:gd name="connsiteX616" fmla="*/ 7042701 w 8066594"/>
                <a:gd name="connsiteY616" fmla="*/ 1062347 h 2456725"/>
                <a:gd name="connsiteX617" fmla="*/ 7052254 w 8066594"/>
                <a:gd name="connsiteY617" fmla="*/ 1041810 h 2456725"/>
                <a:gd name="connsiteX618" fmla="*/ 7073042 w 8066594"/>
                <a:gd name="connsiteY618" fmla="*/ 1014640 h 2456725"/>
                <a:gd name="connsiteX619" fmla="*/ 7069038 w 8066594"/>
                <a:gd name="connsiteY619" fmla="*/ 965520 h 2456725"/>
                <a:gd name="connsiteX620" fmla="*/ 7057635 w 8066594"/>
                <a:gd name="connsiteY620" fmla="*/ 917307 h 2456725"/>
                <a:gd name="connsiteX621" fmla="*/ 7083637 w 8066594"/>
                <a:gd name="connsiteY621" fmla="*/ 933905 h 2456725"/>
                <a:gd name="connsiteX622" fmla="*/ 7096925 w 8066594"/>
                <a:gd name="connsiteY622" fmla="*/ 956900 h 2456725"/>
                <a:gd name="connsiteX623" fmla="*/ 7119763 w 8066594"/>
                <a:gd name="connsiteY623" fmla="*/ 1006729 h 2456725"/>
                <a:gd name="connsiteX624" fmla="*/ 7138399 w 8066594"/>
                <a:gd name="connsiteY624" fmla="*/ 1026491 h 2456725"/>
                <a:gd name="connsiteX625" fmla="*/ 7155150 w 8066594"/>
                <a:gd name="connsiteY625" fmla="*/ 1052684 h 2456725"/>
                <a:gd name="connsiteX626" fmla="*/ 7128879 w 8066594"/>
                <a:gd name="connsiteY626" fmla="*/ 1079484 h 2456725"/>
                <a:gd name="connsiteX627" fmla="*/ 7115863 w 8066594"/>
                <a:gd name="connsiteY627" fmla="*/ 1122342 h 2456725"/>
                <a:gd name="connsiteX628" fmla="*/ 7098001 w 8066594"/>
                <a:gd name="connsiteY628" fmla="*/ 1162676 h 2456725"/>
                <a:gd name="connsiteX629" fmla="*/ 7117343 w 8066594"/>
                <a:gd name="connsiteY629" fmla="*/ 1213716 h 2456725"/>
                <a:gd name="connsiteX630" fmla="*/ 7090365 w 8066594"/>
                <a:gd name="connsiteY630" fmla="*/ 1251188 h 2456725"/>
                <a:gd name="connsiteX631" fmla="*/ 7047982 w 8066594"/>
                <a:gd name="connsiteY631" fmla="*/ 1288963 h 2456725"/>
                <a:gd name="connsiteX632" fmla="*/ 7076944 w 8066594"/>
                <a:gd name="connsiteY632" fmla="*/ 1327041 h 2456725"/>
                <a:gd name="connsiteX633" fmla="*/ 7091306 w 8066594"/>
                <a:gd name="connsiteY633" fmla="*/ 1374849 h 2456725"/>
                <a:gd name="connsiteX634" fmla="*/ 7125147 w 8066594"/>
                <a:gd name="connsiteY634" fmla="*/ 1427808 h 2456725"/>
                <a:gd name="connsiteX635" fmla="*/ 7153200 w 8066594"/>
                <a:gd name="connsiteY635" fmla="*/ 1451577 h 2456725"/>
                <a:gd name="connsiteX636" fmla="*/ 7186870 w 8066594"/>
                <a:gd name="connsiteY636" fmla="*/ 1471441 h 2456725"/>
                <a:gd name="connsiteX637" fmla="*/ 7237932 w 8066594"/>
                <a:gd name="connsiteY637" fmla="*/ 1517936 h 2456725"/>
                <a:gd name="connsiteX638" fmla="*/ 7252396 w 8066594"/>
                <a:gd name="connsiteY638" fmla="*/ 1546822 h 2456725"/>
                <a:gd name="connsiteX639" fmla="*/ 7276986 w 8066594"/>
                <a:gd name="connsiteY639" fmla="*/ 1572645 h 2456725"/>
                <a:gd name="connsiteX640" fmla="*/ 7302214 w 8066594"/>
                <a:gd name="connsiteY640" fmla="*/ 1589580 h 2456725"/>
                <a:gd name="connsiteX641" fmla="*/ 7333228 w 8066594"/>
                <a:gd name="connsiteY641" fmla="*/ 1617154 h 2456725"/>
                <a:gd name="connsiteX642" fmla="*/ 7404406 w 8066594"/>
                <a:gd name="connsiteY642" fmla="*/ 1668126 h 2456725"/>
                <a:gd name="connsiteX643" fmla="*/ 7427850 w 8066594"/>
                <a:gd name="connsiteY643" fmla="*/ 1683849 h 2456725"/>
                <a:gd name="connsiteX644" fmla="*/ 7455501 w 8066594"/>
                <a:gd name="connsiteY644" fmla="*/ 1705733 h 2456725"/>
                <a:gd name="connsiteX645" fmla="*/ 7499767 w 8066594"/>
                <a:gd name="connsiteY645" fmla="*/ 1715194 h 2456725"/>
                <a:gd name="connsiteX646" fmla="*/ 7509018 w 8066594"/>
                <a:gd name="connsiteY646" fmla="*/ 1681492 h 2456725"/>
                <a:gd name="connsiteX647" fmla="*/ 7500810 w 8066594"/>
                <a:gd name="connsiteY647" fmla="*/ 1587123 h 2456725"/>
                <a:gd name="connsiteX648" fmla="*/ 7524457 w 8066594"/>
                <a:gd name="connsiteY648" fmla="*/ 1583823 h 2456725"/>
                <a:gd name="connsiteX649" fmla="*/ 7515711 w 8066594"/>
                <a:gd name="connsiteY649" fmla="*/ 1562848 h 2456725"/>
                <a:gd name="connsiteX650" fmla="*/ 7488600 w 8066594"/>
                <a:gd name="connsiteY650" fmla="*/ 1529821 h 2456725"/>
                <a:gd name="connsiteX651" fmla="*/ 7486245 w 8066594"/>
                <a:gd name="connsiteY651" fmla="*/ 1509250 h 2456725"/>
                <a:gd name="connsiteX652" fmla="*/ 7483051 w 8066594"/>
                <a:gd name="connsiteY652" fmla="*/ 1501338 h 2456725"/>
                <a:gd name="connsiteX653" fmla="*/ 7495394 w 8066594"/>
                <a:gd name="connsiteY653" fmla="*/ 1482315 h 2456725"/>
                <a:gd name="connsiteX654" fmla="*/ 7522406 w 8066594"/>
                <a:gd name="connsiteY654" fmla="*/ 1452756 h 2456725"/>
                <a:gd name="connsiteX655" fmla="*/ 7476793 w 8066594"/>
                <a:gd name="connsiteY655" fmla="*/ 1423499 h 2456725"/>
                <a:gd name="connsiteX656" fmla="*/ 7456375 w 8066594"/>
                <a:gd name="connsiteY656" fmla="*/ 1376095 h 2456725"/>
                <a:gd name="connsiteX657" fmla="*/ 7468957 w 8066594"/>
                <a:gd name="connsiteY657" fmla="*/ 1348150 h 2456725"/>
                <a:gd name="connsiteX658" fmla="*/ 7426203 w 8066594"/>
                <a:gd name="connsiteY658" fmla="*/ 1319230 h 2456725"/>
                <a:gd name="connsiteX659" fmla="*/ 7396467 w 8066594"/>
                <a:gd name="connsiteY659" fmla="*/ 1278156 h 2456725"/>
                <a:gd name="connsiteX660" fmla="*/ 7354455 w 8066594"/>
                <a:gd name="connsiteY660" fmla="*/ 1255464 h 2456725"/>
                <a:gd name="connsiteX661" fmla="*/ 7307630 w 8066594"/>
                <a:gd name="connsiteY661" fmla="*/ 1245566 h 2456725"/>
                <a:gd name="connsiteX662" fmla="*/ 7272580 w 8066594"/>
                <a:gd name="connsiteY662" fmla="*/ 1210383 h 2456725"/>
                <a:gd name="connsiteX663" fmla="*/ 7256601 w 8066594"/>
                <a:gd name="connsiteY663" fmla="*/ 1170756 h 2456725"/>
                <a:gd name="connsiteX664" fmla="*/ 7256231 w 8066594"/>
                <a:gd name="connsiteY664" fmla="*/ 1127393 h 2456725"/>
                <a:gd name="connsiteX665" fmla="*/ 7294209 w 8066594"/>
                <a:gd name="connsiteY665" fmla="*/ 1119717 h 2456725"/>
                <a:gd name="connsiteX666" fmla="*/ 7321119 w 8066594"/>
                <a:gd name="connsiteY666" fmla="*/ 1098170 h 2456725"/>
                <a:gd name="connsiteX667" fmla="*/ 7352906 w 8066594"/>
                <a:gd name="connsiteY667" fmla="*/ 1115676 h 2456725"/>
                <a:gd name="connsiteX668" fmla="*/ 7400133 w 8066594"/>
                <a:gd name="connsiteY668" fmla="*/ 1126686 h 2456725"/>
                <a:gd name="connsiteX669" fmla="*/ 7431180 w 8066594"/>
                <a:gd name="connsiteY669" fmla="*/ 1084534 h 2456725"/>
                <a:gd name="connsiteX670" fmla="*/ 7468922 w 8066594"/>
                <a:gd name="connsiteY670" fmla="*/ 1087328 h 2456725"/>
                <a:gd name="connsiteX671" fmla="*/ 7503703 w 8066594"/>
                <a:gd name="connsiteY671" fmla="*/ 1100896 h 2456725"/>
                <a:gd name="connsiteX672" fmla="*/ 7546659 w 8066594"/>
                <a:gd name="connsiteY672" fmla="*/ 1101031 h 2456725"/>
                <a:gd name="connsiteX673" fmla="*/ 7605121 w 8066594"/>
                <a:gd name="connsiteY673" fmla="*/ 1049890 h 2456725"/>
                <a:gd name="connsiteX674" fmla="*/ 7638220 w 8066594"/>
                <a:gd name="connsiteY674" fmla="*/ 1010870 h 2456725"/>
                <a:gd name="connsiteX675" fmla="*/ 7674346 w 8066594"/>
                <a:gd name="connsiteY675" fmla="*/ 981444 h 2456725"/>
                <a:gd name="connsiteX676" fmla="*/ 7715822 w 8066594"/>
                <a:gd name="connsiteY676" fmla="*/ 950201 h 2456725"/>
                <a:gd name="connsiteX677" fmla="*/ 7758777 w 8066594"/>
                <a:gd name="connsiteY677" fmla="*/ 950403 h 2456725"/>
                <a:gd name="connsiteX678" fmla="*/ 7799075 w 8066594"/>
                <a:gd name="connsiteY678" fmla="*/ 955756 h 2456725"/>
                <a:gd name="connsiteX679" fmla="*/ 7843476 w 8066594"/>
                <a:gd name="connsiteY679" fmla="*/ 949291 h 2456725"/>
                <a:gd name="connsiteX680" fmla="*/ 7853467 w 8066594"/>
                <a:gd name="connsiteY680" fmla="*/ 909429 h 2456725"/>
                <a:gd name="connsiteX681" fmla="*/ 7825919 w 8066594"/>
                <a:gd name="connsiteY681" fmla="*/ 888589 h 2456725"/>
                <a:gd name="connsiteX682" fmla="*/ 7788310 w 8066594"/>
                <a:gd name="connsiteY682" fmla="*/ 871116 h 2456725"/>
                <a:gd name="connsiteX683" fmla="*/ 7766615 w 8066594"/>
                <a:gd name="connsiteY683" fmla="*/ 862901 h 2456725"/>
                <a:gd name="connsiteX684" fmla="*/ 7697018 w 8066594"/>
                <a:gd name="connsiteY684" fmla="*/ 848289 h 2456725"/>
                <a:gd name="connsiteX685" fmla="*/ 7663886 w 8066594"/>
                <a:gd name="connsiteY685" fmla="*/ 833509 h 2456725"/>
                <a:gd name="connsiteX686" fmla="*/ 7627624 w 8066594"/>
                <a:gd name="connsiteY686" fmla="*/ 822264 h 2456725"/>
                <a:gd name="connsiteX687" fmla="*/ 7616086 w 8066594"/>
                <a:gd name="connsiteY687" fmla="*/ 790246 h 2456725"/>
                <a:gd name="connsiteX688" fmla="*/ 7643199 w 8066594"/>
                <a:gd name="connsiteY688" fmla="*/ 771965 h 2456725"/>
                <a:gd name="connsiteX689" fmla="*/ 7680672 w 8066594"/>
                <a:gd name="connsiteY689" fmla="*/ 740385 h 2456725"/>
                <a:gd name="connsiteX690" fmla="*/ 7753192 w 8066594"/>
                <a:gd name="connsiteY690" fmla="*/ 745873 h 2456725"/>
                <a:gd name="connsiteX691" fmla="*/ 7865812 w 8066594"/>
                <a:gd name="connsiteY691" fmla="*/ 770315 h 2456725"/>
                <a:gd name="connsiteX692" fmla="*/ 7912265 w 8066594"/>
                <a:gd name="connsiteY692" fmla="*/ 777722 h 2456725"/>
                <a:gd name="connsiteX693" fmla="*/ 7993332 w 8066594"/>
                <a:gd name="connsiteY693" fmla="*/ 805094 h 2456725"/>
                <a:gd name="connsiteX694" fmla="*/ 8066594 w 8066594"/>
                <a:gd name="connsiteY694" fmla="*/ 789472 h 2456725"/>
                <a:gd name="connsiteX695" fmla="*/ 8037430 w 8066594"/>
                <a:gd name="connsiteY695" fmla="*/ 739981 h 245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Lst>
              <a:rect l="l" t="t" r="r" b="b"/>
              <a:pathLst>
                <a:path w="8066594" h="2456725">
                  <a:moveTo>
                    <a:pt x="8037430" y="739981"/>
                  </a:moveTo>
                  <a:cubicBezTo>
                    <a:pt x="8043588" y="727052"/>
                    <a:pt x="8056604" y="729914"/>
                    <a:pt x="8047119" y="716649"/>
                  </a:cubicBezTo>
                  <a:cubicBezTo>
                    <a:pt x="8042208" y="709747"/>
                    <a:pt x="8027676" y="706549"/>
                    <a:pt x="8019905" y="703216"/>
                  </a:cubicBezTo>
                  <a:cubicBezTo>
                    <a:pt x="8004904" y="696752"/>
                    <a:pt x="7989565" y="691533"/>
                    <a:pt x="7973923" y="686853"/>
                  </a:cubicBezTo>
                  <a:cubicBezTo>
                    <a:pt x="7933625" y="674733"/>
                    <a:pt x="7894707" y="667427"/>
                    <a:pt x="7853064" y="662209"/>
                  </a:cubicBezTo>
                  <a:cubicBezTo>
                    <a:pt x="7825750" y="658775"/>
                    <a:pt x="7797293" y="651873"/>
                    <a:pt x="7771929" y="640594"/>
                  </a:cubicBezTo>
                  <a:cubicBezTo>
                    <a:pt x="7710979" y="613492"/>
                    <a:pt x="7646697" y="601203"/>
                    <a:pt x="7583728" y="579858"/>
                  </a:cubicBezTo>
                  <a:cubicBezTo>
                    <a:pt x="7560382" y="571946"/>
                    <a:pt x="7538047" y="564472"/>
                    <a:pt x="7515309" y="555618"/>
                  </a:cubicBezTo>
                  <a:cubicBezTo>
                    <a:pt x="7495059" y="547739"/>
                    <a:pt x="7471377" y="547403"/>
                    <a:pt x="7450152" y="544036"/>
                  </a:cubicBezTo>
                  <a:cubicBezTo>
                    <a:pt x="7401614" y="536326"/>
                    <a:pt x="7353208" y="529828"/>
                    <a:pt x="7305813" y="516496"/>
                  </a:cubicBezTo>
                  <a:cubicBezTo>
                    <a:pt x="7259529" y="503467"/>
                    <a:pt x="7213410" y="489629"/>
                    <a:pt x="7165882" y="481852"/>
                  </a:cubicBezTo>
                  <a:cubicBezTo>
                    <a:pt x="7092753" y="469866"/>
                    <a:pt x="7017843" y="484983"/>
                    <a:pt x="6944815" y="470675"/>
                  </a:cubicBezTo>
                  <a:cubicBezTo>
                    <a:pt x="6911816" y="464210"/>
                    <a:pt x="6879053" y="456568"/>
                    <a:pt x="6846021" y="450036"/>
                  </a:cubicBezTo>
                  <a:cubicBezTo>
                    <a:pt x="6828968" y="446636"/>
                    <a:pt x="6803134" y="437344"/>
                    <a:pt x="6791965" y="456602"/>
                  </a:cubicBezTo>
                  <a:cubicBezTo>
                    <a:pt x="6773163" y="489091"/>
                    <a:pt x="6831592" y="498686"/>
                    <a:pt x="6844508" y="516092"/>
                  </a:cubicBezTo>
                  <a:cubicBezTo>
                    <a:pt x="6854666" y="529761"/>
                    <a:pt x="6849620" y="539087"/>
                    <a:pt x="6833743" y="541814"/>
                  </a:cubicBezTo>
                  <a:cubicBezTo>
                    <a:pt x="6816185" y="544844"/>
                    <a:pt x="6799937" y="535653"/>
                    <a:pt x="6784734" y="528414"/>
                  </a:cubicBezTo>
                  <a:cubicBezTo>
                    <a:pt x="6768521" y="520671"/>
                    <a:pt x="6751635" y="514543"/>
                    <a:pt x="6735522" y="506631"/>
                  </a:cubicBezTo>
                  <a:cubicBezTo>
                    <a:pt x="6714363" y="496228"/>
                    <a:pt x="6695257" y="480774"/>
                    <a:pt x="6671678" y="477273"/>
                  </a:cubicBezTo>
                  <a:cubicBezTo>
                    <a:pt x="6643087" y="473065"/>
                    <a:pt x="6610357" y="477206"/>
                    <a:pt x="6581462" y="477441"/>
                  </a:cubicBezTo>
                  <a:cubicBezTo>
                    <a:pt x="6558017" y="477644"/>
                    <a:pt x="6535748" y="472425"/>
                    <a:pt x="6512404" y="471785"/>
                  </a:cubicBezTo>
                  <a:cubicBezTo>
                    <a:pt x="6452900" y="470170"/>
                    <a:pt x="6394100" y="459093"/>
                    <a:pt x="6334495" y="458217"/>
                  </a:cubicBezTo>
                  <a:cubicBezTo>
                    <a:pt x="6313504" y="457914"/>
                    <a:pt x="6288042" y="467611"/>
                    <a:pt x="6268431" y="456871"/>
                  </a:cubicBezTo>
                  <a:cubicBezTo>
                    <a:pt x="6249122" y="446299"/>
                    <a:pt x="6236880" y="425728"/>
                    <a:pt x="6219925" y="412194"/>
                  </a:cubicBezTo>
                  <a:cubicBezTo>
                    <a:pt x="6200214" y="396471"/>
                    <a:pt x="6183966" y="396269"/>
                    <a:pt x="6160924" y="400881"/>
                  </a:cubicBezTo>
                  <a:cubicBezTo>
                    <a:pt x="6131659" y="406740"/>
                    <a:pt x="6102664" y="395899"/>
                    <a:pt x="6073804" y="392229"/>
                  </a:cubicBezTo>
                  <a:cubicBezTo>
                    <a:pt x="6044504" y="388492"/>
                    <a:pt x="6014501" y="390916"/>
                    <a:pt x="5985573" y="395495"/>
                  </a:cubicBezTo>
                  <a:cubicBezTo>
                    <a:pt x="5961757" y="399266"/>
                    <a:pt x="5935654" y="396707"/>
                    <a:pt x="5911670" y="396808"/>
                  </a:cubicBezTo>
                  <a:cubicBezTo>
                    <a:pt x="5868581" y="397043"/>
                    <a:pt x="5824684" y="395528"/>
                    <a:pt x="5781898" y="390243"/>
                  </a:cubicBezTo>
                  <a:cubicBezTo>
                    <a:pt x="5759090" y="387415"/>
                    <a:pt x="5735948" y="383273"/>
                    <a:pt x="5714688" y="374082"/>
                  </a:cubicBezTo>
                  <a:cubicBezTo>
                    <a:pt x="5688047" y="362568"/>
                    <a:pt x="5664536" y="348899"/>
                    <a:pt x="5636078" y="340448"/>
                  </a:cubicBezTo>
                  <a:cubicBezTo>
                    <a:pt x="5604526" y="331089"/>
                    <a:pt x="5573309" y="328395"/>
                    <a:pt x="5540918" y="323682"/>
                  </a:cubicBezTo>
                  <a:cubicBezTo>
                    <a:pt x="5496247" y="317150"/>
                    <a:pt x="5452888" y="308464"/>
                    <a:pt x="5407712" y="305064"/>
                  </a:cubicBezTo>
                  <a:cubicBezTo>
                    <a:pt x="5372627" y="302404"/>
                    <a:pt x="5337241" y="300923"/>
                    <a:pt x="5302258" y="297455"/>
                  </a:cubicBezTo>
                  <a:cubicBezTo>
                    <a:pt x="5279081" y="295165"/>
                    <a:pt x="5255974" y="293112"/>
                    <a:pt x="5232998" y="289072"/>
                  </a:cubicBezTo>
                  <a:cubicBezTo>
                    <a:pt x="5220552" y="286884"/>
                    <a:pt x="5207199" y="282877"/>
                    <a:pt x="5194248" y="283012"/>
                  </a:cubicBezTo>
                  <a:cubicBezTo>
                    <a:pt x="5179447" y="283180"/>
                    <a:pt x="5154757" y="290217"/>
                    <a:pt x="5143085" y="299542"/>
                  </a:cubicBezTo>
                  <a:cubicBezTo>
                    <a:pt x="5115535" y="321494"/>
                    <a:pt x="5171611" y="347417"/>
                    <a:pt x="5147695" y="363847"/>
                  </a:cubicBezTo>
                  <a:cubicBezTo>
                    <a:pt x="5134306" y="373038"/>
                    <a:pt x="5098347" y="357518"/>
                    <a:pt x="5086575" y="353680"/>
                  </a:cubicBezTo>
                  <a:cubicBezTo>
                    <a:pt x="5061077" y="345296"/>
                    <a:pt x="5040491" y="340583"/>
                    <a:pt x="5013345" y="344051"/>
                  </a:cubicBezTo>
                  <a:cubicBezTo>
                    <a:pt x="4980482" y="348259"/>
                    <a:pt x="4945364" y="359470"/>
                    <a:pt x="4912197" y="359437"/>
                  </a:cubicBezTo>
                  <a:cubicBezTo>
                    <a:pt x="4898037" y="359403"/>
                    <a:pt x="4888753" y="350583"/>
                    <a:pt x="4875566" y="345431"/>
                  </a:cubicBezTo>
                  <a:cubicBezTo>
                    <a:pt x="4857267" y="338294"/>
                    <a:pt x="4837588" y="333782"/>
                    <a:pt x="4818617" y="340381"/>
                  </a:cubicBezTo>
                  <a:cubicBezTo>
                    <a:pt x="4768767" y="357652"/>
                    <a:pt x="4835570" y="381994"/>
                    <a:pt x="4821847" y="407178"/>
                  </a:cubicBezTo>
                  <a:cubicBezTo>
                    <a:pt x="4808660" y="431384"/>
                    <a:pt x="4742732" y="386977"/>
                    <a:pt x="4730688" y="380681"/>
                  </a:cubicBezTo>
                  <a:cubicBezTo>
                    <a:pt x="4688239" y="358562"/>
                    <a:pt x="4639967" y="335095"/>
                    <a:pt x="4602396" y="305198"/>
                  </a:cubicBezTo>
                  <a:cubicBezTo>
                    <a:pt x="4573669" y="282372"/>
                    <a:pt x="4551367" y="251633"/>
                    <a:pt x="4513625" y="241534"/>
                  </a:cubicBezTo>
                  <a:cubicBezTo>
                    <a:pt x="4496067" y="236853"/>
                    <a:pt x="4473395" y="241298"/>
                    <a:pt x="4458662" y="251566"/>
                  </a:cubicBezTo>
                  <a:cubicBezTo>
                    <a:pt x="4443424" y="262171"/>
                    <a:pt x="4434711" y="263619"/>
                    <a:pt x="4414999" y="262811"/>
                  </a:cubicBezTo>
                  <a:cubicBezTo>
                    <a:pt x="4374702" y="261161"/>
                    <a:pt x="4345807" y="231770"/>
                    <a:pt x="4308301" y="222141"/>
                  </a:cubicBezTo>
                  <a:cubicBezTo>
                    <a:pt x="4294779" y="218673"/>
                    <a:pt x="4278330" y="217226"/>
                    <a:pt x="4277355" y="235002"/>
                  </a:cubicBezTo>
                  <a:cubicBezTo>
                    <a:pt x="4276682" y="246752"/>
                    <a:pt x="4288557" y="259377"/>
                    <a:pt x="4279542" y="270352"/>
                  </a:cubicBezTo>
                  <a:cubicBezTo>
                    <a:pt x="4263766" y="289644"/>
                    <a:pt x="4207019" y="277322"/>
                    <a:pt x="4190537" y="266481"/>
                  </a:cubicBezTo>
                  <a:cubicBezTo>
                    <a:pt x="4144285" y="236045"/>
                    <a:pt x="4081147" y="236113"/>
                    <a:pt x="4027765" y="229817"/>
                  </a:cubicBezTo>
                  <a:cubicBezTo>
                    <a:pt x="3969133" y="222915"/>
                    <a:pt x="3909763" y="221703"/>
                    <a:pt x="3851234" y="228874"/>
                  </a:cubicBezTo>
                  <a:cubicBezTo>
                    <a:pt x="3831388" y="231299"/>
                    <a:pt x="3804310" y="234329"/>
                    <a:pt x="3784665" y="229245"/>
                  </a:cubicBezTo>
                  <a:cubicBezTo>
                    <a:pt x="3767207" y="224733"/>
                    <a:pt x="3753551" y="210492"/>
                    <a:pt x="3734612" y="210189"/>
                  </a:cubicBezTo>
                  <a:cubicBezTo>
                    <a:pt x="3715103" y="209886"/>
                    <a:pt x="3695055" y="221737"/>
                    <a:pt x="3677967" y="230053"/>
                  </a:cubicBezTo>
                  <a:cubicBezTo>
                    <a:pt x="3640797" y="248166"/>
                    <a:pt x="3588625" y="273282"/>
                    <a:pt x="3551725" y="240927"/>
                  </a:cubicBezTo>
                  <a:cubicBezTo>
                    <a:pt x="3525354" y="217764"/>
                    <a:pt x="3565617" y="177532"/>
                    <a:pt x="3589130" y="168407"/>
                  </a:cubicBezTo>
                  <a:cubicBezTo>
                    <a:pt x="3612306" y="159418"/>
                    <a:pt x="3669860" y="168610"/>
                    <a:pt x="3675714" y="137467"/>
                  </a:cubicBezTo>
                  <a:cubicBezTo>
                    <a:pt x="3679615" y="116627"/>
                    <a:pt x="3663401" y="96426"/>
                    <a:pt x="3647559" y="84676"/>
                  </a:cubicBezTo>
                  <a:cubicBezTo>
                    <a:pt x="3628923" y="70873"/>
                    <a:pt x="3600634" y="72287"/>
                    <a:pt x="3578703" y="69998"/>
                  </a:cubicBezTo>
                  <a:cubicBezTo>
                    <a:pt x="3556771" y="67708"/>
                    <a:pt x="3534704" y="68785"/>
                    <a:pt x="3512672" y="68785"/>
                  </a:cubicBezTo>
                  <a:cubicBezTo>
                    <a:pt x="3474258" y="68752"/>
                    <a:pt x="3434464" y="72287"/>
                    <a:pt x="3396925" y="62355"/>
                  </a:cubicBezTo>
                  <a:cubicBezTo>
                    <a:pt x="3378525" y="57473"/>
                    <a:pt x="3363993" y="47810"/>
                    <a:pt x="3344787" y="44376"/>
                  </a:cubicBezTo>
                  <a:cubicBezTo>
                    <a:pt x="3330726" y="41885"/>
                    <a:pt x="3318516" y="42289"/>
                    <a:pt x="3304388" y="42188"/>
                  </a:cubicBezTo>
                  <a:cubicBezTo>
                    <a:pt x="3283734" y="42053"/>
                    <a:pt x="3274450" y="34411"/>
                    <a:pt x="3256925" y="27273"/>
                  </a:cubicBezTo>
                  <a:cubicBezTo>
                    <a:pt x="3241351" y="20910"/>
                    <a:pt x="3224700" y="8924"/>
                    <a:pt x="3208387" y="5120"/>
                  </a:cubicBezTo>
                  <a:cubicBezTo>
                    <a:pt x="3187464" y="238"/>
                    <a:pt x="3159140" y="-1513"/>
                    <a:pt x="3138185" y="1450"/>
                  </a:cubicBezTo>
                  <a:cubicBezTo>
                    <a:pt x="3123284" y="3571"/>
                    <a:pt x="3106700" y="3033"/>
                    <a:pt x="3092303" y="7207"/>
                  </a:cubicBezTo>
                  <a:cubicBezTo>
                    <a:pt x="3081875" y="10237"/>
                    <a:pt x="3064653" y="16500"/>
                    <a:pt x="3063678" y="28957"/>
                  </a:cubicBezTo>
                  <a:cubicBezTo>
                    <a:pt x="3062567" y="42929"/>
                    <a:pt x="3074005" y="44544"/>
                    <a:pt x="3060213" y="55621"/>
                  </a:cubicBezTo>
                  <a:cubicBezTo>
                    <a:pt x="3040265" y="71613"/>
                    <a:pt x="3008411" y="74475"/>
                    <a:pt x="2984158" y="74037"/>
                  </a:cubicBezTo>
                  <a:cubicBezTo>
                    <a:pt x="2964144" y="73701"/>
                    <a:pt x="2945475" y="79155"/>
                    <a:pt x="2925629" y="79828"/>
                  </a:cubicBezTo>
                  <a:cubicBezTo>
                    <a:pt x="2908945" y="80400"/>
                    <a:pt x="2892025" y="79559"/>
                    <a:pt x="2875341" y="79559"/>
                  </a:cubicBezTo>
                  <a:cubicBezTo>
                    <a:pt x="2855495" y="79559"/>
                    <a:pt x="2834404" y="77404"/>
                    <a:pt x="2814826" y="80737"/>
                  </a:cubicBezTo>
                  <a:cubicBezTo>
                    <a:pt x="2801472" y="83027"/>
                    <a:pt x="2790136" y="85081"/>
                    <a:pt x="2776379" y="84912"/>
                  </a:cubicBezTo>
                  <a:cubicBezTo>
                    <a:pt x="2755457" y="84676"/>
                    <a:pt x="2733559" y="82556"/>
                    <a:pt x="2713443" y="89659"/>
                  </a:cubicBezTo>
                  <a:cubicBezTo>
                    <a:pt x="2695917" y="95820"/>
                    <a:pt x="2684884" y="108210"/>
                    <a:pt x="2672607" y="121340"/>
                  </a:cubicBezTo>
                  <a:cubicBezTo>
                    <a:pt x="2649195" y="146422"/>
                    <a:pt x="2613673" y="142686"/>
                    <a:pt x="2584543" y="157297"/>
                  </a:cubicBezTo>
                  <a:cubicBezTo>
                    <a:pt x="2555447" y="171909"/>
                    <a:pt x="2580306" y="188709"/>
                    <a:pt x="2566278" y="211064"/>
                  </a:cubicBezTo>
                  <a:cubicBezTo>
                    <a:pt x="2557768" y="224632"/>
                    <a:pt x="2539368" y="218168"/>
                    <a:pt x="2525946" y="219010"/>
                  </a:cubicBezTo>
                  <a:cubicBezTo>
                    <a:pt x="2510305" y="219952"/>
                    <a:pt x="2493891" y="223925"/>
                    <a:pt x="2478248" y="226012"/>
                  </a:cubicBezTo>
                  <a:cubicBezTo>
                    <a:pt x="2448681" y="229918"/>
                    <a:pt x="2421031" y="230457"/>
                    <a:pt x="2391094" y="228437"/>
                  </a:cubicBezTo>
                  <a:cubicBezTo>
                    <a:pt x="2377740" y="227528"/>
                    <a:pt x="2345212" y="223319"/>
                    <a:pt x="2333304" y="236382"/>
                  </a:cubicBezTo>
                  <a:cubicBezTo>
                    <a:pt x="2326072" y="244328"/>
                    <a:pt x="2326510" y="260151"/>
                    <a:pt x="2333641" y="267929"/>
                  </a:cubicBezTo>
                  <a:cubicBezTo>
                    <a:pt x="2340974" y="275908"/>
                    <a:pt x="2355539" y="278500"/>
                    <a:pt x="2365024" y="283550"/>
                  </a:cubicBezTo>
                  <a:cubicBezTo>
                    <a:pt x="2376629" y="289712"/>
                    <a:pt x="2427355" y="328800"/>
                    <a:pt x="2397552" y="338159"/>
                  </a:cubicBezTo>
                  <a:cubicBezTo>
                    <a:pt x="2386082" y="341761"/>
                    <a:pt x="2369936" y="330045"/>
                    <a:pt x="2359710" y="326847"/>
                  </a:cubicBezTo>
                  <a:cubicBezTo>
                    <a:pt x="2337745" y="320012"/>
                    <a:pt x="2310363" y="311764"/>
                    <a:pt x="2287490" y="310653"/>
                  </a:cubicBezTo>
                  <a:cubicBezTo>
                    <a:pt x="2265929" y="309575"/>
                    <a:pt x="2253516" y="318093"/>
                    <a:pt x="2233973" y="326342"/>
                  </a:cubicBezTo>
                  <a:cubicBezTo>
                    <a:pt x="2221729" y="331493"/>
                    <a:pt x="2198116" y="342671"/>
                    <a:pt x="2184996" y="335028"/>
                  </a:cubicBezTo>
                  <a:cubicBezTo>
                    <a:pt x="2173325" y="328227"/>
                    <a:pt x="2169826" y="310316"/>
                    <a:pt x="2160105" y="301024"/>
                  </a:cubicBezTo>
                  <a:cubicBezTo>
                    <a:pt x="2150989" y="292304"/>
                    <a:pt x="2125559" y="279477"/>
                    <a:pt x="2112877" y="282743"/>
                  </a:cubicBezTo>
                  <a:cubicBezTo>
                    <a:pt x="2105612" y="284628"/>
                    <a:pt x="2099793" y="294694"/>
                    <a:pt x="2098750" y="302067"/>
                  </a:cubicBezTo>
                  <a:cubicBezTo>
                    <a:pt x="2097909" y="307959"/>
                    <a:pt x="2102417" y="315130"/>
                    <a:pt x="2101071" y="321595"/>
                  </a:cubicBezTo>
                  <a:cubicBezTo>
                    <a:pt x="2099187" y="330820"/>
                    <a:pt x="2095486" y="331392"/>
                    <a:pt x="2090979" y="337687"/>
                  </a:cubicBezTo>
                  <a:cubicBezTo>
                    <a:pt x="2081763" y="350515"/>
                    <a:pt x="2076448" y="359470"/>
                    <a:pt x="2083781" y="375160"/>
                  </a:cubicBezTo>
                  <a:cubicBezTo>
                    <a:pt x="2088826" y="386001"/>
                    <a:pt x="2098077" y="394720"/>
                    <a:pt x="2108034" y="400713"/>
                  </a:cubicBezTo>
                  <a:cubicBezTo>
                    <a:pt x="2119470" y="407581"/>
                    <a:pt x="2134171" y="410780"/>
                    <a:pt x="2141335" y="423439"/>
                  </a:cubicBezTo>
                  <a:cubicBezTo>
                    <a:pt x="2146380" y="432394"/>
                    <a:pt x="2145136" y="444952"/>
                    <a:pt x="2148634" y="454750"/>
                  </a:cubicBezTo>
                  <a:cubicBezTo>
                    <a:pt x="2155799" y="474849"/>
                    <a:pt x="2167471" y="485050"/>
                    <a:pt x="2187957" y="490942"/>
                  </a:cubicBezTo>
                  <a:cubicBezTo>
                    <a:pt x="2204674" y="495757"/>
                    <a:pt x="2249748" y="484545"/>
                    <a:pt x="2257048" y="506833"/>
                  </a:cubicBezTo>
                  <a:cubicBezTo>
                    <a:pt x="2264819" y="530501"/>
                    <a:pt x="2227447" y="524509"/>
                    <a:pt x="2227481" y="541848"/>
                  </a:cubicBezTo>
                  <a:cubicBezTo>
                    <a:pt x="2227515" y="562385"/>
                    <a:pt x="2270302" y="565785"/>
                    <a:pt x="2252641" y="591810"/>
                  </a:cubicBezTo>
                  <a:cubicBezTo>
                    <a:pt x="2243627" y="605075"/>
                    <a:pt x="2235924" y="604402"/>
                    <a:pt x="2235890" y="622481"/>
                  </a:cubicBezTo>
                  <a:cubicBezTo>
                    <a:pt x="2235856" y="634332"/>
                    <a:pt x="2237202" y="642109"/>
                    <a:pt x="2230744" y="652412"/>
                  </a:cubicBezTo>
                  <a:cubicBezTo>
                    <a:pt x="2221392" y="667393"/>
                    <a:pt x="2206692" y="671568"/>
                    <a:pt x="2193171" y="681399"/>
                  </a:cubicBezTo>
                  <a:cubicBezTo>
                    <a:pt x="2181330" y="690018"/>
                    <a:pt x="2175510" y="691701"/>
                    <a:pt x="2160811" y="695034"/>
                  </a:cubicBezTo>
                  <a:cubicBezTo>
                    <a:pt x="2149509" y="697593"/>
                    <a:pt x="2139687" y="698839"/>
                    <a:pt x="2128014" y="697257"/>
                  </a:cubicBezTo>
                  <a:cubicBezTo>
                    <a:pt x="2114997" y="695472"/>
                    <a:pt x="2072815" y="680861"/>
                    <a:pt x="2077827" y="662680"/>
                  </a:cubicBezTo>
                  <a:cubicBezTo>
                    <a:pt x="2080653" y="652378"/>
                    <a:pt x="2104435" y="646587"/>
                    <a:pt x="2113013" y="643927"/>
                  </a:cubicBezTo>
                  <a:cubicBezTo>
                    <a:pt x="2125122" y="640157"/>
                    <a:pt x="2131916" y="638103"/>
                    <a:pt x="2142143" y="631201"/>
                  </a:cubicBezTo>
                  <a:cubicBezTo>
                    <a:pt x="2162695" y="617330"/>
                    <a:pt x="2152368" y="607600"/>
                    <a:pt x="2149912" y="587568"/>
                  </a:cubicBezTo>
                  <a:cubicBezTo>
                    <a:pt x="2147625" y="569017"/>
                    <a:pt x="2154622" y="552352"/>
                    <a:pt x="2139519" y="537673"/>
                  </a:cubicBezTo>
                  <a:cubicBezTo>
                    <a:pt x="2134977" y="533262"/>
                    <a:pt x="2128586" y="528919"/>
                    <a:pt x="2123675" y="524509"/>
                  </a:cubicBezTo>
                  <a:cubicBezTo>
                    <a:pt x="2115198" y="516933"/>
                    <a:pt x="2104770" y="514476"/>
                    <a:pt x="2096025" y="508382"/>
                  </a:cubicBezTo>
                  <a:cubicBezTo>
                    <a:pt x="2080854" y="497811"/>
                    <a:pt x="2074565" y="472863"/>
                    <a:pt x="2069586" y="455961"/>
                  </a:cubicBezTo>
                  <a:cubicBezTo>
                    <a:pt x="2064440" y="438589"/>
                    <a:pt x="2057477" y="423708"/>
                    <a:pt x="2049437" y="407447"/>
                  </a:cubicBezTo>
                  <a:cubicBezTo>
                    <a:pt x="2045266" y="398996"/>
                    <a:pt x="2042272" y="389738"/>
                    <a:pt x="2034871" y="383678"/>
                  </a:cubicBezTo>
                  <a:cubicBezTo>
                    <a:pt x="2028817" y="378695"/>
                    <a:pt x="2019903" y="376035"/>
                    <a:pt x="2013209" y="371927"/>
                  </a:cubicBezTo>
                  <a:cubicBezTo>
                    <a:pt x="1999687" y="363612"/>
                    <a:pt x="1988419" y="354555"/>
                    <a:pt x="1982936" y="340348"/>
                  </a:cubicBezTo>
                  <a:cubicBezTo>
                    <a:pt x="1976611" y="323817"/>
                    <a:pt x="1980715" y="311023"/>
                    <a:pt x="1979740" y="294593"/>
                  </a:cubicBezTo>
                  <a:cubicBezTo>
                    <a:pt x="1978462" y="273080"/>
                    <a:pt x="1967832" y="267491"/>
                    <a:pt x="1947515" y="263552"/>
                  </a:cubicBezTo>
                  <a:cubicBezTo>
                    <a:pt x="1931840" y="260522"/>
                    <a:pt x="1919663" y="263821"/>
                    <a:pt x="1904425" y="266514"/>
                  </a:cubicBezTo>
                  <a:cubicBezTo>
                    <a:pt x="1892854" y="268568"/>
                    <a:pt x="1881417" y="267558"/>
                    <a:pt x="1869678" y="267592"/>
                  </a:cubicBezTo>
                  <a:cubicBezTo>
                    <a:pt x="1850504" y="267659"/>
                    <a:pt x="1828674" y="272676"/>
                    <a:pt x="1827799" y="294627"/>
                  </a:cubicBezTo>
                  <a:cubicBezTo>
                    <a:pt x="1827126" y="311797"/>
                    <a:pt x="1843172" y="330954"/>
                    <a:pt x="1836242" y="345835"/>
                  </a:cubicBezTo>
                  <a:cubicBezTo>
                    <a:pt x="1829615" y="360009"/>
                    <a:pt x="1806371" y="363039"/>
                    <a:pt x="1792950" y="369840"/>
                  </a:cubicBezTo>
                  <a:cubicBezTo>
                    <a:pt x="1778049" y="377382"/>
                    <a:pt x="1766511" y="391522"/>
                    <a:pt x="1779193" y="407581"/>
                  </a:cubicBezTo>
                  <a:cubicBezTo>
                    <a:pt x="1789990" y="421251"/>
                    <a:pt x="1814580" y="425189"/>
                    <a:pt x="1821711" y="442259"/>
                  </a:cubicBezTo>
                  <a:cubicBezTo>
                    <a:pt x="1828707" y="458924"/>
                    <a:pt x="1815218" y="476465"/>
                    <a:pt x="1832879" y="489528"/>
                  </a:cubicBezTo>
                  <a:cubicBezTo>
                    <a:pt x="1846131" y="499326"/>
                    <a:pt x="1871158" y="505082"/>
                    <a:pt x="1886968" y="509728"/>
                  </a:cubicBezTo>
                  <a:cubicBezTo>
                    <a:pt x="1897093" y="512691"/>
                    <a:pt x="1906443" y="513634"/>
                    <a:pt x="1916232" y="520267"/>
                  </a:cubicBezTo>
                  <a:cubicBezTo>
                    <a:pt x="1923531" y="525216"/>
                    <a:pt x="1927332" y="532118"/>
                    <a:pt x="1932681" y="539659"/>
                  </a:cubicBezTo>
                  <a:cubicBezTo>
                    <a:pt x="1945631" y="557806"/>
                    <a:pt x="1935742" y="566324"/>
                    <a:pt x="1915996" y="562856"/>
                  </a:cubicBezTo>
                  <a:cubicBezTo>
                    <a:pt x="1873614" y="555382"/>
                    <a:pt x="1841860" y="527707"/>
                    <a:pt x="1802335" y="513499"/>
                  </a:cubicBezTo>
                  <a:cubicBezTo>
                    <a:pt x="1755646" y="496699"/>
                    <a:pt x="1708991" y="479899"/>
                    <a:pt x="1661596" y="465254"/>
                  </a:cubicBezTo>
                  <a:cubicBezTo>
                    <a:pt x="1625974" y="454245"/>
                    <a:pt x="1570370" y="439195"/>
                    <a:pt x="1533537" y="455625"/>
                  </a:cubicBezTo>
                  <a:cubicBezTo>
                    <a:pt x="1516483" y="463234"/>
                    <a:pt x="1501245" y="476734"/>
                    <a:pt x="1509520" y="495016"/>
                  </a:cubicBezTo>
                  <a:cubicBezTo>
                    <a:pt x="1516819" y="511143"/>
                    <a:pt x="1522235" y="528515"/>
                    <a:pt x="1503095" y="537269"/>
                  </a:cubicBezTo>
                  <a:cubicBezTo>
                    <a:pt x="1491155" y="542723"/>
                    <a:pt x="1490549" y="538379"/>
                    <a:pt x="1479011" y="536192"/>
                  </a:cubicBezTo>
                  <a:cubicBezTo>
                    <a:pt x="1468954" y="534272"/>
                    <a:pt x="1461755" y="537033"/>
                    <a:pt x="1451730" y="532589"/>
                  </a:cubicBezTo>
                  <a:cubicBezTo>
                    <a:pt x="1434643" y="525014"/>
                    <a:pt x="1418329" y="515452"/>
                    <a:pt x="1399458" y="514880"/>
                  </a:cubicBezTo>
                  <a:cubicBezTo>
                    <a:pt x="1373826" y="514105"/>
                    <a:pt x="1348934" y="514409"/>
                    <a:pt x="1324042" y="520401"/>
                  </a:cubicBezTo>
                  <a:cubicBezTo>
                    <a:pt x="1303087" y="525452"/>
                    <a:pt x="1290371" y="538851"/>
                    <a:pt x="1270727" y="545888"/>
                  </a:cubicBezTo>
                  <a:cubicBezTo>
                    <a:pt x="1226191" y="561846"/>
                    <a:pt x="1191645" y="533733"/>
                    <a:pt x="1148454" y="526158"/>
                  </a:cubicBezTo>
                  <a:cubicBezTo>
                    <a:pt x="1127431" y="522488"/>
                    <a:pt x="1120131" y="532959"/>
                    <a:pt x="1108425" y="547099"/>
                  </a:cubicBezTo>
                  <a:cubicBezTo>
                    <a:pt x="1096754" y="561240"/>
                    <a:pt x="1079329" y="568714"/>
                    <a:pt x="1065201" y="579622"/>
                  </a:cubicBezTo>
                  <a:cubicBezTo>
                    <a:pt x="1048517" y="592483"/>
                    <a:pt x="1030353" y="590228"/>
                    <a:pt x="1010439" y="590228"/>
                  </a:cubicBezTo>
                  <a:cubicBezTo>
                    <a:pt x="992006" y="590228"/>
                    <a:pt x="978450" y="588039"/>
                    <a:pt x="963347" y="596961"/>
                  </a:cubicBezTo>
                  <a:cubicBezTo>
                    <a:pt x="951943" y="603695"/>
                    <a:pt x="954870" y="602180"/>
                    <a:pt x="951910" y="614334"/>
                  </a:cubicBezTo>
                  <a:cubicBezTo>
                    <a:pt x="950497" y="620158"/>
                    <a:pt x="947201" y="630864"/>
                    <a:pt x="943904" y="635477"/>
                  </a:cubicBezTo>
                  <a:cubicBezTo>
                    <a:pt x="936874" y="645274"/>
                    <a:pt x="917230" y="650526"/>
                    <a:pt x="906331" y="648910"/>
                  </a:cubicBezTo>
                  <a:cubicBezTo>
                    <a:pt x="879421" y="644971"/>
                    <a:pt x="830310" y="630191"/>
                    <a:pt x="829872" y="596759"/>
                  </a:cubicBezTo>
                  <a:cubicBezTo>
                    <a:pt x="829503" y="568377"/>
                    <a:pt x="863006" y="583259"/>
                    <a:pt x="867110" y="563428"/>
                  </a:cubicBezTo>
                  <a:cubicBezTo>
                    <a:pt x="871113" y="544069"/>
                    <a:pt x="837072" y="537168"/>
                    <a:pt x="823650" y="536158"/>
                  </a:cubicBezTo>
                  <a:cubicBezTo>
                    <a:pt x="800911" y="534441"/>
                    <a:pt x="779249" y="531208"/>
                    <a:pt x="756342" y="531074"/>
                  </a:cubicBezTo>
                  <a:cubicBezTo>
                    <a:pt x="742448" y="531006"/>
                    <a:pt x="725361" y="532387"/>
                    <a:pt x="718499" y="547133"/>
                  </a:cubicBezTo>
                  <a:cubicBezTo>
                    <a:pt x="709484" y="566559"/>
                    <a:pt x="738345" y="569960"/>
                    <a:pt x="748705" y="580666"/>
                  </a:cubicBezTo>
                  <a:cubicBezTo>
                    <a:pt x="760142" y="592483"/>
                    <a:pt x="752675" y="609991"/>
                    <a:pt x="746855" y="622313"/>
                  </a:cubicBezTo>
                  <a:cubicBezTo>
                    <a:pt x="738009" y="640965"/>
                    <a:pt x="744972" y="651805"/>
                    <a:pt x="759066" y="664263"/>
                  </a:cubicBezTo>
                  <a:cubicBezTo>
                    <a:pt x="768248" y="672343"/>
                    <a:pt x="786884" y="675036"/>
                    <a:pt x="776726" y="688436"/>
                  </a:cubicBezTo>
                  <a:cubicBezTo>
                    <a:pt x="755769" y="716110"/>
                    <a:pt x="713117" y="681803"/>
                    <a:pt x="689234" y="689614"/>
                  </a:cubicBezTo>
                  <a:cubicBezTo>
                    <a:pt x="669791" y="695977"/>
                    <a:pt x="669052" y="703384"/>
                    <a:pt x="658354" y="719477"/>
                  </a:cubicBezTo>
                  <a:cubicBezTo>
                    <a:pt x="650585" y="731193"/>
                    <a:pt x="644093" y="735536"/>
                    <a:pt x="630167" y="735335"/>
                  </a:cubicBezTo>
                  <a:cubicBezTo>
                    <a:pt x="616913" y="735133"/>
                    <a:pt x="594409" y="733415"/>
                    <a:pt x="590744" y="751629"/>
                  </a:cubicBezTo>
                  <a:cubicBezTo>
                    <a:pt x="587177" y="769372"/>
                    <a:pt x="616712" y="767689"/>
                    <a:pt x="617553" y="783849"/>
                  </a:cubicBezTo>
                  <a:cubicBezTo>
                    <a:pt x="618931" y="810110"/>
                    <a:pt x="545030" y="786375"/>
                    <a:pt x="533525" y="783580"/>
                  </a:cubicBezTo>
                  <a:cubicBezTo>
                    <a:pt x="517581" y="779708"/>
                    <a:pt x="503521" y="774052"/>
                    <a:pt x="487879" y="768228"/>
                  </a:cubicBezTo>
                  <a:cubicBezTo>
                    <a:pt x="475972" y="763784"/>
                    <a:pt x="457404" y="754626"/>
                    <a:pt x="444857" y="757252"/>
                  </a:cubicBezTo>
                  <a:cubicBezTo>
                    <a:pt x="407519" y="765063"/>
                    <a:pt x="446707" y="811726"/>
                    <a:pt x="463728" y="820042"/>
                  </a:cubicBezTo>
                  <a:cubicBezTo>
                    <a:pt x="472137" y="824149"/>
                    <a:pt x="515160" y="840512"/>
                    <a:pt x="496423" y="852834"/>
                  </a:cubicBezTo>
                  <a:cubicBezTo>
                    <a:pt x="484953" y="860376"/>
                    <a:pt x="463660" y="850646"/>
                    <a:pt x="453132" y="848121"/>
                  </a:cubicBezTo>
                  <a:cubicBezTo>
                    <a:pt x="426693" y="841757"/>
                    <a:pt x="386160" y="835159"/>
                    <a:pt x="366852" y="813982"/>
                  </a:cubicBezTo>
                  <a:cubicBezTo>
                    <a:pt x="356559" y="802704"/>
                    <a:pt x="359283" y="788900"/>
                    <a:pt x="349730" y="778396"/>
                  </a:cubicBezTo>
                  <a:cubicBezTo>
                    <a:pt x="341421" y="769271"/>
                    <a:pt x="330254" y="761999"/>
                    <a:pt x="325141" y="750317"/>
                  </a:cubicBezTo>
                  <a:cubicBezTo>
                    <a:pt x="319523" y="737523"/>
                    <a:pt x="323392" y="719747"/>
                    <a:pt x="312257" y="709882"/>
                  </a:cubicBezTo>
                  <a:cubicBezTo>
                    <a:pt x="302604" y="701331"/>
                    <a:pt x="288207" y="699984"/>
                    <a:pt x="276938" y="696583"/>
                  </a:cubicBezTo>
                  <a:cubicBezTo>
                    <a:pt x="265333" y="693082"/>
                    <a:pt x="252988" y="685271"/>
                    <a:pt x="240173" y="682174"/>
                  </a:cubicBezTo>
                  <a:cubicBezTo>
                    <a:pt x="226078" y="678740"/>
                    <a:pt x="210638" y="674935"/>
                    <a:pt x="198293" y="665508"/>
                  </a:cubicBezTo>
                  <a:cubicBezTo>
                    <a:pt x="184838" y="655240"/>
                    <a:pt x="186991" y="640897"/>
                    <a:pt x="206064" y="643927"/>
                  </a:cubicBezTo>
                  <a:cubicBezTo>
                    <a:pt x="213195" y="645072"/>
                    <a:pt x="215382" y="648237"/>
                    <a:pt x="221772" y="649718"/>
                  </a:cubicBezTo>
                  <a:cubicBezTo>
                    <a:pt x="229913" y="651570"/>
                    <a:pt x="235531" y="649045"/>
                    <a:pt x="243806" y="653320"/>
                  </a:cubicBezTo>
                  <a:cubicBezTo>
                    <a:pt x="270076" y="666855"/>
                    <a:pt x="296179" y="681769"/>
                    <a:pt x="324098" y="693924"/>
                  </a:cubicBezTo>
                  <a:cubicBezTo>
                    <a:pt x="354002" y="706953"/>
                    <a:pt x="385486" y="708569"/>
                    <a:pt x="418082" y="708569"/>
                  </a:cubicBezTo>
                  <a:cubicBezTo>
                    <a:pt x="449096" y="708569"/>
                    <a:pt x="478192" y="709108"/>
                    <a:pt x="506682" y="702004"/>
                  </a:cubicBezTo>
                  <a:cubicBezTo>
                    <a:pt x="540691" y="693519"/>
                    <a:pt x="650618" y="654970"/>
                    <a:pt x="594074" y="605109"/>
                  </a:cubicBezTo>
                  <a:cubicBezTo>
                    <a:pt x="582738" y="595110"/>
                    <a:pt x="569350" y="588410"/>
                    <a:pt x="557241" y="579724"/>
                  </a:cubicBezTo>
                  <a:cubicBezTo>
                    <a:pt x="544155" y="570330"/>
                    <a:pt x="530667" y="561913"/>
                    <a:pt x="514722" y="558547"/>
                  </a:cubicBezTo>
                  <a:cubicBezTo>
                    <a:pt x="506818" y="556863"/>
                    <a:pt x="498441" y="559759"/>
                    <a:pt x="490571" y="558344"/>
                  </a:cubicBezTo>
                  <a:cubicBezTo>
                    <a:pt x="482699" y="556931"/>
                    <a:pt x="477351" y="552890"/>
                    <a:pt x="469076" y="552554"/>
                  </a:cubicBezTo>
                  <a:cubicBezTo>
                    <a:pt x="453603" y="551914"/>
                    <a:pt x="440955" y="547975"/>
                    <a:pt x="427332" y="540467"/>
                  </a:cubicBezTo>
                  <a:cubicBezTo>
                    <a:pt x="406106" y="528751"/>
                    <a:pt x="382998" y="514846"/>
                    <a:pt x="360460" y="505689"/>
                  </a:cubicBezTo>
                  <a:cubicBezTo>
                    <a:pt x="345694" y="499662"/>
                    <a:pt x="330590" y="494645"/>
                    <a:pt x="316025" y="488215"/>
                  </a:cubicBezTo>
                  <a:cubicBezTo>
                    <a:pt x="310004" y="485555"/>
                    <a:pt x="303176" y="481987"/>
                    <a:pt x="297222" y="480101"/>
                  </a:cubicBezTo>
                  <a:cubicBezTo>
                    <a:pt x="290326" y="477913"/>
                    <a:pt x="286122" y="478519"/>
                    <a:pt x="278419" y="477677"/>
                  </a:cubicBezTo>
                  <a:cubicBezTo>
                    <a:pt x="269773" y="476734"/>
                    <a:pt x="263113" y="472391"/>
                    <a:pt x="254266" y="471954"/>
                  </a:cubicBezTo>
                  <a:cubicBezTo>
                    <a:pt x="246799" y="471583"/>
                    <a:pt x="240105" y="472762"/>
                    <a:pt x="232773" y="470876"/>
                  </a:cubicBezTo>
                  <a:cubicBezTo>
                    <a:pt x="225573" y="469024"/>
                    <a:pt x="218644" y="467341"/>
                    <a:pt x="211278" y="465523"/>
                  </a:cubicBezTo>
                  <a:cubicBezTo>
                    <a:pt x="204012" y="463739"/>
                    <a:pt x="196679" y="463268"/>
                    <a:pt x="189514" y="461618"/>
                  </a:cubicBezTo>
                  <a:cubicBezTo>
                    <a:pt x="181710" y="459833"/>
                    <a:pt x="176093" y="456298"/>
                    <a:pt x="167111" y="454750"/>
                  </a:cubicBezTo>
                  <a:cubicBezTo>
                    <a:pt x="158265" y="453235"/>
                    <a:pt x="149889" y="449195"/>
                    <a:pt x="141479" y="446535"/>
                  </a:cubicBezTo>
                  <a:cubicBezTo>
                    <a:pt x="126275" y="441754"/>
                    <a:pt x="110903" y="439599"/>
                    <a:pt x="95329" y="438219"/>
                  </a:cubicBezTo>
                  <a:cubicBezTo>
                    <a:pt x="93479" y="443539"/>
                    <a:pt x="90654" y="448622"/>
                    <a:pt x="87087" y="453807"/>
                  </a:cubicBezTo>
                  <a:cubicBezTo>
                    <a:pt x="80058" y="464075"/>
                    <a:pt x="68587" y="469294"/>
                    <a:pt x="56645" y="472627"/>
                  </a:cubicBezTo>
                  <a:cubicBezTo>
                    <a:pt x="41172" y="476936"/>
                    <a:pt x="25699" y="471449"/>
                    <a:pt x="10562" y="468553"/>
                  </a:cubicBezTo>
                  <a:cubicBezTo>
                    <a:pt x="7097" y="467880"/>
                    <a:pt x="3565" y="467543"/>
                    <a:pt x="0" y="467409"/>
                  </a:cubicBezTo>
                  <a:cubicBezTo>
                    <a:pt x="269" y="467678"/>
                    <a:pt x="606" y="467846"/>
                    <a:pt x="841" y="468116"/>
                  </a:cubicBezTo>
                  <a:cubicBezTo>
                    <a:pt x="9721" y="477644"/>
                    <a:pt x="13892" y="489461"/>
                    <a:pt x="13589" y="502490"/>
                  </a:cubicBezTo>
                  <a:cubicBezTo>
                    <a:pt x="13354" y="513432"/>
                    <a:pt x="5617" y="522522"/>
                    <a:pt x="5147" y="533094"/>
                  </a:cubicBezTo>
                  <a:cubicBezTo>
                    <a:pt x="4036" y="557604"/>
                    <a:pt x="36059" y="555045"/>
                    <a:pt x="50422" y="565785"/>
                  </a:cubicBezTo>
                  <a:cubicBezTo>
                    <a:pt x="57688" y="571239"/>
                    <a:pt x="65963" y="577905"/>
                    <a:pt x="68352" y="587231"/>
                  </a:cubicBezTo>
                  <a:cubicBezTo>
                    <a:pt x="70505" y="595783"/>
                    <a:pt x="67444" y="603661"/>
                    <a:pt x="63037" y="610698"/>
                  </a:cubicBezTo>
                  <a:cubicBezTo>
                    <a:pt x="53989" y="625208"/>
                    <a:pt x="47564" y="643422"/>
                    <a:pt x="57353" y="659347"/>
                  </a:cubicBezTo>
                  <a:cubicBezTo>
                    <a:pt x="62230" y="667259"/>
                    <a:pt x="70067" y="671872"/>
                    <a:pt x="76794" y="677999"/>
                  </a:cubicBezTo>
                  <a:cubicBezTo>
                    <a:pt x="85641" y="686045"/>
                    <a:pt x="91292" y="697560"/>
                    <a:pt x="94824" y="708838"/>
                  </a:cubicBezTo>
                  <a:cubicBezTo>
                    <a:pt x="96439" y="713956"/>
                    <a:pt x="98121" y="720218"/>
                    <a:pt x="97380" y="725672"/>
                  </a:cubicBezTo>
                  <a:cubicBezTo>
                    <a:pt x="96742" y="730352"/>
                    <a:pt x="95228" y="733517"/>
                    <a:pt x="95228" y="738466"/>
                  </a:cubicBezTo>
                  <a:cubicBezTo>
                    <a:pt x="95228" y="742775"/>
                    <a:pt x="93210" y="746142"/>
                    <a:pt x="92975" y="750148"/>
                  </a:cubicBezTo>
                  <a:cubicBezTo>
                    <a:pt x="92772" y="753583"/>
                    <a:pt x="94925" y="757421"/>
                    <a:pt x="95228" y="760956"/>
                  </a:cubicBezTo>
                  <a:cubicBezTo>
                    <a:pt x="96136" y="771056"/>
                    <a:pt x="101249" y="780214"/>
                    <a:pt x="107472" y="788125"/>
                  </a:cubicBezTo>
                  <a:cubicBezTo>
                    <a:pt x="113830" y="796205"/>
                    <a:pt x="122911" y="801895"/>
                    <a:pt x="127924" y="811019"/>
                  </a:cubicBezTo>
                  <a:cubicBezTo>
                    <a:pt x="133642" y="821389"/>
                    <a:pt x="138251" y="829940"/>
                    <a:pt x="138083" y="842162"/>
                  </a:cubicBezTo>
                  <a:cubicBezTo>
                    <a:pt x="137981" y="849669"/>
                    <a:pt x="139192" y="855292"/>
                    <a:pt x="143128" y="861924"/>
                  </a:cubicBezTo>
                  <a:cubicBezTo>
                    <a:pt x="145752" y="866335"/>
                    <a:pt x="149720" y="870207"/>
                    <a:pt x="152816" y="874348"/>
                  </a:cubicBezTo>
                  <a:cubicBezTo>
                    <a:pt x="156684" y="879533"/>
                    <a:pt x="161427" y="880913"/>
                    <a:pt x="166136" y="884919"/>
                  </a:cubicBezTo>
                  <a:cubicBezTo>
                    <a:pt x="171652" y="889599"/>
                    <a:pt x="175757" y="893134"/>
                    <a:pt x="182046" y="896770"/>
                  </a:cubicBezTo>
                  <a:cubicBezTo>
                    <a:pt x="187125" y="899699"/>
                    <a:pt x="192037" y="904446"/>
                    <a:pt x="196040" y="908689"/>
                  </a:cubicBezTo>
                  <a:cubicBezTo>
                    <a:pt x="200985" y="913974"/>
                    <a:pt x="203609" y="923839"/>
                    <a:pt x="201186" y="931077"/>
                  </a:cubicBezTo>
                  <a:cubicBezTo>
                    <a:pt x="199773" y="935252"/>
                    <a:pt x="194224" y="939056"/>
                    <a:pt x="190961" y="941885"/>
                  </a:cubicBezTo>
                  <a:cubicBezTo>
                    <a:pt x="186352" y="945891"/>
                    <a:pt x="182619" y="947305"/>
                    <a:pt x="176968" y="949191"/>
                  </a:cubicBezTo>
                  <a:cubicBezTo>
                    <a:pt x="159409" y="955015"/>
                    <a:pt x="141513" y="963364"/>
                    <a:pt x="129874" y="978078"/>
                  </a:cubicBezTo>
                  <a:cubicBezTo>
                    <a:pt x="126074" y="982892"/>
                    <a:pt x="123988" y="987504"/>
                    <a:pt x="121297" y="992925"/>
                  </a:cubicBezTo>
                  <a:cubicBezTo>
                    <a:pt x="119178" y="997200"/>
                    <a:pt x="115814" y="1000803"/>
                    <a:pt x="113595" y="1005078"/>
                  </a:cubicBezTo>
                  <a:cubicBezTo>
                    <a:pt x="108919" y="1014034"/>
                    <a:pt x="102897" y="1021340"/>
                    <a:pt x="96002" y="1028747"/>
                  </a:cubicBezTo>
                  <a:cubicBezTo>
                    <a:pt x="93176" y="1031777"/>
                    <a:pt x="89308" y="1035278"/>
                    <a:pt x="86146" y="1037904"/>
                  </a:cubicBezTo>
                  <a:cubicBezTo>
                    <a:pt x="83051" y="1040463"/>
                    <a:pt x="78712" y="1041339"/>
                    <a:pt x="75416" y="1043830"/>
                  </a:cubicBezTo>
                  <a:cubicBezTo>
                    <a:pt x="66165" y="1050833"/>
                    <a:pt x="56713" y="1059553"/>
                    <a:pt x="46218" y="1064637"/>
                  </a:cubicBezTo>
                  <a:cubicBezTo>
                    <a:pt x="49918" y="1062852"/>
                    <a:pt x="53349" y="1060294"/>
                    <a:pt x="56814" y="1057835"/>
                  </a:cubicBezTo>
                  <a:cubicBezTo>
                    <a:pt x="60312" y="1063795"/>
                    <a:pt x="64651" y="1068306"/>
                    <a:pt x="70370" y="1073962"/>
                  </a:cubicBezTo>
                  <a:cubicBezTo>
                    <a:pt x="75584" y="1079147"/>
                    <a:pt x="79687" y="1086117"/>
                    <a:pt x="87492" y="1086924"/>
                  </a:cubicBezTo>
                  <a:cubicBezTo>
                    <a:pt x="96439" y="1087867"/>
                    <a:pt x="104815" y="1087261"/>
                    <a:pt x="113595" y="1089584"/>
                  </a:cubicBezTo>
                  <a:cubicBezTo>
                    <a:pt x="119986" y="1091268"/>
                    <a:pt x="126813" y="1094298"/>
                    <a:pt x="132600" y="1096149"/>
                  </a:cubicBezTo>
                  <a:cubicBezTo>
                    <a:pt x="136805" y="1097496"/>
                    <a:pt x="138823" y="1099180"/>
                    <a:pt x="142489" y="1101166"/>
                  </a:cubicBezTo>
                  <a:cubicBezTo>
                    <a:pt x="145886" y="1103018"/>
                    <a:pt x="151706" y="1102647"/>
                    <a:pt x="153925" y="1106553"/>
                  </a:cubicBezTo>
                  <a:cubicBezTo>
                    <a:pt x="158265" y="1114195"/>
                    <a:pt x="150562" y="1119919"/>
                    <a:pt x="144944" y="1122107"/>
                  </a:cubicBezTo>
                  <a:cubicBezTo>
                    <a:pt x="139158" y="1124363"/>
                    <a:pt x="130279" y="1125070"/>
                    <a:pt x="123383" y="1124060"/>
                  </a:cubicBezTo>
                  <a:cubicBezTo>
                    <a:pt x="119380" y="1123488"/>
                    <a:pt x="116386" y="1121669"/>
                    <a:pt x="112249" y="1121434"/>
                  </a:cubicBezTo>
                  <a:cubicBezTo>
                    <a:pt x="108582" y="1121232"/>
                    <a:pt x="104815" y="1121501"/>
                    <a:pt x="101115" y="1121501"/>
                  </a:cubicBezTo>
                  <a:cubicBezTo>
                    <a:pt x="93109" y="1121501"/>
                    <a:pt x="86786" y="1120558"/>
                    <a:pt x="80192" y="1124598"/>
                  </a:cubicBezTo>
                  <a:cubicBezTo>
                    <a:pt x="69361" y="1131231"/>
                    <a:pt x="61961" y="1142207"/>
                    <a:pt x="52441" y="1150488"/>
                  </a:cubicBezTo>
                  <a:cubicBezTo>
                    <a:pt x="42922" y="1158771"/>
                    <a:pt x="31048" y="1159545"/>
                    <a:pt x="19611" y="1162845"/>
                  </a:cubicBezTo>
                  <a:cubicBezTo>
                    <a:pt x="19812" y="1162845"/>
                    <a:pt x="19914" y="1162946"/>
                    <a:pt x="20115" y="1162946"/>
                  </a:cubicBezTo>
                  <a:cubicBezTo>
                    <a:pt x="27650" y="1162811"/>
                    <a:pt x="33403" y="1161666"/>
                    <a:pt x="37539" y="1169107"/>
                  </a:cubicBezTo>
                  <a:cubicBezTo>
                    <a:pt x="41106" y="1175504"/>
                    <a:pt x="37035" y="1181160"/>
                    <a:pt x="35487" y="1187657"/>
                  </a:cubicBezTo>
                  <a:cubicBezTo>
                    <a:pt x="34008" y="1193852"/>
                    <a:pt x="32426" y="1199710"/>
                    <a:pt x="32494" y="1206209"/>
                  </a:cubicBezTo>
                  <a:cubicBezTo>
                    <a:pt x="32561" y="1213043"/>
                    <a:pt x="32157" y="1216612"/>
                    <a:pt x="35589" y="1222200"/>
                  </a:cubicBezTo>
                  <a:cubicBezTo>
                    <a:pt x="38280" y="1226611"/>
                    <a:pt x="41913" y="1229473"/>
                    <a:pt x="44839" y="1233580"/>
                  </a:cubicBezTo>
                  <a:cubicBezTo>
                    <a:pt x="48270" y="1238361"/>
                    <a:pt x="51399" y="1246205"/>
                    <a:pt x="52374" y="1251929"/>
                  </a:cubicBezTo>
                  <a:cubicBezTo>
                    <a:pt x="53383" y="1257686"/>
                    <a:pt x="51836" y="1262837"/>
                    <a:pt x="50557" y="1268089"/>
                  </a:cubicBezTo>
                  <a:cubicBezTo>
                    <a:pt x="49716" y="1267854"/>
                    <a:pt x="48976" y="1267551"/>
                    <a:pt x="48101" y="1267349"/>
                  </a:cubicBezTo>
                  <a:cubicBezTo>
                    <a:pt x="57487" y="1269537"/>
                    <a:pt x="63743" y="1273274"/>
                    <a:pt x="67746" y="1281691"/>
                  </a:cubicBezTo>
                  <a:cubicBezTo>
                    <a:pt x="71009" y="1288593"/>
                    <a:pt x="72086" y="1295326"/>
                    <a:pt x="74171" y="1302464"/>
                  </a:cubicBezTo>
                  <a:cubicBezTo>
                    <a:pt x="77265" y="1312935"/>
                    <a:pt x="77366" y="1321183"/>
                    <a:pt x="83085" y="1330778"/>
                  </a:cubicBezTo>
                  <a:cubicBezTo>
                    <a:pt x="89375" y="1341316"/>
                    <a:pt x="98289" y="1349801"/>
                    <a:pt x="104108" y="1360641"/>
                  </a:cubicBezTo>
                  <a:cubicBezTo>
                    <a:pt x="106799" y="1365658"/>
                    <a:pt x="108885" y="1370809"/>
                    <a:pt x="110702" y="1376027"/>
                  </a:cubicBezTo>
                  <a:cubicBezTo>
                    <a:pt x="115579" y="1376465"/>
                    <a:pt x="120255" y="1378182"/>
                    <a:pt x="124089" y="1381785"/>
                  </a:cubicBezTo>
                  <a:cubicBezTo>
                    <a:pt x="126646" y="1384175"/>
                    <a:pt x="127688" y="1387508"/>
                    <a:pt x="130783" y="1389663"/>
                  </a:cubicBezTo>
                  <a:cubicBezTo>
                    <a:pt x="137343" y="1394275"/>
                    <a:pt x="145886" y="1396329"/>
                    <a:pt x="153556" y="1398315"/>
                  </a:cubicBezTo>
                  <a:cubicBezTo>
                    <a:pt x="164555" y="1401143"/>
                    <a:pt x="178044" y="1403163"/>
                    <a:pt x="189548" y="1400840"/>
                  </a:cubicBezTo>
                  <a:cubicBezTo>
                    <a:pt x="193584" y="1400032"/>
                    <a:pt x="197452" y="1399325"/>
                    <a:pt x="201288" y="1398315"/>
                  </a:cubicBezTo>
                  <a:cubicBezTo>
                    <a:pt x="208116" y="1396531"/>
                    <a:pt x="213902" y="1396363"/>
                    <a:pt x="220763" y="1397507"/>
                  </a:cubicBezTo>
                  <a:cubicBezTo>
                    <a:pt x="235160" y="1399931"/>
                    <a:pt x="245622" y="1403937"/>
                    <a:pt x="254536" y="1416058"/>
                  </a:cubicBezTo>
                  <a:cubicBezTo>
                    <a:pt x="258336" y="1421209"/>
                    <a:pt x="262474" y="1425720"/>
                    <a:pt x="263685" y="1432252"/>
                  </a:cubicBezTo>
                  <a:cubicBezTo>
                    <a:pt x="264559" y="1437033"/>
                    <a:pt x="263147" y="1441713"/>
                    <a:pt x="262138" y="1446426"/>
                  </a:cubicBezTo>
                  <a:cubicBezTo>
                    <a:pt x="260322" y="1454978"/>
                    <a:pt x="259682" y="1462856"/>
                    <a:pt x="263080" y="1471205"/>
                  </a:cubicBezTo>
                  <a:cubicBezTo>
                    <a:pt x="267116" y="1481070"/>
                    <a:pt x="271456" y="1490867"/>
                    <a:pt x="281648" y="1495177"/>
                  </a:cubicBezTo>
                  <a:cubicBezTo>
                    <a:pt x="286122" y="1497062"/>
                    <a:pt x="289787" y="1499654"/>
                    <a:pt x="294026" y="1501877"/>
                  </a:cubicBezTo>
                  <a:cubicBezTo>
                    <a:pt x="296381" y="1503122"/>
                    <a:pt x="299341" y="1503392"/>
                    <a:pt x="301527" y="1504907"/>
                  </a:cubicBezTo>
                  <a:cubicBezTo>
                    <a:pt x="303176" y="1506085"/>
                    <a:pt x="304084" y="1508138"/>
                    <a:pt x="305228" y="1509654"/>
                  </a:cubicBezTo>
                  <a:cubicBezTo>
                    <a:pt x="310508" y="1516656"/>
                    <a:pt x="310576" y="1526252"/>
                    <a:pt x="316193" y="1532817"/>
                  </a:cubicBezTo>
                  <a:cubicBezTo>
                    <a:pt x="323627" y="1541469"/>
                    <a:pt x="336006" y="1543826"/>
                    <a:pt x="346366" y="1546654"/>
                  </a:cubicBezTo>
                  <a:cubicBezTo>
                    <a:pt x="355078" y="1549045"/>
                    <a:pt x="368904" y="1557226"/>
                    <a:pt x="367861" y="1567730"/>
                  </a:cubicBezTo>
                  <a:cubicBezTo>
                    <a:pt x="366347" y="1583015"/>
                    <a:pt x="340278" y="1581433"/>
                    <a:pt x="330052" y="1578874"/>
                  </a:cubicBezTo>
                  <a:cubicBezTo>
                    <a:pt x="326251" y="1577932"/>
                    <a:pt x="323695" y="1575473"/>
                    <a:pt x="319960" y="1577090"/>
                  </a:cubicBezTo>
                  <a:cubicBezTo>
                    <a:pt x="314411" y="1579447"/>
                    <a:pt x="314275" y="1586988"/>
                    <a:pt x="313334" y="1592139"/>
                  </a:cubicBezTo>
                  <a:cubicBezTo>
                    <a:pt x="312291" y="1597963"/>
                    <a:pt x="312762" y="1603721"/>
                    <a:pt x="314512" y="1609411"/>
                  </a:cubicBezTo>
                  <a:cubicBezTo>
                    <a:pt x="316160" y="1614764"/>
                    <a:pt x="317908" y="1620756"/>
                    <a:pt x="320634" y="1625604"/>
                  </a:cubicBezTo>
                  <a:cubicBezTo>
                    <a:pt x="324468" y="1632439"/>
                    <a:pt x="329447" y="1638230"/>
                    <a:pt x="334997" y="1643684"/>
                  </a:cubicBezTo>
                  <a:cubicBezTo>
                    <a:pt x="340547" y="1649172"/>
                    <a:pt x="345189" y="1656208"/>
                    <a:pt x="348990" y="1663750"/>
                  </a:cubicBezTo>
                  <a:cubicBezTo>
                    <a:pt x="349495" y="1663447"/>
                    <a:pt x="349865" y="1663278"/>
                    <a:pt x="350436" y="1662942"/>
                  </a:cubicBezTo>
                  <a:cubicBezTo>
                    <a:pt x="357433" y="1658902"/>
                    <a:pt x="364093" y="1654660"/>
                    <a:pt x="370787" y="1649980"/>
                  </a:cubicBezTo>
                  <a:cubicBezTo>
                    <a:pt x="379937" y="1643616"/>
                    <a:pt x="387034" y="1641361"/>
                    <a:pt x="398000" y="1639442"/>
                  </a:cubicBezTo>
                  <a:cubicBezTo>
                    <a:pt x="409874" y="1637355"/>
                    <a:pt x="425448" y="1635301"/>
                    <a:pt x="436919" y="1640014"/>
                  </a:cubicBezTo>
                  <a:cubicBezTo>
                    <a:pt x="450711" y="1645670"/>
                    <a:pt x="459758" y="1655636"/>
                    <a:pt x="465073" y="1669271"/>
                  </a:cubicBezTo>
                  <a:cubicBezTo>
                    <a:pt x="466688" y="1673446"/>
                    <a:pt x="466655" y="1676443"/>
                    <a:pt x="466990" y="1680684"/>
                  </a:cubicBezTo>
                  <a:cubicBezTo>
                    <a:pt x="467596" y="1688024"/>
                    <a:pt x="470119" y="1691492"/>
                    <a:pt x="474929" y="1697013"/>
                  </a:cubicBezTo>
                  <a:cubicBezTo>
                    <a:pt x="480278" y="1703141"/>
                    <a:pt x="482162" y="1708427"/>
                    <a:pt x="489562" y="1712904"/>
                  </a:cubicBezTo>
                  <a:cubicBezTo>
                    <a:pt x="496894" y="1717382"/>
                    <a:pt x="502983" y="1719470"/>
                    <a:pt x="511561" y="1719570"/>
                  </a:cubicBezTo>
                  <a:cubicBezTo>
                    <a:pt x="523939" y="1719705"/>
                    <a:pt x="535678" y="1721927"/>
                    <a:pt x="546813" y="1727853"/>
                  </a:cubicBezTo>
                  <a:cubicBezTo>
                    <a:pt x="555895" y="1732701"/>
                    <a:pt x="559225" y="1743744"/>
                    <a:pt x="559090" y="1753474"/>
                  </a:cubicBezTo>
                  <a:cubicBezTo>
                    <a:pt x="558956" y="1765863"/>
                    <a:pt x="561008" y="1774213"/>
                    <a:pt x="571335" y="1782428"/>
                  </a:cubicBezTo>
                  <a:cubicBezTo>
                    <a:pt x="581594" y="1790609"/>
                    <a:pt x="593300" y="1794750"/>
                    <a:pt x="606452" y="1794918"/>
                  </a:cubicBezTo>
                  <a:cubicBezTo>
                    <a:pt x="610489" y="1794986"/>
                    <a:pt x="614727" y="1795154"/>
                    <a:pt x="618763" y="1794986"/>
                  </a:cubicBezTo>
                  <a:cubicBezTo>
                    <a:pt x="623573" y="1794750"/>
                    <a:pt x="627442" y="1792898"/>
                    <a:pt x="632319" y="1792764"/>
                  </a:cubicBezTo>
                  <a:cubicBezTo>
                    <a:pt x="639585" y="1792562"/>
                    <a:pt x="646447" y="1791316"/>
                    <a:pt x="653242" y="1788623"/>
                  </a:cubicBezTo>
                  <a:cubicBezTo>
                    <a:pt x="656236" y="1787444"/>
                    <a:pt x="658354" y="1786300"/>
                    <a:pt x="661517" y="1786905"/>
                  </a:cubicBezTo>
                  <a:cubicBezTo>
                    <a:pt x="662761" y="1787141"/>
                    <a:pt x="665688" y="1788892"/>
                    <a:pt x="666629" y="1789161"/>
                  </a:cubicBezTo>
                  <a:cubicBezTo>
                    <a:pt x="669321" y="1789969"/>
                    <a:pt x="673155" y="1789868"/>
                    <a:pt x="675847" y="1791013"/>
                  </a:cubicBezTo>
                  <a:cubicBezTo>
                    <a:pt x="680623" y="1793067"/>
                    <a:pt x="685029" y="1798285"/>
                    <a:pt x="689368" y="1801214"/>
                  </a:cubicBezTo>
                  <a:cubicBezTo>
                    <a:pt x="694717" y="1804817"/>
                    <a:pt x="700301" y="1809193"/>
                    <a:pt x="706457" y="1811213"/>
                  </a:cubicBezTo>
                  <a:cubicBezTo>
                    <a:pt x="712309" y="1813133"/>
                    <a:pt x="718196" y="1813267"/>
                    <a:pt x="724217" y="1813671"/>
                  </a:cubicBezTo>
                  <a:cubicBezTo>
                    <a:pt x="731382" y="1814142"/>
                    <a:pt x="737941" y="1815893"/>
                    <a:pt x="745174" y="1815859"/>
                  </a:cubicBezTo>
                  <a:cubicBezTo>
                    <a:pt x="759503" y="1815725"/>
                    <a:pt x="774405" y="1815085"/>
                    <a:pt x="788431" y="1818149"/>
                  </a:cubicBezTo>
                  <a:cubicBezTo>
                    <a:pt x="796605" y="1819933"/>
                    <a:pt x="804443" y="1823569"/>
                    <a:pt x="812718" y="1824243"/>
                  </a:cubicBezTo>
                  <a:cubicBezTo>
                    <a:pt x="820253" y="1824849"/>
                    <a:pt x="831790" y="1825522"/>
                    <a:pt x="833270" y="1834680"/>
                  </a:cubicBezTo>
                  <a:cubicBezTo>
                    <a:pt x="836432" y="1854072"/>
                    <a:pt x="817192" y="1865183"/>
                    <a:pt x="817292" y="1883363"/>
                  </a:cubicBezTo>
                  <a:cubicBezTo>
                    <a:pt x="817326" y="1894103"/>
                    <a:pt x="828359" y="1907402"/>
                    <a:pt x="834414" y="1915347"/>
                  </a:cubicBezTo>
                  <a:cubicBezTo>
                    <a:pt x="840368" y="1923225"/>
                    <a:pt x="848777" y="1935985"/>
                    <a:pt x="844808" y="1946523"/>
                  </a:cubicBezTo>
                  <a:cubicBezTo>
                    <a:pt x="841646" y="1954974"/>
                    <a:pt x="834616" y="1958071"/>
                    <a:pt x="826375" y="1958239"/>
                  </a:cubicBezTo>
                  <a:cubicBezTo>
                    <a:pt x="818907" y="1958374"/>
                    <a:pt x="811069" y="1960764"/>
                    <a:pt x="803871" y="1962549"/>
                  </a:cubicBezTo>
                  <a:cubicBezTo>
                    <a:pt x="796908" y="1964266"/>
                    <a:pt x="789508" y="1965175"/>
                    <a:pt x="782444" y="1967128"/>
                  </a:cubicBezTo>
                  <a:cubicBezTo>
                    <a:pt x="774236" y="1969417"/>
                    <a:pt x="768653" y="1973962"/>
                    <a:pt x="761993" y="1978777"/>
                  </a:cubicBezTo>
                  <a:cubicBezTo>
                    <a:pt x="756476" y="1982749"/>
                    <a:pt x="750825" y="1987800"/>
                    <a:pt x="749513" y="1995105"/>
                  </a:cubicBezTo>
                  <a:cubicBezTo>
                    <a:pt x="747932" y="2003994"/>
                    <a:pt x="757889" y="2008067"/>
                    <a:pt x="759738" y="2015844"/>
                  </a:cubicBezTo>
                  <a:cubicBezTo>
                    <a:pt x="762127" y="2025979"/>
                    <a:pt x="755500" y="2032779"/>
                    <a:pt x="749883" y="2039950"/>
                  </a:cubicBezTo>
                  <a:cubicBezTo>
                    <a:pt x="747158" y="2043452"/>
                    <a:pt x="742819" y="2047694"/>
                    <a:pt x="741373" y="2051936"/>
                  </a:cubicBezTo>
                  <a:cubicBezTo>
                    <a:pt x="739455" y="2057592"/>
                    <a:pt x="741708" y="2064124"/>
                    <a:pt x="742617" y="2069679"/>
                  </a:cubicBezTo>
                  <a:cubicBezTo>
                    <a:pt x="744669" y="2082237"/>
                    <a:pt x="747225" y="2094627"/>
                    <a:pt x="747359" y="2107353"/>
                  </a:cubicBezTo>
                  <a:cubicBezTo>
                    <a:pt x="747427" y="2114625"/>
                    <a:pt x="747090" y="2121594"/>
                    <a:pt x="743323" y="2128092"/>
                  </a:cubicBezTo>
                  <a:cubicBezTo>
                    <a:pt x="738580" y="2136307"/>
                    <a:pt x="727984" y="2140650"/>
                    <a:pt x="721997" y="2148191"/>
                  </a:cubicBezTo>
                  <a:cubicBezTo>
                    <a:pt x="715101" y="2156878"/>
                    <a:pt x="711200" y="2167012"/>
                    <a:pt x="707769" y="2177381"/>
                  </a:cubicBezTo>
                  <a:lnTo>
                    <a:pt x="707769" y="2177381"/>
                  </a:lnTo>
                  <a:cubicBezTo>
                    <a:pt x="708206" y="2177651"/>
                    <a:pt x="708778" y="2177718"/>
                    <a:pt x="709215" y="2177988"/>
                  </a:cubicBezTo>
                  <a:cubicBezTo>
                    <a:pt x="714967" y="2181926"/>
                    <a:pt x="720652" y="2188424"/>
                    <a:pt x="725764" y="2193272"/>
                  </a:cubicBezTo>
                  <a:cubicBezTo>
                    <a:pt x="733098" y="2200208"/>
                    <a:pt x="742482" y="2205124"/>
                    <a:pt x="751497" y="2209702"/>
                  </a:cubicBezTo>
                  <a:cubicBezTo>
                    <a:pt x="761993" y="2215055"/>
                    <a:pt x="774472" y="2215594"/>
                    <a:pt x="785472" y="2219903"/>
                  </a:cubicBezTo>
                  <a:cubicBezTo>
                    <a:pt x="797143" y="2224482"/>
                    <a:pt x="808210" y="2230004"/>
                    <a:pt x="818975" y="2236232"/>
                  </a:cubicBezTo>
                  <a:cubicBezTo>
                    <a:pt x="827821" y="2241349"/>
                    <a:pt x="834279" y="2246703"/>
                    <a:pt x="841445" y="2254009"/>
                  </a:cubicBezTo>
                  <a:cubicBezTo>
                    <a:pt x="849720" y="2262459"/>
                    <a:pt x="856951" y="2267139"/>
                    <a:pt x="868254" y="2270270"/>
                  </a:cubicBezTo>
                  <a:cubicBezTo>
                    <a:pt x="878176" y="2273031"/>
                    <a:pt x="888301" y="2271213"/>
                    <a:pt x="898224" y="2273805"/>
                  </a:cubicBezTo>
                  <a:cubicBezTo>
                    <a:pt x="905793" y="2275792"/>
                    <a:pt x="915985" y="2277576"/>
                    <a:pt x="920526" y="2284781"/>
                  </a:cubicBezTo>
                  <a:cubicBezTo>
                    <a:pt x="924227" y="2290639"/>
                    <a:pt x="922612" y="2297473"/>
                    <a:pt x="923822" y="2303870"/>
                  </a:cubicBezTo>
                  <a:cubicBezTo>
                    <a:pt x="924159" y="2303870"/>
                    <a:pt x="924496" y="2303870"/>
                    <a:pt x="924798" y="2303870"/>
                  </a:cubicBezTo>
                  <a:cubicBezTo>
                    <a:pt x="928901" y="2303870"/>
                    <a:pt x="933543" y="2304409"/>
                    <a:pt x="937614" y="2303971"/>
                  </a:cubicBezTo>
                  <a:cubicBezTo>
                    <a:pt x="942693" y="2303433"/>
                    <a:pt x="946898" y="2301311"/>
                    <a:pt x="952213" y="2301177"/>
                  </a:cubicBezTo>
                  <a:cubicBezTo>
                    <a:pt x="959108" y="2301008"/>
                    <a:pt x="966037" y="2301244"/>
                    <a:pt x="972900" y="2301244"/>
                  </a:cubicBezTo>
                  <a:cubicBezTo>
                    <a:pt x="977979" y="2301244"/>
                    <a:pt x="984270" y="2299931"/>
                    <a:pt x="989147" y="2301110"/>
                  </a:cubicBezTo>
                  <a:cubicBezTo>
                    <a:pt x="993621" y="2302187"/>
                    <a:pt x="995874" y="2303803"/>
                    <a:pt x="1000718" y="2303904"/>
                  </a:cubicBezTo>
                  <a:cubicBezTo>
                    <a:pt x="1007916" y="2304038"/>
                    <a:pt x="1013567" y="2305756"/>
                    <a:pt x="1020430" y="2306496"/>
                  </a:cubicBezTo>
                  <a:cubicBezTo>
                    <a:pt x="1024331" y="2306934"/>
                    <a:pt x="1027258" y="2308011"/>
                    <a:pt x="1030992" y="2309223"/>
                  </a:cubicBezTo>
                  <a:cubicBezTo>
                    <a:pt x="1033414" y="2309997"/>
                    <a:pt x="1036205" y="2311378"/>
                    <a:pt x="1038695" y="2311917"/>
                  </a:cubicBezTo>
                  <a:cubicBezTo>
                    <a:pt x="1040444" y="2312321"/>
                    <a:pt x="1042496" y="2311243"/>
                    <a:pt x="1044245" y="2311614"/>
                  </a:cubicBezTo>
                  <a:cubicBezTo>
                    <a:pt x="1046230" y="2312051"/>
                    <a:pt x="1045994" y="2313432"/>
                    <a:pt x="1047306" y="2313802"/>
                  </a:cubicBezTo>
                  <a:cubicBezTo>
                    <a:pt x="1050468" y="2314745"/>
                    <a:pt x="1054067" y="2315654"/>
                    <a:pt x="1057229" y="2316428"/>
                  </a:cubicBezTo>
                  <a:cubicBezTo>
                    <a:pt x="1064159" y="2318145"/>
                    <a:pt x="1071289" y="2318381"/>
                    <a:pt x="1078286" y="2319492"/>
                  </a:cubicBezTo>
                  <a:cubicBezTo>
                    <a:pt x="1081550" y="2320031"/>
                    <a:pt x="1084206" y="2321849"/>
                    <a:pt x="1087504" y="2322354"/>
                  </a:cubicBezTo>
                  <a:cubicBezTo>
                    <a:pt x="1091708" y="2322960"/>
                    <a:pt x="1093861" y="2323094"/>
                    <a:pt x="1098032" y="2324575"/>
                  </a:cubicBezTo>
                  <a:cubicBezTo>
                    <a:pt x="1105567" y="2327303"/>
                    <a:pt x="1110680" y="2330905"/>
                    <a:pt x="1116465" y="2336696"/>
                  </a:cubicBezTo>
                  <a:cubicBezTo>
                    <a:pt x="1121746" y="2341948"/>
                    <a:pt x="1124168" y="2345685"/>
                    <a:pt x="1130761" y="2348581"/>
                  </a:cubicBezTo>
                  <a:cubicBezTo>
                    <a:pt x="1137758" y="2351644"/>
                    <a:pt x="1144418" y="2351206"/>
                    <a:pt x="1151953" y="2351206"/>
                  </a:cubicBezTo>
                  <a:cubicBezTo>
                    <a:pt x="1159857" y="2351206"/>
                    <a:pt x="1168368" y="2352553"/>
                    <a:pt x="1175600" y="2349288"/>
                  </a:cubicBezTo>
                  <a:cubicBezTo>
                    <a:pt x="1182529" y="2346157"/>
                    <a:pt x="1188886" y="2341039"/>
                    <a:pt x="1196590" y="2340602"/>
                  </a:cubicBezTo>
                  <a:cubicBezTo>
                    <a:pt x="1204528" y="2340164"/>
                    <a:pt x="1211188" y="2340770"/>
                    <a:pt x="1218387" y="2343598"/>
                  </a:cubicBezTo>
                  <a:cubicBezTo>
                    <a:pt x="1222760" y="2345315"/>
                    <a:pt x="1232347" y="2349624"/>
                    <a:pt x="1234903" y="2353732"/>
                  </a:cubicBezTo>
                  <a:cubicBezTo>
                    <a:pt x="1238771" y="2359960"/>
                    <a:pt x="1237056" y="2366694"/>
                    <a:pt x="1243918" y="2372384"/>
                  </a:cubicBezTo>
                  <a:cubicBezTo>
                    <a:pt x="1250073" y="2377467"/>
                    <a:pt x="1259189" y="2380531"/>
                    <a:pt x="1266320" y="2384100"/>
                  </a:cubicBezTo>
                  <a:cubicBezTo>
                    <a:pt x="1272308" y="2387062"/>
                    <a:pt x="1278632" y="2390631"/>
                    <a:pt x="1283542" y="2395277"/>
                  </a:cubicBezTo>
                  <a:cubicBezTo>
                    <a:pt x="1287243" y="2398779"/>
                    <a:pt x="1288858" y="2402314"/>
                    <a:pt x="1290136" y="2406219"/>
                  </a:cubicBezTo>
                  <a:cubicBezTo>
                    <a:pt x="1290473" y="2406253"/>
                    <a:pt x="1290842" y="2406253"/>
                    <a:pt x="1291179" y="2406320"/>
                  </a:cubicBezTo>
                  <a:cubicBezTo>
                    <a:pt x="1309074" y="2408778"/>
                    <a:pt x="1323706" y="2423222"/>
                    <a:pt x="1336590" y="2434702"/>
                  </a:cubicBezTo>
                  <a:cubicBezTo>
                    <a:pt x="1346781" y="2443759"/>
                    <a:pt x="1359093" y="2452445"/>
                    <a:pt x="1372817" y="2455879"/>
                  </a:cubicBezTo>
                  <a:cubicBezTo>
                    <a:pt x="1389837" y="2460121"/>
                    <a:pt x="1400030" y="2447563"/>
                    <a:pt x="1411735" y="2437328"/>
                  </a:cubicBezTo>
                  <a:cubicBezTo>
                    <a:pt x="1416714" y="2432951"/>
                    <a:pt x="1418497" y="2432783"/>
                    <a:pt x="1425393" y="2432783"/>
                  </a:cubicBezTo>
                  <a:cubicBezTo>
                    <a:pt x="1433499" y="2432783"/>
                    <a:pt x="1439824" y="2434837"/>
                    <a:pt x="1447122" y="2438203"/>
                  </a:cubicBezTo>
                  <a:cubicBezTo>
                    <a:pt x="1444263" y="2433524"/>
                    <a:pt x="1441236" y="2429080"/>
                    <a:pt x="1437838" y="2425410"/>
                  </a:cubicBezTo>
                  <a:cubicBezTo>
                    <a:pt x="1428857" y="2415781"/>
                    <a:pt x="1422231" y="2406724"/>
                    <a:pt x="1417218" y="2394705"/>
                  </a:cubicBezTo>
                  <a:cubicBezTo>
                    <a:pt x="1411702" y="2381541"/>
                    <a:pt x="1405244" y="2368545"/>
                    <a:pt x="1393807" y="2358950"/>
                  </a:cubicBezTo>
                  <a:cubicBezTo>
                    <a:pt x="1383077" y="2349961"/>
                    <a:pt x="1369588" y="2344945"/>
                    <a:pt x="1364576" y="2331444"/>
                  </a:cubicBezTo>
                  <a:cubicBezTo>
                    <a:pt x="1361414" y="2322892"/>
                    <a:pt x="1364542" y="2320098"/>
                    <a:pt x="1364980" y="2311715"/>
                  </a:cubicBezTo>
                  <a:cubicBezTo>
                    <a:pt x="1365349" y="2304746"/>
                    <a:pt x="1364912" y="2297608"/>
                    <a:pt x="1364912" y="2290673"/>
                  </a:cubicBezTo>
                  <a:cubicBezTo>
                    <a:pt x="1364912" y="2278518"/>
                    <a:pt x="1361481" y="2260136"/>
                    <a:pt x="1351255" y="2251854"/>
                  </a:cubicBezTo>
                  <a:cubicBezTo>
                    <a:pt x="1339987" y="2242730"/>
                    <a:pt x="1324076" y="2242730"/>
                    <a:pt x="1313312" y="2234178"/>
                  </a:cubicBezTo>
                  <a:cubicBezTo>
                    <a:pt x="1301606" y="2224886"/>
                    <a:pt x="1285965" y="2210140"/>
                    <a:pt x="1291145" y="2193171"/>
                  </a:cubicBezTo>
                  <a:cubicBezTo>
                    <a:pt x="1292289" y="2189468"/>
                    <a:pt x="1298040" y="2184687"/>
                    <a:pt x="1300766" y="2181758"/>
                  </a:cubicBezTo>
                  <a:cubicBezTo>
                    <a:pt x="1305206" y="2177011"/>
                    <a:pt x="1310890" y="2170446"/>
                    <a:pt x="1313749" y="2164318"/>
                  </a:cubicBezTo>
                  <a:cubicBezTo>
                    <a:pt x="1316407" y="2158628"/>
                    <a:pt x="1313817" y="2152063"/>
                    <a:pt x="1314826" y="2145902"/>
                  </a:cubicBezTo>
                  <a:cubicBezTo>
                    <a:pt x="1316373" y="2136105"/>
                    <a:pt x="1325589" y="2132098"/>
                    <a:pt x="1334067" y="2129304"/>
                  </a:cubicBezTo>
                  <a:cubicBezTo>
                    <a:pt x="1349439" y="2124254"/>
                    <a:pt x="1368007" y="2123109"/>
                    <a:pt x="1381765" y="2114289"/>
                  </a:cubicBezTo>
                  <a:cubicBezTo>
                    <a:pt x="1386541" y="2111225"/>
                    <a:pt x="1390174" y="2107420"/>
                    <a:pt x="1393504" y="2103414"/>
                  </a:cubicBezTo>
                  <a:cubicBezTo>
                    <a:pt x="1390511" y="2095939"/>
                    <a:pt x="1387348" y="2088196"/>
                    <a:pt x="1385600" y="2080756"/>
                  </a:cubicBezTo>
                  <a:cubicBezTo>
                    <a:pt x="1381799" y="2064595"/>
                    <a:pt x="1380184" y="2046044"/>
                    <a:pt x="1373221" y="2030322"/>
                  </a:cubicBezTo>
                  <a:cubicBezTo>
                    <a:pt x="1365552" y="2013016"/>
                    <a:pt x="1356368" y="1997058"/>
                    <a:pt x="1338809" y="1987261"/>
                  </a:cubicBezTo>
                  <a:cubicBezTo>
                    <a:pt x="1322697" y="1978272"/>
                    <a:pt x="1304399" y="1975376"/>
                    <a:pt x="1288084" y="1971504"/>
                  </a:cubicBezTo>
                  <a:cubicBezTo>
                    <a:pt x="1271770" y="1967599"/>
                    <a:pt x="1263192" y="1952954"/>
                    <a:pt x="1251318" y="1941035"/>
                  </a:cubicBezTo>
                  <a:cubicBezTo>
                    <a:pt x="1241563" y="1931238"/>
                    <a:pt x="1229924" y="1921980"/>
                    <a:pt x="1223938" y="1909388"/>
                  </a:cubicBezTo>
                  <a:cubicBezTo>
                    <a:pt x="1220708" y="1902621"/>
                    <a:pt x="1219597" y="1896460"/>
                    <a:pt x="1221818" y="1888379"/>
                  </a:cubicBezTo>
                  <a:cubicBezTo>
                    <a:pt x="1222390" y="1886292"/>
                    <a:pt x="1225081" y="1881679"/>
                    <a:pt x="1226090" y="1879154"/>
                  </a:cubicBezTo>
                  <a:cubicBezTo>
                    <a:pt x="1229184" y="1871444"/>
                    <a:pt x="1228612" y="1872253"/>
                    <a:pt x="1226090" y="1865485"/>
                  </a:cubicBezTo>
                  <a:cubicBezTo>
                    <a:pt x="1222760" y="1856665"/>
                    <a:pt x="1217815" y="1849763"/>
                    <a:pt x="1213577" y="1841211"/>
                  </a:cubicBezTo>
                  <a:cubicBezTo>
                    <a:pt x="1210179" y="1834343"/>
                    <a:pt x="1203384" y="1823536"/>
                    <a:pt x="1203788" y="1816095"/>
                  </a:cubicBezTo>
                  <a:cubicBezTo>
                    <a:pt x="1204192" y="1809193"/>
                    <a:pt x="1208969" y="1800743"/>
                    <a:pt x="1213577" y="1796063"/>
                  </a:cubicBezTo>
                  <a:cubicBezTo>
                    <a:pt x="1222390" y="1787074"/>
                    <a:pt x="1229689" y="1791821"/>
                    <a:pt x="1240958" y="1794077"/>
                  </a:cubicBezTo>
                  <a:cubicBezTo>
                    <a:pt x="1249804" y="1795861"/>
                    <a:pt x="1253672" y="1794986"/>
                    <a:pt x="1259728" y="1802258"/>
                  </a:cubicBezTo>
                  <a:cubicBezTo>
                    <a:pt x="1265951" y="1809665"/>
                    <a:pt x="1267094" y="1817981"/>
                    <a:pt x="1271231" y="1826532"/>
                  </a:cubicBezTo>
                  <a:cubicBezTo>
                    <a:pt x="1279036" y="1842659"/>
                    <a:pt x="1292054" y="1849897"/>
                    <a:pt x="1306955" y="1839090"/>
                  </a:cubicBezTo>
                  <a:cubicBezTo>
                    <a:pt x="1313547" y="1834309"/>
                    <a:pt x="1321755" y="1829697"/>
                    <a:pt x="1320915" y="1820169"/>
                  </a:cubicBezTo>
                  <a:cubicBezTo>
                    <a:pt x="1320174" y="1811516"/>
                    <a:pt x="1315499" y="1801584"/>
                    <a:pt x="1313615" y="1792864"/>
                  </a:cubicBezTo>
                  <a:cubicBezTo>
                    <a:pt x="1308838" y="1770914"/>
                    <a:pt x="1319064" y="1759264"/>
                    <a:pt x="1335984" y="1748727"/>
                  </a:cubicBezTo>
                  <a:cubicBezTo>
                    <a:pt x="1354384" y="1737279"/>
                    <a:pt x="1365854" y="1717045"/>
                    <a:pt x="1382370" y="1704050"/>
                  </a:cubicBezTo>
                  <a:cubicBezTo>
                    <a:pt x="1399693" y="1690414"/>
                    <a:pt x="1413956" y="1701289"/>
                    <a:pt x="1429228" y="1710413"/>
                  </a:cubicBezTo>
                  <a:cubicBezTo>
                    <a:pt x="1447291" y="1721220"/>
                    <a:pt x="1457315" y="1703545"/>
                    <a:pt x="1470703" y="1694455"/>
                  </a:cubicBezTo>
                  <a:cubicBezTo>
                    <a:pt x="1482778" y="1686273"/>
                    <a:pt x="1513086" y="1697350"/>
                    <a:pt x="1524927" y="1706575"/>
                  </a:cubicBezTo>
                  <a:cubicBezTo>
                    <a:pt x="1532159" y="1712197"/>
                    <a:pt x="1537002" y="1717281"/>
                    <a:pt x="1546085" y="1721388"/>
                  </a:cubicBezTo>
                  <a:cubicBezTo>
                    <a:pt x="1564685" y="1729772"/>
                    <a:pt x="1584599" y="1728190"/>
                    <a:pt x="1603268" y="1734351"/>
                  </a:cubicBezTo>
                  <a:cubicBezTo>
                    <a:pt x="1630211" y="1743273"/>
                    <a:pt x="1653758" y="1759938"/>
                    <a:pt x="1680635" y="1769197"/>
                  </a:cubicBezTo>
                  <a:cubicBezTo>
                    <a:pt x="1688573" y="1771924"/>
                    <a:pt x="1697285" y="1775863"/>
                    <a:pt x="1705964" y="1774078"/>
                  </a:cubicBezTo>
                  <a:cubicBezTo>
                    <a:pt x="1712826" y="1772664"/>
                    <a:pt x="1717669" y="1766806"/>
                    <a:pt x="1722580" y="1761419"/>
                  </a:cubicBezTo>
                  <a:cubicBezTo>
                    <a:pt x="1739770" y="1742498"/>
                    <a:pt x="1751710" y="1750679"/>
                    <a:pt x="1773004" y="1757649"/>
                  </a:cubicBezTo>
                  <a:cubicBezTo>
                    <a:pt x="1798534" y="1765998"/>
                    <a:pt x="1796348" y="1738222"/>
                    <a:pt x="1814849" y="1729637"/>
                  </a:cubicBezTo>
                  <a:cubicBezTo>
                    <a:pt x="1822484" y="1726102"/>
                    <a:pt x="1835940" y="1726405"/>
                    <a:pt x="1844012" y="1728055"/>
                  </a:cubicBezTo>
                  <a:cubicBezTo>
                    <a:pt x="1856492" y="1730613"/>
                    <a:pt x="1861470" y="1736000"/>
                    <a:pt x="1869913" y="1744518"/>
                  </a:cubicBezTo>
                  <a:cubicBezTo>
                    <a:pt x="1877213" y="1751891"/>
                    <a:pt x="1886026" y="1758860"/>
                    <a:pt x="1895107" y="1763978"/>
                  </a:cubicBezTo>
                  <a:cubicBezTo>
                    <a:pt x="1906712" y="1770543"/>
                    <a:pt x="1915425" y="1769600"/>
                    <a:pt x="1928341" y="1769735"/>
                  </a:cubicBezTo>
                  <a:cubicBezTo>
                    <a:pt x="1947852" y="1769904"/>
                    <a:pt x="1963291" y="1754753"/>
                    <a:pt x="1982969" y="1757446"/>
                  </a:cubicBezTo>
                  <a:cubicBezTo>
                    <a:pt x="1990908" y="1758524"/>
                    <a:pt x="2000024" y="1760746"/>
                    <a:pt x="2007558" y="1763439"/>
                  </a:cubicBezTo>
                  <a:cubicBezTo>
                    <a:pt x="2011763" y="1764954"/>
                    <a:pt x="2016371" y="1769095"/>
                    <a:pt x="2020744" y="1769600"/>
                  </a:cubicBezTo>
                  <a:cubicBezTo>
                    <a:pt x="2032013" y="1770914"/>
                    <a:pt x="2036419" y="1756201"/>
                    <a:pt x="2034871" y="1747077"/>
                  </a:cubicBezTo>
                  <a:cubicBezTo>
                    <a:pt x="2032484" y="1733038"/>
                    <a:pt x="2021047" y="1717147"/>
                    <a:pt x="2008130" y="1711221"/>
                  </a:cubicBezTo>
                  <a:cubicBezTo>
                    <a:pt x="1997972" y="1706575"/>
                    <a:pt x="1987006" y="1706810"/>
                    <a:pt x="1976645" y="1702467"/>
                  </a:cubicBezTo>
                  <a:cubicBezTo>
                    <a:pt x="1967193" y="1698528"/>
                    <a:pt x="1953704" y="1697417"/>
                    <a:pt x="1945463" y="1691627"/>
                  </a:cubicBezTo>
                  <a:cubicBezTo>
                    <a:pt x="1936650" y="1685398"/>
                    <a:pt x="1937020" y="1674591"/>
                    <a:pt x="1947146" y="1669608"/>
                  </a:cubicBezTo>
                  <a:cubicBezTo>
                    <a:pt x="1956833" y="1664861"/>
                    <a:pt x="1966890" y="1667419"/>
                    <a:pt x="1968438" y="1654256"/>
                  </a:cubicBezTo>
                  <a:cubicBezTo>
                    <a:pt x="1969648" y="1644088"/>
                    <a:pt x="1964502" y="1634998"/>
                    <a:pt x="1959826" y="1626884"/>
                  </a:cubicBezTo>
                  <a:cubicBezTo>
                    <a:pt x="1945732" y="1602441"/>
                    <a:pt x="1981119" y="1610724"/>
                    <a:pt x="1992555" y="1600589"/>
                  </a:cubicBezTo>
                  <a:cubicBezTo>
                    <a:pt x="1999586" y="1594361"/>
                    <a:pt x="2000057" y="1584395"/>
                    <a:pt x="1991514" y="1578706"/>
                  </a:cubicBezTo>
                  <a:cubicBezTo>
                    <a:pt x="1986804" y="1575575"/>
                    <a:pt x="1983843" y="1577224"/>
                    <a:pt x="1978731" y="1576551"/>
                  </a:cubicBezTo>
                  <a:cubicBezTo>
                    <a:pt x="1973618" y="1575878"/>
                    <a:pt x="1969178" y="1573958"/>
                    <a:pt x="1964266" y="1572309"/>
                  </a:cubicBezTo>
                  <a:cubicBezTo>
                    <a:pt x="1955689" y="1569481"/>
                    <a:pt x="1940989" y="1563757"/>
                    <a:pt x="1939038" y="1552950"/>
                  </a:cubicBezTo>
                  <a:cubicBezTo>
                    <a:pt x="1936987" y="1541806"/>
                    <a:pt x="1947415" y="1537429"/>
                    <a:pt x="1955656" y="1534399"/>
                  </a:cubicBezTo>
                  <a:cubicBezTo>
                    <a:pt x="1985829" y="1523356"/>
                    <a:pt x="2020610" y="1522548"/>
                    <a:pt x="2052430" y="1516555"/>
                  </a:cubicBezTo>
                  <a:cubicBezTo>
                    <a:pt x="2067365" y="1513727"/>
                    <a:pt x="2081931" y="1513020"/>
                    <a:pt x="2096900" y="1510091"/>
                  </a:cubicBezTo>
                  <a:cubicBezTo>
                    <a:pt x="2118361" y="1505917"/>
                    <a:pt x="2140528" y="1509081"/>
                    <a:pt x="2161383" y="1500867"/>
                  </a:cubicBezTo>
                  <a:cubicBezTo>
                    <a:pt x="2193709" y="1488140"/>
                    <a:pt x="2228153" y="1482720"/>
                    <a:pt x="2261556" y="1474505"/>
                  </a:cubicBezTo>
                  <a:cubicBezTo>
                    <a:pt x="2271243" y="1472114"/>
                    <a:pt x="2281032" y="1469286"/>
                    <a:pt x="2288196" y="1463361"/>
                  </a:cubicBezTo>
                  <a:cubicBezTo>
                    <a:pt x="2301787" y="1452116"/>
                    <a:pt x="2311037" y="1439086"/>
                    <a:pt x="2326241" y="1429222"/>
                  </a:cubicBezTo>
                  <a:cubicBezTo>
                    <a:pt x="2337341" y="1422017"/>
                    <a:pt x="2357019" y="1411849"/>
                    <a:pt x="2370709" y="1417236"/>
                  </a:cubicBezTo>
                  <a:cubicBezTo>
                    <a:pt x="2385207" y="1422960"/>
                    <a:pt x="2380531" y="1437235"/>
                    <a:pt x="2389008" y="1446426"/>
                  </a:cubicBezTo>
                  <a:cubicBezTo>
                    <a:pt x="2395366" y="1453261"/>
                    <a:pt x="2413564" y="1452183"/>
                    <a:pt x="2422040" y="1449490"/>
                  </a:cubicBezTo>
                  <a:cubicBezTo>
                    <a:pt x="2426346" y="1448110"/>
                    <a:pt x="2429844" y="1443935"/>
                    <a:pt x="2434150" y="1442689"/>
                  </a:cubicBezTo>
                  <a:cubicBezTo>
                    <a:pt x="2444309" y="1439760"/>
                    <a:pt x="2458033" y="1446224"/>
                    <a:pt x="2467384" y="1450264"/>
                  </a:cubicBezTo>
                  <a:cubicBezTo>
                    <a:pt x="2481512" y="1456358"/>
                    <a:pt x="2485313" y="1464438"/>
                    <a:pt x="2487970" y="1478814"/>
                  </a:cubicBezTo>
                  <a:cubicBezTo>
                    <a:pt x="2490224" y="1491035"/>
                    <a:pt x="2492545" y="1499149"/>
                    <a:pt x="2502435" y="1508341"/>
                  </a:cubicBezTo>
                  <a:cubicBezTo>
                    <a:pt x="2507984" y="1513492"/>
                    <a:pt x="2519556" y="1518643"/>
                    <a:pt x="2526687" y="1516825"/>
                  </a:cubicBezTo>
                  <a:cubicBezTo>
                    <a:pt x="2536341" y="1514401"/>
                    <a:pt x="2549931" y="1499721"/>
                    <a:pt x="2559450" y="1501304"/>
                  </a:cubicBezTo>
                  <a:cubicBezTo>
                    <a:pt x="2565303" y="1502280"/>
                    <a:pt x="2572367" y="1514367"/>
                    <a:pt x="2576033" y="1518710"/>
                  </a:cubicBezTo>
                  <a:cubicBezTo>
                    <a:pt x="2583534" y="1527598"/>
                    <a:pt x="2591775" y="1527733"/>
                    <a:pt x="2603448" y="1525073"/>
                  </a:cubicBezTo>
                  <a:cubicBezTo>
                    <a:pt x="2609167" y="1523760"/>
                    <a:pt x="2613203" y="1520225"/>
                    <a:pt x="2619190" y="1522313"/>
                  </a:cubicBezTo>
                  <a:cubicBezTo>
                    <a:pt x="2623665" y="1523895"/>
                    <a:pt x="2628576" y="1531066"/>
                    <a:pt x="2631771" y="1534399"/>
                  </a:cubicBezTo>
                  <a:cubicBezTo>
                    <a:pt x="2635774" y="1538574"/>
                    <a:pt x="2638532" y="1541974"/>
                    <a:pt x="2641223" y="1547092"/>
                  </a:cubicBezTo>
                  <a:cubicBezTo>
                    <a:pt x="2645832" y="1555778"/>
                    <a:pt x="2645226" y="1555408"/>
                    <a:pt x="2656360" y="1555576"/>
                  </a:cubicBezTo>
                  <a:cubicBezTo>
                    <a:pt x="2676206" y="1555913"/>
                    <a:pt x="2696927" y="1551233"/>
                    <a:pt x="2715226" y="1543725"/>
                  </a:cubicBezTo>
                  <a:cubicBezTo>
                    <a:pt x="2729623" y="1537800"/>
                    <a:pt x="2740488" y="1526993"/>
                    <a:pt x="2753943" y="1519485"/>
                  </a:cubicBezTo>
                  <a:cubicBezTo>
                    <a:pt x="2768137" y="1511573"/>
                    <a:pt x="2782601" y="1506489"/>
                    <a:pt x="2798378" y="1511943"/>
                  </a:cubicBezTo>
                  <a:cubicBezTo>
                    <a:pt x="2817450" y="1518542"/>
                    <a:pt x="2837531" y="1534029"/>
                    <a:pt x="2852434" y="1547361"/>
                  </a:cubicBezTo>
                  <a:cubicBezTo>
                    <a:pt x="2871035" y="1563993"/>
                    <a:pt x="2893942" y="1575171"/>
                    <a:pt x="2912342" y="1592374"/>
                  </a:cubicBezTo>
                  <a:cubicBezTo>
                    <a:pt x="2922063" y="1601465"/>
                    <a:pt x="2930909" y="1611565"/>
                    <a:pt x="2940463" y="1620857"/>
                  </a:cubicBezTo>
                  <a:cubicBezTo>
                    <a:pt x="2953850" y="1633887"/>
                    <a:pt x="2972755" y="1641967"/>
                    <a:pt x="2984663" y="1656242"/>
                  </a:cubicBezTo>
                  <a:cubicBezTo>
                    <a:pt x="2991693" y="1664693"/>
                    <a:pt x="2989540" y="1675938"/>
                    <a:pt x="2995057" y="1683210"/>
                  </a:cubicBezTo>
                  <a:cubicBezTo>
                    <a:pt x="2997412" y="1686307"/>
                    <a:pt x="3004273" y="1689270"/>
                    <a:pt x="3007637" y="1691627"/>
                  </a:cubicBezTo>
                  <a:cubicBezTo>
                    <a:pt x="3018166" y="1699034"/>
                    <a:pt x="3028055" y="1707315"/>
                    <a:pt x="3038147" y="1715295"/>
                  </a:cubicBezTo>
                  <a:cubicBezTo>
                    <a:pt x="3051702" y="1726034"/>
                    <a:pt x="3065595" y="1740310"/>
                    <a:pt x="3080631" y="1748356"/>
                  </a:cubicBezTo>
                  <a:cubicBezTo>
                    <a:pt x="3089982" y="1753373"/>
                    <a:pt x="3099131" y="1760443"/>
                    <a:pt x="3110602" y="1757278"/>
                  </a:cubicBezTo>
                  <a:cubicBezTo>
                    <a:pt x="3117262" y="1755426"/>
                    <a:pt x="3123047" y="1746067"/>
                    <a:pt x="3129405" y="1744586"/>
                  </a:cubicBezTo>
                  <a:cubicBezTo>
                    <a:pt x="3143096" y="1741421"/>
                    <a:pt x="3167080" y="1757177"/>
                    <a:pt x="3177708" y="1764517"/>
                  </a:cubicBezTo>
                  <a:cubicBezTo>
                    <a:pt x="3185345" y="1769769"/>
                    <a:pt x="3194830" y="1777681"/>
                    <a:pt x="3204955" y="1773708"/>
                  </a:cubicBezTo>
                  <a:cubicBezTo>
                    <a:pt x="3209765" y="1771822"/>
                    <a:pt x="3211817" y="1766738"/>
                    <a:pt x="3215685" y="1763271"/>
                  </a:cubicBezTo>
                  <a:cubicBezTo>
                    <a:pt x="3219992" y="1759433"/>
                    <a:pt x="3226652" y="1755763"/>
                    <a:pt x="3232101" y="1753844"/>
                  </a:cubicBezTo>
                  <a:cubicBezTo>
                    <a:pt x="3242159" y="1750309"/>
                    <a:pt x="3252990" y="1744384"/>
                    <a:pt x="3263754" y="1744148"/>
                  </a:cubicBezTo>
                  <a:cubicBezTo>
                    <a:pt x="3301562" y="1743306"/>
                    <a:pt x="3327564" y="1777075"/>
                    <a:pt x="3355820" y="1797343"/>
                  </a:cubicBezTo>
                  <a:cubicBezTo>
                    <a:pt x="3376238" y="1811988"/>
                    <a:pt x="3394906" y="1829259"/>
                    <a:pt x="3418924" y="1837474"/>
                  </a:cubicBezTo>
                  <a:cubicBezTo>
                    <a:pt x="3430361" y="1841380"/>
                    <a:pt x="3441461" y="1840538"/>
                    <a:pt x="3453100" y="1843265"/>
                  </a:cubicBezTo>
                  <a:cubicBezTo>
                    <a:pt x="3464873" y="1846026"/>
                    <a:pt x="3476007" y="1844780"/>
                    <a:pt x="3488083" y="1845218"/>
                  </a:cubicBezTo>
                  <a:cubicBezTo>
                    <a:pt x="3500360" y="1845655"/>
                    <a:pt x="3515632" y="1851244"/>
                    <a:pt x="3525655" y="1858348"/>
                  </a:cubicBezTo>
                  <a:cubicBezTo>
                    <a:pt x="3535310" y="1865216"/>
                    <a:pt x="3551927" y="1877707"/>
                    <a:pt x="3555257" y="1889558"/>
                  </a:cubicBezTo>
                  <a:cubicBezTo>
                    <a:pt x="3555526" y="1890534"/>
                    <a:pt x="3555425" y="1891207"/>
                    <a:pt x="3555593" y="1892083"/>
                  </a:cubicBezTo>
                  <a:cubicBezTo>
                    <a:pt x="3556300" y="1892217"/>
                    <a:pt x="3557040" y="1892487"/>
                    <a:pt x="3557746" y="1892554"/>
                  </a:cubicBezTo>
                  <a:cubicBezTo>
                    <a:pt x="3569014" y="1893800"/>
                    <a:pt x="3579879" y="1900702"/>
                    <a:pt x="3591686" y="1898480"/>
                  </a:cubicBezTo>
                  <a:cubicBezTo>
                    <a:pt x="3602517" y="1896460"/>
                    <a:pt x="3616141" y="1890635"/>
                    <a:pt x="3625761" y="1885450"/>
                  </a:cubicBezTo>
                  <a:cubicBezTo>
                    <a:pt x="3639687" y="1877976"/>
                    <a:pt x="3649375" y="1861816"/>
                    <a:pt x="3664949" y="1858281"/>
                  </a:cubicBezTo>
                  <a:cubicBezTo>
                    <a:pt x="3690749" y="1852423"/>
                    <a:pt x="3708880" y="1867876"/>
                    <a:pt x="3726034" y="1841413"/>
                  </a:cubicBezTo>
                  <a:cubicBezTo>
                    <a:pt x="3730778" y="1834107"/>
                    <a:pt x="3736093" y="1828047"/>
                    <a:pt x="3740331" y="1820169"/>
                  </a:cubicBezTo>
                  <a:cubicBezTo>
                    <a:pt x="3743964" y="1813402"/>
                    <a:pt x="3747092" y="1804143"/>
                    <a:pt x="3751364" y="1797679"/>
                  </a:cubicBezTo>
                  <a:cubicBezTo>
                    <a:pt x="3764516" y="1777815"/>
                    <a:pt x="3781436" y="1773607"/>
                    <a:pt x="3803839" y="1773607"/>
                  </a:cubicBezTo>
                  <a:cubicBezTo>
                    <a:pt x="3851806" y="1773607"/>
                    <a:pt x="3894525" y="1802628"/>
                    <a:pt x="3942560" y="1801888"/>
                  </a:cubicBezTo>
                  <a:cubicBezTo>
                    <a:pt x="3956688" y="1801652"/>
                    <a:pt x="3967116" y="1803807"/>
                    <a:pt x="3980772" y="1806298"/>
                  </a:cubicBezTo>
                  <a:cubicBezTo>
                    <a:pt x="3984843" y="1807039"/>
                    <a:pt x="3989822" y="1806769"/>
                    <a:pt x="3993589" y="1807544"/>
                  </a:cubicBezTo>
                  <a:cubicBezTo>
                    <a:pt x="3998063" y="1808486"/>
                    <a:pt x="4002502" y="1811113"/>
                    <a:pt x="4005867" y="1811954"/>
                  </a:cubicBezTo>
                  <a:cubicBezTo>
                    <a:pt x="4016194" y="1814580"/>
                    <a:pt x="4021238" y="1815052"/>
                    <a:pt x="4030085" y="1821684"/>
                  </a:cubicBezTo>
                  <a:cubicBezTo>
                    <a:pt x="4039301" y="1828586"/>
                    <a:pt x="4049796" y="1833333"/>
                    <a:pt x="4061199" y="1835993"/>
                  </a:cubicBezTo>
                  <a:cubicBezTo>
                    <a:pt x="4078892" y="1840134"/>
                    <a:pt x="4103786" y="1846766"/>
                    <a:pt x="4122151" y="1840370"/>
                  </a:cubicBezTo>
                  <a:cubicBezTo>
                    <a:pt x="4127735" y="1838417"/>
                    <a:pt x="4138801" y="1829360"/>
                    <a:pt x="4142031" y="1824781"/>
                  </a:cubicBezTo>
                  <a:cubicBezTo>
                    <a:pt x="4153534" y="1808385"/>
                    <a:pt x="4137052" y="1798420"/>
                    <a:pt x="4126187" y="1787713"/>
                  </a:cubicBezTo>
                  <a:cubicBezTo>
                    <a:pt x="4109403" y="1771149"/>
                    <a:pt x="4100220" y="1757076"/>
                    <a:pt x="4110580" y="1733913"/>
                  </a:cubicBezTo>
                  <a:cubicBezTo>
                    <a:pt x="4115860" y="1722096"/>
                    <a:pt x="4122083" y="1710581"/>
                    <a:pt x="4129115" y="1699841"/>
                  </a:cubicBezTo>
                  <a:cubicBezTo>
                    <a:pt x="4138027" y="1686172"/>
                    <a:pt x="4143041" y="1688563"/>
                    <a:pt x="4158513" y="1688630"/>
                  </a:cubicBezTo>
                  <a:cubicBezTo>
                    <a:pt x="4172474" y="1688697"/>
                    <a:pt x="4188989" y="1685971"/>
                    <a:pt x="4202477" y="1689741"/>
                  </a:cubicBezTo>
                  <a:cubicBezTo>
                    <a:pt x="4215227" y="1693310"/>
                    <a:pt x="4228580" y="1700413"/>
                    <a:pt x="4240825" y="1705598"/>
                  </a:cubicBezTo>
                  <a:cubicBezTo>
                    <a:pt x="4268677" y="1717416"/>
                    <a:pt x="4290137" y="1717315"/>
                    <a:pt x="4320176" y="1716945"/>
                  </a:cubicBezTo>
                  <a:cubicBezTo>
                    <a:pt x="4329661" y="1716843"/>
                    <a:pt x="4340931" y="1716069"/>
                    <a:pt x="4348430" y="1723476"/>
                  </a:cubicBezTo>
                  <a:cubicBezTo>
                    <a:pt x="4359026" y="1733946"/>
                    <a:pt x="4360104" y="1754450"/>
                    <a:pt x="4368109" y="1766772"/>
                  </a:cubicBezTo>
                  <a:cubicBezTo>
                    <a:pt x="4380253" y="1785424"/>
                    <a:pt x="4407331" y="1796501"/>
                    <a:pt x="4428893" y="1796198"/>
                  </a:cubicBezTo>
                  <a:cubicBezTo>
                    <a:pt x="4450823" y="1795895"/>
                    <a:pt x="4470636" y="1792292"/>
                    <a:pt x="4492265" y="1789296"/>
                  </a:cubicBezTo>
                  <a:cubicBezTo>
                    <a:pt x="4530645" y="1783977"/>
                    <a:pt x="4570372" y="1783337"/>
                    <a:pt x="4609594" y="1784751"/>
                  </a:cubicBezTo>
                  <a:cubicBezTo>
                    <a:pt x="4642895" y="1785963"/>
                    <a:pt x="4675927" y="1797645"/>
                    <a:pt x="4706201" y="1811752"/>
                  </a:cubicBezTo>
                  <a:cubicBezTo>
                    <a:pt x="4717167" y="1816870"/>
                    <a:pt x="4726315" y="1821213"/>
                    <a:pt x="4733111" y="1831582"/>
                  </a:cubicBezTo>
                  <a:cubicBezTo>
                    <a:pt x="4738190" y="1839326"/>
                    <a:pt x="4738359" y="1848214"/>
                    <a:pt x="4745421" y="1854375"/>
                  </a:cubicBezTo>
                  <a:cubicBezTo>
                    <a:pt x="4763788" y="1870434"/>
                    <a:pt x="4788478" y="1881174"/>
                    <a:pt x="4813606" y="1885517"/>
                  </a:cubicBezTo>
                  <a:cubicBezTo>
                    <a:pt x="4839910" y="1890063"/>
                    <a:pt x="4872773" y="1899860"/>
                    <a:pt x="4898474" y="1888312"/>
                  </a:cubicBezTo>
                  <a:cubicBezTo>
                    <a:pt x="4917748" y="1879626"/>
                    <a:pt x="4936585" y="1866293"/>
                    <a:pt x="4957810" y="1863870"/>
                  </a:cubicBezTo>
                  <a:cubicBezTo>
                    <a:pt x="4976579" y="1861714"/>
                    <a:pt x="5026161" y="1897470"/>
                    <a:pt x="5039179" y="1875855"/>
                  </a:cubicBezTo>
                  <a:cubicBezTo>
                    <a:pt x="5044392" y="1867169"/>
                    <a:pt x="5038103" y="1851379"/>
                    <a:pt x="5041029" y="1841480"/>
                  </a:cubicBezTo>
                  <a:cubicBezTo>
                    <a:pt x="5044392" y="1830067"/>
                    <a:pt x="5052364" y="1818957"/>
                    <a:pt x="5062120" y="1812897"/>
                  </a:cubicBezTo>
                  <a:cubicBezTo>
                    <a:pt x="5089535" y="1795828"/>
                    <a:pt x="5123374" y="1798622"/>
                    <a:pt x="5147660" y="1817577"/>
                  </a:cubicBezTo>
                  <a:cubicBezTo>
                    <a:pt x="5163436" y="1829865"/>
                    <a:pt x="5183853" y="1836296"/>
                    <a:pt x="5203937" y="1835791"/>
                  </a:cubicBezTo>
                  <a:cubicBezTo>
                    <a:pt x="5214734" y="1835521"/>
                    <a:pt x="5222874" y="1836700"/>
                    <a:pt x="5232123" y="1842592"/>
                  </a:cubicBezTo>
                  <a:cubicBezTo>
                    <a:pt x="5245444" y="1851110"/>
                    <a:pt x="5265997" y="1871209"/>
                    <a:pt x="5283421" y="1870334"/>
                  </a:cubicBezTo>
                  <a:cubicBezTo>
                    <a:pt x="5288468" y="1870064"/>
                    <a:pt x="5301956" y="1861277"/>
                    <a:pt x="5305790" y="1858752"/>
                  </a:cubicBezTo>
                  <a:cubicBezTo>
                    <a:pt x="5316589" y="1851615"/>
                    <a:pt x="5326780" y="1841783"/>
                    <a:pt x="5336939" y="1833535"/>
                  </a:cubicBezTo>
                  <a:cubicBezTo>
                    <a:pt x="5346828" y="1825489"/>
                    <a:pt x="5354665" y="1821987"/>
                    <a:pt x="5356952" y="1807510"/>
                  </a:cubicBezTo>
                  <a:cubicBezTo>
                    <a:pt x="5358568" y="1797309"/>
                    <a:pt x="5357223" y="1784313"/>
                    <a:pt x="5356819" y="1773843"/>
                  </a:cubicBezTo>
                  <a:cubicBezTo>
                    <a:pt x="5356281" y="1760342"/>
                    <a:pt x="5348578" y="1747447"/>
                    <a:pt x="5350764" y="1733946"/>
                  </a:cubicBezTo>
                  <a:cubicBezTo>
                    <a:pt x="5353018" y="1720143"/>
                    <a:pt x="5359443" y="1719941"/>
                    <a:pt x="5368121" y="1711456"/>
                  </a:cubicBezTo>
                  <a:cubicBezTo>
                    <a:pt x="5375420" y="1704319"/>
                    <a:pt x="5384704" y="1691929"/>
                    <a:pt x="5384065" y="1681728"/>
                  </a:cubicBezTo>
                  <a:cubicBezTo>
                    <a:pt x="5382720" y="1659407"/>
                    <a:pt x="5365530" y="1662336"/>
                    <a:pt x="5350696" y="1653548"/>
                  </a:cubicBezTo>
                  <a:cubicBezTo>
                    <a:pt x="5332061" y="1642506"/>
                    <a:pt x="5311743" y="1615572"/>
                    <a:pt x="5326848" y="1596684"/>
                  </a:cubicBezTo>
                  <a:cubicBezTo>
                    <a:pt x="5342455" y="1577123"/>
                    <a:pt x="5371484" y="1564666"/>
                    <a:pt x="5396141" y="1564128"/>
                  </a:cubicBezTo>
                  <a:cubicBezTo>
                    <a:pt x="5463653" y="1562613"/>
                    <a:pt x="5551514" y="1550930"/>
                    <a:pt x="5605838" y="1598064"/>
                  </a:cubicBezTo>
                  <a:cubicBezTo>
                    <a:pt x="5611724" y="1603182"/>
                    <a:pt x="5615693" y="1610185"/>
                    <a:pt x="5621142" y="1615336"/>
                  </a:cubicBezTo>
                  <a:cubicBezTo>
                    <a:pt x="5626895" y="1620756"/>
                    <a:pt x="5630426" y="1621699"/>
                    <a:pt x="5637996" y="1626210"/>
                  </a:cubicBezTo>
                  <a:cubicBezTo>
                    <a:pt x="5647448" y="1631833"/>
                    <a:pt x="5651316" y="1635200"/>
                    <a:pt x="5661877" y="1639105"/>
                  </a:cubicBezTo>
                  <a:cubicBezTo>
                    <a:pt x="5668705" y="1641664"/>
                    <a:pt x="5674694" y="1642438"/>
                    <a:pt x="5681656" y="1645603"/>
                  </a:cubicBezTo>
                  <a:cubicBezTo>
                    <a:pt x="5695112" y="1651730"/>
                    <a:pt x="5708802" y="1660821"/>
                    <a:pt x="5719297" y="1671257"/>
                  </a:cubicBezTo>
                  <a:cubicBezTo>
                    <a:pt x="5731004" y="1682907"/>
                    <a:pt x="5734704" y="1696070"/>
                    <a:pt x="5742709" y="1710009"/>
                  </a:cubicBezTo>
                  <a:cubicBezTo>
                    <a:pt x="5752430" y="1726944"/>
                    <a:pt x="5761814" y="1748289"/>
                    <a:pt x="5775069" y="1762126"/>
                  </a:cubicBezTo>
                  <a:cubicBezTo>
                    <a:pt x="5801273" y="1789498"/>
                    <a:pt x="5824920" y="1827576"/>
                    <a:pt x="5860845" y="1842895"/>
                  </a:cubicBezTo>
                  <a:cubicBezTo>
                    <a:pt x="5883449" y="1852523"/>
                    <a:pt x="5908205" y="1855520"/>
                    <a:pt x="5931583" y="1862893"/>
                  </a:cubicBezTo>
                  <a:cubicBezTo>
                    <a:pt x="5940196" y="1865620"/>
                    <a:pt x="5948570" y="1869021"/>
                    <a:pt x="5957553" y="1870131"/>
                  </a:cubicBezTo>
                  <a:cubicBezTo>
                    <a:pt x="5971848" y="1871882"/>
                    <a:pt x="5981806" y="1868011"/>
                    <a:pt x="5995596" y="1874677"/>
                  </a:cubicBezTo>
                  <a:cubicBezTo>
                    <a:pt x="6015106" y="1884137"/>
                    <a:pt x="6024861" y="1902823"/>
                    <a:pt x="6041277" y="1915515"/>
                  </a:cubicBezTo>
                  <a:cubicBezTo>
                    <a:pt x="6051199" y="1923191"/>
                    <a:pt x="6063846" y="1928006"/>
                    <a:pt x="6075116" y="1933528"/>
                  </a:cubicBezTo>
                  <a:cubicBezTo>
                    <a:pt x="6106803" y="1949116"/>
                    <a:pt x="6127286" y="1976891"/>
                    <a:pt x="6160253" y="1990426"/>
                  </a:cubicBezTo>
                  <a:cubicBezTo>
                    <a:pt x="6184001" y="2000189"/>
                    <a:pt x="6204250" y="1989045"/>
                    <a:pt x="6227998" y="1988608"/>
                  </a:cubicBezTo>
                  <a:cubicBezTo>
                    <a:pt x="6247710" y="1988237"/>
                    <a:pt x="6259853" y="1988540"/>
                    <a:pt x="6277479" y="1977531"/>
                  </a:cubicBezTo>
                  <a:cubicBezTo>
                    <a:pt x="6291810" y="1968576"/>
                    <a:pt x="6306844" y="1950799"/>
                    <a:pt x="6324000" y="1948611"/>
                  </a:cubicBezTo>
                  <a:cubicBezTo>
                    <a:pt x="6353769" y="1944773"/>
                    <a:pt x="6370890" y="1988439"/>
                    <a:pt x="6376610" y="2011434"/>
                  </a:cubicBezTo>
                  <a:cubicBezTo>
                    <a:pt x="6381184" y="2029884"/>
                    <a:pt x="6378965" y="2048771"/>
                    <a:pt x="6385826" y="2066649"/>
                  </a:cubicBezTo>
                  <a:cubicBezTo>
                    <a:pt x="6390536" y="2078870"/>
                    <a:pt x="6398272" y="2089374"/>
                    <a:pt x="6402107" y="2101966"/>
                  </a:cubicBezTo>
                  <a:cubicBezTo>
                    <a:pt x="6405168" y="2112100"/>
                    <a:pt x="6413678" y="2131930"/>
                    <a:pt x="6413678" y="2142030"/>
                  </a:cubicBezTo>
                  <a:cubicBezTo>
                    <a:pt x="6413678" y="2146912"/>
                    <a:pt x="6412668" y="2152434"/>
                    <a:pt x="6409237" y="2156238"/>
                  </a:cubicBezTo>
                  <a:cubicBezTo>
                    <a:pt x="6402914" y="2163241"/>
                    <a:pt x="6406983" y="2160110"/>
                    <a:pt x="6396724" y="2160278"/>
                  </a:cubicBezTo>
                  <a:cubicBezTo>
                    <a:pt x="6378560" y="2160581"/>
                    <a:pt x="6362784" y="2155363"/>
                    <a:pt x="6345428" y="2152670"/>
                  </a:cubicBezTo>
                  <a:cubicBezTo>
                    <a:pt x="6312127" y="2147518"/>
                    <a:pt x="6299377" y="2171557"/>
                    <a:pt x="6309704" y="2201285"/>
                  </a:cubicBezTo>
                  <a:cubicBezTo>
                    <a:pt x="6324907" y="2244986"/>
                    <a:pt x="6374187" y="2294106"/>
                    <a:pt x="6323899" y="2332992"/>
                  </a:cubicBezTo>
                  <a:cubicBezTo>
                    <a:pt x="6319996" y="2336023"/>
                    <a:pt x="6315927" y="2338581"/>
                    <a:pt x="6311924" y="2341073"/>
                  </a:cubicBezTo>
                  <a:cubicBezTo>
                    <a:pt x="6325211" y="2341814"/>
                    <a:pt x="6338396" y="2341712"/>
                    <a:pt x="6351482" y="2345079"/>
                  </a:cubicBezTo>
                  <a:cubicBezTo>
                    <a:pt x="6363458" y="2348177"/>
                    <a:pt x="6378829" y="2350196"/>
                    <a:pt x="6391006" y="2346560"/>
                  </a:cubicBezTo>
                  <a:cubicBezTo>
                    <a:pt x="6406312" y="2341948"/>
                    <a:pt x="6421246" y="2333868"/>
                    <a:pt x="6439444" y="2336797"/>
                  </a:cubicBezTo>
                  <a:cubicBezTo>
                    <a:pt x="6466892" y="2341174"/>
                    <a:pt x="6490438" y="2361071"/>
                    <a:pt x="6518122" y="2364101"/>
                  </a:cubicBezTo>
                  <a:cubicBezTo>
                    <a:pt x="6547050" y="2367266"/>
                    <a:pt x="6570798" y="2344540"/>
                    <a:pt x="6585297" y="2321310"/>
                  </a:cubicBezTo>
                  <a:cubicBezTo>
                    <a:pt x="6605782" y="2288450"/>
                    <a:pt x="6588929" y="2252224"/>
                    <a:pt x="6594548" y="2217210"/>
                  </a:cubicBezTo>
                  <a:cubicBezTo>
                    <a:pt x="6596800" y="2203238"/>
                    <a:pt x="6600097" y="2188727"/>
                    <a:pt x="6604538" y="2175294"/>
                  </a:cubicBezTo>
                  <a:cubicBezTo>
                    <a:pt x="6609919" y="2158999"/>
                    <a:pt x="6620548" y="2147283"/>
                    <a:pt x="6628789" y="2132671"/>
                  </a:cubicBezTo>
                  <a:cubicBezTo>
                    <a:pt x="6643087" y="2107286"/>
                    <a:pt x="6654994" y="2082574"/>
                    <a:pt x="6649511" y="2052677"/>
                  </a:cubicBezTo>
                  <a:cubicBezTo>
                    <a:pt x="6645070" y="2028402"/>
                    <a:pt x="6644230" y="2011501"/>
                    <a:pt x="6649309" y="1987227"/>
                  </a:cubicBezTo>
                  <a:cubicBezTo>
                    <a:pt x="6652640" y="1971336"/>
                    <a:pt x="6654422" y="1955176"/>
                    <a:pt x="6656003" y="1939015"/>
                  </a:cubicBezTo>
                  <a:cubicBezTo>
                    <a:pt x="6657719" y="1921340"/>
                    <a:pt x="6662427" y="1903092"/>
                    <a:pt x="6661082" y="1885148"/>
                  </a:cubicBezTo>
                  <a:cubicBezTo>
                    <a:pt x="6659400" y="1862422"/>
                    <a:pt x="6651059" y="1838249"/>
                    <a:pt x="6634240" y="1822324"/>
                  </a:cubicBezTo>
                  <a:cubicBezTo>
                    <a:pt x="6621525" y="1810304"/>
                    <a:pt x="6609650" y="1803032"/>
                    <a:pt x="6599896" y="1787411"/>
                  </a:cubicBezTo>
                  <a:cubicBezTo>
                    <a:pt x="6592764" y="1775963"/>
                    <a:pt x="6586036" y="1764214"/>
                    <a:pt x="6582572" y="1751083"/>
                  </a:cubicBezTo>
                  <a:cubicBezTo>
                    <a:pt x="6579916" y="1741017"/>
                    <a:pt x="6580655" y="1729738"/>
                    <a:pt x="6576618" y="1720076"/>
                  </a:cubicBezTo>
                  <a:cubicBezTo>
                    <a:pt x="6572077" y="1709100"/>
                    <a:pt x="6562423" y="1700986"/>
                    <a:pt x="6555394" y="1691559"/>
                  </a:cubicBezTo>
                  <a:cubicBezTo>
                    <a:pt x="6540020" y="1670954"/>
                    <a:pt x="6522058" y="1652303"/>
                    <a:pt x="6504668" y="1633954"/>
                  </a:cubicBezTo>
                  <a:cubicBezTo>
                    <a:pt x="6495653" y="1624460"/>
                    <a:pt x="6496561" y="1613147"/>
                    <a:pt x="6489194" y="1604798"/>
                  </a:cubicBezTo>
                  <a:cubicBezTo>
                    <a:pt x="6463024" y="1575171"/>
                    <a:pt x="6422625" y="1574329"/>
                    <a:pt x="6387575" y="1559852"/>
                  </a:cubicBezTo>
                  <a:cubicBezTo>
                    <a:pt x="6373885" y="1554196"/>
                    <a:pt x="6361573" y="1545409"/>
                    <a:pt x="6348353" y="1538776"/>
                  </a:cubicBezTo>
                  <a:cubicBezTo>
                    <a:pt x="6331434" y="1530258"/>
                    <a:pt x="6313472" y="1527060"/>
                    <a:pt x="6294971" y="1523693"/>
                  </a:cubicBezTo>
                  <a:cubicBezTo>
                    <a:pt x="6284813" y="1521841"/>
                    <a:pt x="6266009" y="1514603"/>
                    <a:pt x="6263621" y="1528204"/>
                  </a:cubicBezTo>
                  <a:cubicBezTo>
                    <a:pt x="6262173" y="1536352"/>
                    <a:pt x="6272299" y="1543052"/>
                    <a:pt x="6268195" y="1551536"/>
                  </a:cubicBezTo>
                  <a:cubicBezTo>
                    <a:pt x="6244480" y="1558067"/>
                    <a:pt x="6215721" y="1551603"/>
                    <a:pt x="6195874" y="1538843"/>
                  </a:cubicBezTo>
                  <a:cubicBezTo>
                    <a:pt x="6187195" y="1533254"/>
                    <a:pt x="6175456" y="1527598"/>
                    <a:pt x="6172161" y="1517296"/>
                  </a:cubicBezTo>
                  <a:cubicBezTo>
                    <a:pt x="6170075" y="1510731"/>
                    <a:pt x="6172497" y="1504940"/>
                    <a:pt x="6168561" y="1498476"/>
                  </a:cubicBezTo>
                  <a:cubicBezTo>
                    <a:pt x="6146226" y="1462014"/>
                    <a:pt x="6070810" y="1484134"/>
                    <a:pt x="6064452" y="1439625"/>
                  </a:cubicBezTo>
                  <a:cubicBezTo>
                    <a:pt x="6061290" y="1417505"/>
                    <a:pt x="6077436" y="1397305"/>
                    <a:pt x="6085981" y="1377475"/>
                  </a:cubicBezTo>
                  <a:cubicBezTo>
                    <a:pt x="6094961" y="1356567"/>
                    <a:pt x="6116356" y="1339734"/>
                    <a:pt x="6118776" y="1316032"/>
                  </a:cubicBezTo>
                  <a:cubicBezTo>
                    <a:pt x="6120661" y="1297313"/>
                    <a:pt x="6110334" y="1281961"/>
                    <a:pt x="6113865" y="1263207"/>
                  </a:cubicBezTo>
                  <a:cubicBezTo>
                    <a:pt x="6116220" y="1250649"/>
                    <a:pt x="6119955" y="1241559"/>
                    <a:pt x="6128598" y="1232435"/>
                  </a:cubicBezTo>
                  <a:cubicBezTo>
                    <a:pt x="6145957" y="1214154"/>
                    <a:pt x="6168157" y="1201764"/>
                    <a:pt x="6188037" y="1186715"/>
                  </a:cubicBezTo>
                  <a:cubicBezTo>
                    <a:pt x="6211046" y="1169309"/>
                    <a:pt x="6227292" y="1166077"/>
                    <a:pt x="6255144" y="1159848"/>
                  </a:cubicBezTo>
                  <a:cubicBezTo>
                    <a:pt x="6269070" y="1156751"/>
                    <a:pt x="6281279" y="1152744"/>
                    <a:pt x="6295441" y="1155539"/>
                  </a:cubicBezTo>
                  <a:cubicBezTo>
                    <a:pt x="6310242" y="1158434"/>
                    <a:pt x="6323125" y="1160993"/>
                    <a:pt x="6338531" y="1160084"/>
                  </a:cubicBezTo>
                  <a:cubicBezTo>
                    <a:pt x="6354375" y="1159141"/>
                    <a:pt x="6368535" y="1147627"/>
                    <a:pt x="6384245" y="1148570"/>
                  </a:cubicBezTo>
                  <a:cubicBezTo>
                    <a:pt x="6396523" y="1149310"/>
                    <a:pt x="6405638" y="1154697"/>
                    <a:pt x="6418722" y="1154596"/>
                  </a:cubicBezTo>
                  <a:cubicBezTo>
                    <a:pt x="6443749" y="1154394"/>
                    <a:pt x="6466118" y="1152677"/>
                    <a:pt x="6488757" y="1142274"/>
                  </a:cubicBezTo>
                  <a:cubicBezTo>
                    <a:pt x="6509914" y="1132577"/>
                    <a:pt x="6527238" y="1143217"/>
                    <a:pt x="6545637" y="1154933"/>
                  </a:cubicBezTo>
                  <a:cubicBezTo>
                    <a:pt x="6557814" y="1162676"/>
                    <a:pt x="6568073" y="1174123"/>
                    <a:pt x="6580856" y="1180722"/>
                  </a:cubicBezTo>
                  <a:cubicBezTo>
                    <a:pt x="6597172" y="1189139"/>
                    <a:pt x="6615368" y="1186917"/>
                    <a:pt x="6632928" y="1186749"/>
                  </a:cubicBezTo>
                  <a:cubicBezTo>
                    <a:pt x="6680356" y="1186277"/>
                    <a:pt x="6762970" y="1201663"/>
                    <a:pt x="6798188" y="1159781"/>
                  </a:cubicBezTo>
                  <a:cubicBezTo>
                    <a:pt x="6809221" y="1146650"/>
                    <a:pt x="6793715" y="1140052"/>
                    <a:pt x="6783053" y="1133285"/>
                  </a:cubicBezTo>
                  <a:cubicBezTo>
                    <a:pt x="6760245" y="1118740"/>
                    <a:pt x="6741778" y="1091234"/>
                    <a:pt x="6747531" y="1063054"/>
                  </a:cubicBezTo>
                  <a:cubicBezTo>
                    <a:pt x="6755671" y="1023125"/>
                    <a:pt x="6795094" y="980265"/>
                    <a:pt x="6837983" y="982454"/>
                  </a:cubicBezTo>
                  <a:cubicBezTo>
                    <a:pt x="6858534" y="983498"/>
                    <a:pt x="6878886" y="993497"/>
                    <a:pt x="6898194" y="1000163"/>
                  </a:cubicBezTo>
                  <a:cubicBezTo>
                    <a:pt x="6907241" y="1003261"/>
                    <a:pt x="6915281" y="1003530"/>
                    <a:pt x="6923052" y="1008748"/>
                  </a:cubicBezTo>
                  <a:cubicBezTo>
                    <a:pt x="6935732" y="1017300"/>
                    <a:pt x="6949323" y="1026121"/>
                    <a:pt x="6961769" y="1035076"/>
                  </a:cubicBezTo>
                  <a:cubicBezTo>
                    <a:pt x="6977073" y="1046119"/>
                    <a:pt x="7022786" y="1076656"/>
                    <a:pt x="7042701" y="1062347"/>
                  </a:cubicBezTo>
                  <a:cubicBezTo>
                    <a:pt x="7048251" y="1058340"/>
                    <a:pt x="7048419" y="1047702"/>
                    <a:pt x="7052254" y="1041810"/>
                  </a:cubicBezTo>
                  <a:cubicBezTo>
                    <a:pt x="7058442" y="1032350"/>
                    <a:pt x="7067389" y="1025010"/>
                    <a:pt x="7073042" y="1014640"/>
                  </a:cubicBezTo>
                  <a:cubicBezTo>
                    <a:pt x="7082796" y="996797"/>
                    <a:pt x="7079870" y="980232"/>
                    <a:pt x="7069038" y="965520"/>
                  </a:cubicBezTo>
                  <a:cubicBezTo>
                    <a:pt x="7063994" y="958685"/>
                    <a:pt x="7039268" y="921516"/>
                    <a:pt x="7057635" y="917307"/>
                  </a:cubicBezTo>
                  <a:cubicBezTo>
                    <a:pt x="7063556" y="915927"/>
                    <a:pt x="7079669" y="929764"/>
                    <a:pt x="7083637" y="933905"/>
                  </a:cubicBezTo>
                  <a:cubicBezTo>
                    <a:pt x="7089255" y="939764"/>
                    <a:pt x="7092989" y="949898"/>
                    <a:pt x="7096925" y="956900"/>
                  </a:cubicBezTo>
                  <a:cubicBezTo>
                    <a:pt x="7106478" y="973970"/>
                    <a:pt x="7108125" y="990938"/>
                    <a:pt x="7119763" y="1006729"/>
                  </a:cubicBezTo>
                  <a:cubicBezTo>
                    <a:pt x="7126089" y="1015280"/>
                    <a:pt x="7130897" y="1020061"/>
                    <a:pt x="7138399" y="1026491"/>
                  </a:cubicBezTo>
                  <a:cubicBezTo>
                    <a:pt x="7144790" y="1031979"/>
                    <a:pt x="7155017" y="1043662"/>
                    <a:pt x="7155150" y="1052684"/>
                  </a:cubicBezTo>
                  <a:cubicBezTo>
                    <a:pt x="7155319" y="1064973"/>
                    <a:pt x="7136954" y="1069350"/>
                    <a:pt x="7128879" y="1079484"/>
                  </a:cubicBezTo>
                  <a:cubicBezTo>
                    <a:pt x="7118587" y="1092412"/>
                    <a:pt x="7124978" y="1107764"/>
                    <a:pt x="7115863" y="1122342"/>
                  </a:cubicBezTo>
                  <a:cubicBezTo>
                    <a:pt x="7107554" y="1135608"/>
                    <a:pt x="7091811" y="1146583"/>
                    <a:pt x="7098001" y="1162676"/>
                  </a:cubicBezTo>
                  <a:cubicBezTo>
                    <a:pt x="7104762" y="1180385"/>
                    <a:pt x="7121042" y="1192135"/>
                    <a:pt x="7117343" y="1213716"/>
                  </a:cubicBezTo>
                  <a:cubicBezTo>
                    <a:pt x="7114618" y="1229641"/>
                    <a:pt x="7102105" y="1241761"/>
                    <a:pt x="7090365" y="1251188"/>
                  </a:cubicBezTo>
                  <a:cubicBezTo>
                    <a:pt x="7078727" y="1260581"/>
                    <a:pt x="7049226" y="1271254"/>
                    <a:pt x="7047982" y="1288963"/>
                  </a:cubicBezTo>
                  <a:cubicBezTo>
                    <a:pt x="7047107" y="1301319"/>
                    <a:pt x="7069106" y="1318220"/>
                    <a:pt x="7076944" y="1327041"/>
                  </a:cubicBezTo>
                  <a:cubicBezTo>
                    <a:pt x="7091205" y="1343067"/>
                    <a:pt x="7086563" y="1356668"/>
                    <a:pt x="7091306" y="1374849"/>
                  </a:cubicBezTo>
                  <a:cubicBezTo>
                    <a:pt x="7096050" y="1392928"/>
                    <a:pt x="7113306" y="1413600"/>
                    <a:pt x="7125147" y="1427808"/>
                  </a:cubicBezTo>
                  <a:cubicBezTo>
                    <a:pt x="7132983" y="1437235"/>
                    <a:pt x="7144185" y="1442992"/>
                    <a:pt x="7153200" y="1451577"/>
                  </a:cubicBezTo>
                  <a:cubicBezTo>
                    <a:pt x="7164603" y="1462384"/>
                    <a:pt x="7173215" y="1464876"/>
                    <a:pt x="7186870" y="1471441"/>
                  </a:cubicBezTo>
                  <a:cubicBezTo>
                    <a:pt x="7208836" y="1481979"/>
                    <a:pt x="7224815" y="1497937"/>
                    <a:pt x="7237932" y="1517936"/>
                  </a:cubicBezTo>
                  <a:cubicBezTo>
                    <a:pt x="7243954" y="1527127"/>
                    <a:pt x="7247083" y="1537261"/>
                    <a:pt x="7252396" y="1546822"/>
                  </a:cubicBezTo>
                  <a:cubicBezTo>
                    <a:pt x="7258822" y="1558337"/>
                    <a:pt x="7267332" y="1564027"/>
                    <a:pt x="7276986" y="1572645"/>
                  </a:cubicBezTo>
                  <a:cubicBezTo>
                    <a:pt x="7285732" y="1580423"/>
                    <a:pt x="7292897" y="1583116"/>
                    <a:pt x="7302214" y="1589580"/>
                  </a:cubicBezTo>
                  <a:cubicBezTo>
                    <a:pt x="7313383" y="1597290"/>
                    <a:pt x="7321792" y="1609478"/>
                    <a:pt x="7333228" y="1617154"/>
                  </a:cubicBezTo>
                  <a:cubicBezTo>
                    <a:pt x="7357750" y="1633651"/>
                    <a:pt x="7382372" y="1648229"/>
                    <a:pt x="7404406" y="1668126"/>
                  </a:cubicBezTo>
                  <a:cubicBezTo>
                    <a:pt x="7411672" y="1674692"/>
                    <a:pt x="7420249" y="1677756"/>
                    <a:pt x="7427850" y="1683849"/>
                  </a:cubicBezTo>
                  <a:cubicBezTo>
                    <a:pt x="7437302" y="1691424"/>
                    <a:pt x="7445073" y="1699067"/>
                    <a:pt x="7455501" y="1705733"/>
                  </a:cubicBezTo>
                  <a:cubicBezTo>
                    <a:pt x="7468384" y="1713981"/>
                    <a:pt x="7485506" y="1725967"/>
                    <a:pt x="7499767" y="1715194"/>
                  </a:cubicBezTo>
                  <a:cubicBezTo>
                    <a:pt x="7510936" y="1706743"/>
                    <a:pt x="7510767" y="1692704"/>
                    <a:pt x="7509018" y="1681492"/>
                  </a:cubicBezTo>
                  <a:cubicBezTo>
                    <a:pt x="7505218" y="1657016"/>
                    <a:pt x="7463978" y="1603956"/>
                    <a:pt x="7500810" y="1587123"/>
                  </a:cubicBezTo>
                  <a:cubicBezTo>
                    <a:pt x="7506394" y="1584564"/>
                    <a:pt x="7520725" y="1587426"/>
                    <a:pt x="7524457" y="1583823"/>
                  </a:cubicBezTo>
                  <a:cubicBezTo>
                    <a:pt x="7530343" y="1578133"/>
                    <a:pt x="7519277" y="1566653"/>
                    <a:pt x="7515711" y="1562848"/>
                  </a:cubicBezTo>
                  <a:cubicBezTo>
                    <a:pt x="7506427" y="1552950"/>
                    <a:pt x="7492737" y="1543961"/>
                    <a:pt x="7488600" y="1529821"/>
                  </a:cubicBezTo>
                  <a:cubicBezTo>
                    <a:pt x="7486683" y="1523255"/>
                    <a:pt x="7487590" y="1515950"/>
                    <a:pt x="7486245" y="1509250"/>
                  </a:cubicBezTo>
                  <a:cubicBezTo>
                    <a:pt x="7485572" y="1505950"/>
                    <a:pt x="7482915" y="1505108"/>
                    <a:pt x="7483051" y="1501338"/>
                  </a:cubicBezTo>
                  <a:cubicBezTo>
                    <a:pt x="7483353" y="1493291"/>
                    <a:pt x="7489307" y="1486591"/>
                    <a:pt x="7495394" y="1482315"/>
                  </a:cubicBezTo>
                  <a:cubicBezTo>
                    <a:pt x="7505756" y="1475077"/>
                    <a:pt x="7531791" y="1470801"/>
                    <a:pt x="7522406" y="1452756"/>
                  </a:cubicBezTo>
                  <a:cubicBezTo>
                    <a:pt x="7515880" y="1440130"/>
                    <a:pt x="7487625" y="1433666"/>
                    <a:pt x="7476793" y="1423499"/>
                  </a:cubicBezTo>
                  <a:cubicBezTo>
                    <a:pt x="7466333" y="1413667"/>
                    <a:pt x="7448572" y="1391952"/>
                    <a:pt x="7456375" y="1376095"/>
                  </a:cubicBezTo>
                  <a:cubicBezTo>
                    <a:pt x="7462397" y="1363840"/>
                    <a:pt x="7476894" y="1365220"/>
                    <a:pt x="7468957" y="1348150"/>
                  </a:cubicBezTo>
                  <a:cubicBezTo>
                    <a:pt x="7461219" y="1331552"/>
                    <a:pt x="7440901" y="1327344"/>
                    <a:pt x="7426203" y="1319230"/>
                  </a:cubicBezTo>
                  <a:cubicBezTo>
                    <a:pt x="7406356" y="1308288"/>
                    <a:pt x="7402219" y="1298053"/>
                    <a:pt x="7396467" y="1278156"/>
                  </a:cubicBezTo>
                  <a:cubicBezTo>
                    <a:pt x="7391724" y="1261793"/>
                    <a:pt x="7368918" y="1259201"/>
                    <a:pt x="7354455" y="1255464"/>
                  </a:cubicBezTo>
                  <a:cubicBezTo>
                    <a:pt x="7338744" y="1251390"/>
                    <a:pt x="7323238" y="1249471"/>
                    <a:pt x="7307630" y="1245566"/>
                  </a:cubicBezTo>
                  <a:cubicBezTo>
                    <a:pt x="7288826" y="1240886"/>
                    <a:pt x="7282369" y="1224894"/>
                    <a:pt x="7272580" y="1210383"/>
                  </a:cubicBezTo>
                  <a:cubicBezTo>
                    <a:pt x="7263969" y="1197623"/>
                    <a:pt x="7258822" y="1185941"/>
                    <a:pt x="7256601" y="1170756"/>
                  </a:cubicBezTo>
                  <a:cubicBezTo>
                    <a:pt x="7255055" y="1160016"/>
                    <a:pt x="7243281" y="1133116"/>
                    <a:pt x="7256231" y="1127393"/>
                  </a:cubicBezTo>
                  <a:cubicBezTo>
                    <a:pt x="7270730" y="1120996"/>
                    <a:pt x="7280585" y="1131972"/>
                    <a:pt x="7294209" y="1119717"/>
                  </a:cubicBezTo>
                  <a:cubicBezTo>
                    <a:pt x="7303224" y="1111602"/>
                    <a:pt x="7310825" y="1104600"/>
                    <a:pt x="7321119" y="1098170"/>
                  </a:cubicBezTo>
                  <a:cubicBezTo>
                    <a:pt x="7338880" y="1087093"/>
                    <a:pt x="7339687" y="1105138"/>
                    <a:pt x="7352906" y="1115676"/>
                  </a:cubicBezTo>
                  <a:cubicBezTo>
                    <a:pt x="7365722" y="1125911"/>
                    <a:pt x="7386946" y="1140389"/>
                    <a:pt x="7400133" y="1126686"/>
                  </a:cubicBezTo>
                  <a:cubicBezTo>
                    <a:pt x="7413891" y="1112377"/>
                    <a:pt x="7412579" y="1095072"/>
                    <a:pt x="7431180" y="1084534"/>
                  </a:cubicBezTo>
                  <a:cubicBezTo>
                    <a:pt x="7445342" y="1076487"/>
                    <a:pt x="7455501" y="1080561"/>
                    <a:pt x="7468922" y="1087328"/>
                  </a:cubicBezTo>
                  <a:cubicBezTo>
                    <a:pt x="7482074" y="1093961"/>
                    <a:pt x="7488062" y="1101098"/>
                    <a:pt x="7503703" y="1100896"/>
                  </a:cubicBezTo>
                  <a:cubicBezTo>
                    <a:pt x="7517966" y="1100695"/>
                    <a:pt x="7532429" y="1101839"/>
                    <a:pt x="7546659" y="1101031"/>
                  </a:cubicBezTo>
                  <a:cubicBezTo>
                    <a:pt x="7575992" y="1099415"/>
                    <a:pt x="7595568" y="1075579"/>
                    <a:pt x="7605121" y="1049890"/>
                  </a:cubicBezTo>
                  <a:cubicBezTo>
                    <a:pt x="7612756" y="1029420"/>
                    <a:pt x="7619685" y="1022013"/>
                    <a:pt x="7638220" y="1010870"/>
                  </a:cubicBezTo>
                  <a:cubicBezTo>
                    <a:pt x="7650598" y="1003429"/>
                    <a:pt x="7664255" y="991510"/>
                    <a:pt x="7674346" y="981444"/>
                  </a:cubicBezTo>
                  <a:cubicBezTo>
                    <a:pt x="7687634" y="968179"/>
                    <a:pt x="7695000" y="952423"/>
                    <a:pt x="7715822" y="950201"/>
                  </a:cubicBezTo>
                  <a:cubicBezTo>
                    <a:pt x="7729748" y="948719"/>
                    <a:pt x="7744750" y="950537"/>
                    <a:pt x="7758777" y="950403"/>
                  </a:cubicBezTo>
                  <a:cubicBezTo>
                    <a:pt x="7773982" y="950234"/>
                    <a:pt x="7783434" y="955890"/>
                    <a:pt x="7799075" y="955756"/>
                  </a:cubicBezTo>
                  <a:cubicBezTo>
                    <a:pt x="7814514" y="955655"/>
                    <a:pt x="7829651" y="957742"/>
                    <a:pt x="7843476" y="949291"/>
                  </a:cubicBezTo>
                  <a:cubicBezTo>
                    <a:pt x="7859388" y="939528"/>
                    <a:pt x="7861640" y="924479"/>
                    <a:pt x="7853467" y="909429"/>
                  </a:cubicBezTo>
                  <a:cubicBezTo>
                    <a:pt x="7847648" y="898723"/>
                    <a:pt x="7836884" y="894245"/>
                    <a:pt x="7825919" y="888589"/>
                  </a:cubicBezTo>
                  <a:cubicBezTo>
                    <a:pt x="7813573" y="882226"/>
                    <a:pt x="7802136" y="875324"/>
                    <a:pt x="7788310" y="871116"/>
                  </a:cubicBezTo>
                  <a:cubicBezTo>
                    <a:pt x="7780441" y="868725"/>
                    <a:pt x="7774150" y="866133"/>
                    <a:pt x="7766615" y="862901"/>
                  </a:cubicBezTo>
                  <a:cubicBezTo>
                    <a:pt x="7744077" y="853205"/>
                    <a:pt x="7715453" y="857817"/>
                    <a:pt x="7697018" y="848289"/>
                  </a:cubicBezTo>
                  <a:cubicBezTo>
                    <a:pt x="7686153" y="842667"/>
                    <a:pt x="7675894" y="836371"/>
                    <a:pt x="7663886" y="833509"/>
                  </a:cubicBezTo>
                  <a:cubicBezTo>
                    <a:pt x="7650430" y="830311"/>
                    <a:pt x="7639600" y="829402"/>
                    <a:pt x="7627624" y="822264"/>
                  </a:cubicBezTo>
                  <a:cubicBezTo>
                    <a:pt x="7616289" y="815531"/>
                    <a:pt x="7603002" y="801794"/>
                    <a:pt x="7616086" y="790246"/>
                  </a:cubicBezTo>
                  <a:cubicBezTo>
                    <a:pt x="7624832" y="782503"/>
                    <a:pt x="7634790" y="781526"/>
                    <a:pt x="7643199" y="771965"/>
                  </a:cubicBezTo>
                  <a:cubicBezTo>
                    <a:pt x="7654702" y="758868"/>
                    <a:pt x="7664290" y="748465"/>
                    <a:pt x="7680672" y="740385"/>
                  </a:cubicBezTo>
                  <a:cubicBezTo>
                    <a:pt x="7704958" y="728433"/>
                    <a:pt x="7729950" y="736648"/>
                    <a:pt x="7753192" y="745873"/>
                  </a:cubicBezTo>
                  <a:cubicBezTo>
                    <a:pt x="7789454" y="760316"/>
                    <a:pt x="7827263" y="764928"/>
                    <a:pt x="7865812" y="770315"/>
                  </a:cubicBezTo>
                  <a:cubicBezTo>
                    <a:pt x="7881319" y="772504"/>
                    <a:pt x="7896893" y="774625"/>
                    <a:pt x="7912265" y="777722"/>
                  </a:cubicBezTo>
                  <a:cubicBezTo>
                    <a:pt x="7940722" y="783412"/>
                    <a:pt x="7965380" y="798596"/>
                    <a:pt x="7993332" y="805094"/>
                  </a:cubicBezTo>
                  <a:cubicBezTo>
                    <a:pt x="8015532" y="810245"/>
                    <a:pt x="8050617" y="809841"/>
                    <a:pt x="8066594" y="789472"/>
                  </a:cubicBezTo>
                  <a:cubicBezTo>
                    <a:pt x="8059497" y="771763"/>
                    <a:pt x="8046209" y="756983"/>
                    <a:pt x="8037430" y="73998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5" name="Freeform 1197">
              <a:extLst>
                <a:ext uri="{FF2B5EF4-FFF2-40B4-BE49-F238E27FC236}">
                  <a16:creationId xmlns:a16="http://schemas.microsoft.com/office/drawing/2014/main" id="{6B16916C-67CA-CD6B-77A0-6B94CC2E9124}"/>
                </a:ext>
              </a:extLst>
            </p:cNvPr>
            <p:cNvSpPr>
              <a:spLocks/>
            </p:cNvSpPr>
            <p:nvPr/>
          </p:nvSpPr>
          <p:spPr>
            <a:xfrm>
              <a:off x="18786186" y="4874477"/>
              <a:ext cx="327693" cy="358540"/>
            </a:xfrm>
            <a:custGeom>
              <a:avLst/>
              <a:gdLst>
                <a:gd name="connsiteX0" fmla="*/ 275324 w 337303"/>
                <a:gd name="connsiteY0" fmla="*/ 286746 h 369260"/>
                <a:gd name="connsiteX1" fmla="*/ 231527 w 337303"/>
                <a:gd name="connsiteY1" fmla="*/ 248332 h 369260"/>
                <a:gd name="connsiteX2" fmla="*/ 235463 w 337303"/>
                <a:gd name="connsiteY2" fmla="*/ 221532 h 369260"/>
                <a:gd name="connsiteX3" fmla="*/ 251374 w 337303"/>
                <a:gd name="connsiteY3" fmla="*/ 196753 h 369260"/>
                <a:gd name="connsiteX4" fmla="*/ 269337 w 337303"/>
                <a:gd name="connsiteY4" fmla="*/ 174533 h 369260"/>
                <a:gd name="connsiteX5" fmla="*/ 294497 w 337303"/>
                <a:gd name="connsiteY5" fmla="*/ 156116 h 369260"/>
                <a:gd name="connsiteX6" fmla="*/ 306035 w 337303"/>
                <a:gd name="connsiteY6" fmla="*/ 89959 h 369260"/>
                <a:gd name="connsiteX7" fmla="*/ 292446 w 337303"/>
                <a:gd name="connsiteY7" fmla="*/ 53161 h 369260"/>
                <a:gd name="connsiteX8" fmla="*/ 301157 w 337303"/>
                <a:gd name="connsiteY8" fmla="*/ 16868 h 369260"/>
                <a:gd name="connsiteX9" fmla="*/ 303882 w 337303"/>
                <a:gd name="connsiteY9" fmla="*/ 7238 h 369260"/>
                <a:gd name="connsiteX10" fmla="*/ 277073 w 337303"/>
                <a:gd name="connsiteY10" fmla="*/ 4007 h 369260"/>
                <a:gd name="connsiteX11" fmla="*/ 237516 w 337303"/>
                <a:gd name="connsiteY11" fmla="*/ 0 h 369260"/>
                <a:gd name="connsiteX12" fmla="*/ 237516 w 337303"/>
                <a:gd name="connsiteY12" fmla="*/ 0 h 369260"/>
                <a:gd name="connsiteX13" fmla="*/ 211278 w 337303"/>
                <a:gd name="connsiteY13" fmla="*/ 26867 h 369260"/>
                <a:gd name="connsiteX14" fmla="*/ 195872 w 337303"/>
                <a:gd name="connsiteY14" fmla="*/ 55551 h 369260"/>
                <a:gd name="connsiteX15" fmla="*/ 164757 w 337303"/>
                <a:gd name="connsiteY15" fmla="*/ 60669 h 369260"/>
                <a:gd name="connsiteX16" fmla="*/ 90922 w 337303"/>
                <a:gd name="connsiteY16" fmla="*/ 94943 h 369260"/>
                <a:gd name="connsiteX17" fmla="*/ 66031 w 337303"/>
                <a:gd name="connsiteY17" fmla="*/ 124637 h 369260"/>
                <a:gd name="connsiteX18" fmla="*/ 20385 w 337303"/>
                <a:gd name="connsiteY18" fmla="*/ 151369 h 369260"/>
                <a:gd name="connsiteX19" fmla="*/ 0 w 337303"/>
                <a:gd name="connsiteY19" fmla="*/ 212408 h 369260"/>
                <a:gd name="connsiteX20" fmla="*/ 55536 w 337303"/>
                <a:gd name="connsiteY20" fmla="*/ 224495 h 369260"/>
                <a:gd name="connsiteX21" fmla="*/ 76493 w 337303"/>
                <a:gd name="connsiteY21" fmla="*/ 234831 h 369260"/>
                <a:gd name="connsiteX22" fmla="*/ 97517 w 337303"/>
                <a:gd name="connsiteY22" fmla="*/ 253954 h 369260"/>
                <a:gd name="connsiteX23" fmla="*/ 110770 w 337303"/>
                <a:gd name="connsiteY23" fmla="*/ 305768 h 369260"/>
                <a:gd name="connsiteX24" fmla="*/ 137443 w 337303"/>
                <a:gd name="connsiteY24" fmla="*/ 348257 h 369260"/>
                <a:gd name="connsiteX25" fmla="*/ 160384 w 337303"/>
                <a:gd name="connsiteY25" fmla="*/ 361690 h 369260"/>
                <a:gd name="connsiteX26" fmla="*/ 189211 w 337303"/>
                <a:gd name="connsiteY26" fmla="*/ 369164 h 369260"/>
                <a:gd name="connsiteX27" fmla="*/ 202599 w 337303"/>
                <a:gd name="connsiteY27" fmla="*/ 364922 h 369260"/>
                <a:gd name="connsiteX28" fmla="*/ 215988 w 337303"/>
                <a:gd name="connsiteY28" fmla="*/ 365158 h 369260"/>
                <a:gd name="connsiteX29" fmla="*/ 244714 w 337303"/>
                <a:gd name="connsiteY29" fmla="*/ 351691 h 369260"/>
                <a:gd name="connsiteX30" fmla="*/ 293959 w 337303"/>
                <a:gd name="connsiteY30" fmla="*/ 334756 h 369260"/>
                <a:gd name="connsiteX31" fmla="*/ 319255 w 337303"/>
                <a:gd name="connsiteY31" fmla="*/ 344048 h 369260"/>
                <a:gd name="connsiteX32" fmla="*/ 330794 w 337303"/>
                <a:gd name="connsiteY32" fmla="*/ 342365 h 369260"/>
                <a:gd name="connsiteX33" fmla="*/ 335737 w 337303"/>
                <a:gd name="connsiteY33" fmla="*/ 326811 h 369260"/>
                <a:gd name="connsiteX34" fmla="*/ 275324 w 337303"/>
                <a:gd name="connsiteY34" fmla="*/ 286746 h 369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7303" h="369260">
                  <a:moveTo>
                    <a:pt x="275324" y="286746"/>
                  </a:moveTo>
                  <a:cubicBezTo>
                    <a:pt x="259917" y="280316"/>
                    <a:pt x="236541" y="265098"/>
                    <a:pt x="231527" y="248332"/>
                  </a:cubicBezTo>
                  <a:cubicBezTo>
                    <a:pt x="229207" y="240588"/>
                    <a:pt x="233445" y="228805"/>
                    <a:pt x="235463" y="221532"/>
                  </a:cubicBezTo>
                  <a:cubicBezTo>
                    <a:pt x="238424" y="210961"/>
                    <a:pt x="245488" y="204934"/>
                    <a:pt x="251374" y="196753"/>
                  </a:cubicBezTo>
                  <a:cubicBezTo>
                    <a:pt x="256823" y="189211"/>
                    <a:pt x="262812" y="180794"/>
                    <a:pt x="269337" y="174533"/>
                  </a:cubicBezTo>
                  <a:cubicBezTo>
                    <a:pt x="276502" y="167631"/>
                    <a:pt x="287030" y="162681"/>
                    <a:pt x="294497" y="156116"/>
                  </a:cubicBezTo>
                  <a:cubicBezTo>
                    <a:pt x="311821" y="140831"/>
                    <a:pt x="311384" y="110934"/>
                    <a:pt x="306035" y="89959"/>
                  </a:cubicBezTo>
                  <a:cubicBezTo>
                    <a:pt x="302638" y="76627"/>
                    <a:pt x="293017" y="66662"/>
                    <a:pt x="292446" y="53161"/>
                  </a:cubicBezTo>
                  <a:cubicBezTo>
                    <a:pt x="291841" y="39021"/>
                    <a:pt x="295575" y="29425"/>
                    <a:pt x="301157" y="16868"/>
                  </a:cubicBezTo>
                  <a:cubicBezTo>
                    <a:pt x="302504" y="13837"/>
                    <a:pt x="303379" y="10605"/>
                    <a:pt x="303882" y="7238"/>
                  </a:cubicBezTo>
                  <a:cubicBezTo>
                    <a:pt x="294733" y="7541"/>
                    <a:pt x="285145" y="6094"/>
                    <a:pt x="277073" y="4007"/>
                  </a:cubicBezTo>
                  <a:cubicBezTo>
                    <a:pt x="264021" y="640"/>
                    <a:pt x="250802" y="741"/>
                    <a:pt x="237516" y="0"/>
                  </a:cubicBezTo>
                  <a:lnTo>
                    <a:pt x="237516" y="0"/>
                  </a:lnTo>
                  <a:cubicBezTo>
                    <a:pt x="226852" y="6666"/>
                    <a:pt x="216626" y="12996"/>
                    <a:pt x="211278" y="26867"/>
                  </a:cubicBezTo>
                  <a:cubicBezTo>
                    <a:pt x="207342" y="37034"/>
                    <a:pt x="205291" y="48010"/>
                    <a:pt x="195872" y="55551"/>
                  </a:cubicBezTo>
                  <a:cubicBezTo>
                    <a:pt x="185243" y="64103"/>
                    <a:pt x="177271" y="58043"/>
                    <a:pt x="164757" y="60669"/>
                  </a:cubicBezTo>
                  <a:cubicBezTo>
                    <a:pt x="137611" y="66392"/>
                    <a:pt x="112587" y="76088"/>
                    <a:pt x="90922" y="94943"/>
                  </a:cubicBezTo>
                  <a:cubicBezTo>
                    <a:pt x="80530" y="103999"/>
                    <a:pt x="73835" y="113662"/>
                    <a:pt x="66031" y="124637"/>
                  </a:cubicBezTo>
                  <a:cubicBezTo>
                    <a:pt x="53485" y="142380"/>
                    <a:pt x="37272" y="140764"/>
                    <a:pt x="20385" y="151369"/>
                  </a:cubicBezTo>
                  <a:cubicBezTo>
                    <a:pt x="-2051" y="165442"/>
                    <a:pt x="10362" y="190524"/>
                    <a:pt x="0" y="212408"/>
                  </a:cubicBezTo>
                  <a:cubicBezTo>
                    <a:pt x="18299" y="217728"/>
                    <a:pt x="37272" y="217560"/>
                    <a:pt x="55536" y="224495"/>
                  </a:cubicBezTo>
                  <a:cubicBezTo>
                    <a:pt x="62836" y="227256"/>
                    <a:pt x="70067" y="230252"/>
                    <a:pt x="76493" y="234831"/>
                  </a:cubicBezTo>
                  <a:cubicBezTo>
                    <a:pt x="83186" y="239612"/>
                    <a:pt x="93177" y="246682"/>
                    <a:pt x="97517" y="253954"/>
                  </a:cubicBezTo>
                  <a:cubicBezTo>
                    <a:pt x="107002" y="269980"/>
                    <a:pt x="105522" y="288059"/>
                    <a:pt x="110770" y="305768"/>
                  </a:cubicBezTo>
                  <a:cubicBezTo>
                    <a:pt x="115276" y="320986"/>
                    <a:pt x="124258" y="338560"/>
                    <a:pt x="137443" y="348257"/>
                  </a:cubicBezTo>
                  <a:cubicBezTo>
                    <a:pt x="144676" y="353576"/>
                    <a:pt x="152480" y="358155"/>
                    <a:pt x="160384" y="361690"/>
                  </a:cubicBezTo>
                  <a:cubicBezTo>
                    <a:pt x="167180" y="364720"/>
                    <a:pt x="181913" y="370039"/>
                    <a:pt x="189211" y="369164"/>
                  </a:cubicBezTo>
                  <a:cubicBezTo>
                    <a:pt x="193921" y="368592"/>
                    <a:pt x="197824" y="365595"/>
                    <a:pt x="202599" y="364922"/>
                  </a:cubicBezTo>
                  <a:cubicBezTo>
                    <a:pt x="206905" y="364316"/>
                    <a:pt x="211615" y="365360"/>
                    <a:pt x="215988" y="365158"/>
                  </a:cubicBezTo>
                  <a:cubicBezTo>
                    <a:pt x="226616" y="364619"/>
                    <a:pt x="236607" y="358256"/>
                    <a:pt x="244714" y="351691"/>
                  </a:cubicBezTo>
                  <a:cubicBezTo>
                    <a:pt x="260053" y="339200"/>
                    <a:pt x="272129" y="329167"/>
                    <a:pt x="293959" y="334756"/>
                  </a:cubicBezTo>
                  <a:cubicBezTo>
                    <a:pt x="302301" y="336877"/>
                    <a:pt x="311082" y="342264"/>
                    <a:pt x="319255" y="344048"/>
                  </a:cubicBezTo>
                  <a:cubicBezTo>
                    <a:pt x="325074" y="345294"/>
                    <a:pt x="324973" y="346674"/>
                    <a:pt x="330794" y="342365"/>
                  </a:cubicBezTo>
                  <a:cubicBezTo>
                    <a:pt x="337487" y="337382"/>
                    <a:pt x="338798" y="333780"/>
                    <a:pt x="335737" y="326811"/>
                  </a:cubicBezTo>
                  <a:cubicBezTo>
                    <a:pt x="325612" y="303546"/>
                    <a:pt x="296146" y="295466"/>
                    <a:pt x="275324" y="28674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6" name="Freeform 1198">
              <a:extLst>
                <a:ext uri="{FF2B5EF4-FFF2-40B4-BE49-F238E27FC236}">
                  <a16:creationId xmlns:a16="http://schemas.microsoft.com/office/drawing/2014/main" id="{E0EC252B-9627-1AF5-20F6-79321F11D86A}"/>
                </a:ext>
              </a:extLst>
            </p:cNvPr>
            <p:cNvSpPr>
              <a:spLocks/>
            </p:cNvSpPr>
            <p:nvPr/>
          </p:nvSpPr>
          <p:spPr>
            <a:xfrm>
              <a:off x="19209356" y="4061020"/>
              <a:ext cx="428911" cy="583901"/>
            </a:xfrm>
            <a:custGeom>
              <a:avLst/>
              <a:gdLst>
                <a:gd name="connsiteX0" fmla="*/ 17520 w 441489"/>
                <a:gd name="connsiteY0" fmla="*/ 89113 h 601358"/>
                <a:gd name="connsiteX1" fmla="*/ 21219 w 441489"/>
                <a:gd name="connsiteY1" fmla="*/ 58509 h 601358"/>
                <a:gd name="connsiteX2" fmla="*/ 17082 w 441489"/>
                <a:gd name="connsiteY2" fmla="*/ 45547 h 601358"/>
                <a:gd name="connsiteX3" fmla="*/ 128 w 441489"/>
                <a:gd name="connsiteY3" fmla="*/ 12520 h 601358"/>
                <a:gd name="connsiteX4" fmla="*/ 19571 w 441489"/>
                <a:gd name="connsiteY4" fmla="*/ 2890 h 601358"/>
                <a:gd name="connsiteX5" fmla="*/ 40461 w 441489"/>
                <a:gd name="connsiteY5" fmla="*/ 26222 h 601358"/>
                <a:gd name="connsiteX6" fmla="*/ 56606 w 441489"/>
                <a:gd name="connsiteY6" fmla="*/ 58476 h 601358"/>
                <a:gd name="connsiteX7" fmla="*/ 77730 w 441489"/>
                <a:gd name="connsiteY7" fmla="*/ 86218 h 601358"/>
                <a:gd name="connsiteX8" fmla="*/ 101646 w 441489"/>
                <a:gd name="connsiteY8" fmla="*/ 97496 h 601358"/>
                <a:gd name="connsiteX9" fmla="*/ 129330 w 441489"/>
                <a:gd name="connsiteY9" fmla="*/ 119515 h 601358"/>
                <a:gd name="connsiteX10" fmla="*/ 161756 w 441489"/>
                <a:gd name="connsiteY10" fmla="*/ 174225 h 601358"/>
                <a:gd name="connsiteX11" fmla="*/ 189744 w 441489"/>
                <a:gd name="connsiteY11" fmla="*/ 191462 h 601358"/>
                <a:gd name="connsiteX12" fmla="*/ 211541 w 441489"/>
                <a:gd name="connsiteY12" fmla="*/ 212504 h 601358"/>
                <a:gd name="connsiteX13" fmla="*/ 236398 w 441489"/>
                <a:gd name="connsiteY13" fmla="*/ 272870 h 601358"/>
                <a:gd name="connsiteX14" fmla="*/ 287058 w 441489"/>
                <a:gd name="connsiteY14" fmla="*/ 324584 h 601358"/>
                <a:gd name="connsiteX15" fmla="*/ 322512 w 441489"/>
                <a:gd name="connsiteY15" fmla="*/ 334852 h 601358"/>
                <a:gd name="connsiteX16" fmla="*/ 349153 w 441489"/>
                <a:gd name="connsiteY16" fmla="*/ 354211 h 601358"/>
                <a:gd name="connsiteX17" fmla="*/ 346260 w 441489"/>
                <a:gd name="connsiteY17" fmla="*/ 372459 h 601358"/>
                <a:gd name="connsiteX18" fmla="*/ 329037 w 441489"/>
                <a:gd name="connsiteY18" fmla="*/ 364749 h 601358"/>
                <a:gd name="connsiteX19" fmla="*/ 315515 w 441489"/>
                <a:gd name="connsiteY19" fmla="*/ 379933 h 601358"/>
                <a:gd name="connsiteX20" fmla="*/ 327154 w 441489"/>
                <a:gd name="connsiteY20" fmla="*/ 425182 h 601358"/>
                <a:gd name="connsiteX21" fmla="*/ 350027 w 441489"/>
                <a:gd name="connsiteY21" fmla="*/ 464136 h 601358"/>
                <a:gd name="connsiteX22" fmla="*/ 393218 w 441489"/>
                <a:gd name="connsiteY22" fmla="*/ 502483 h 601358"/>
                <a:gd name="connsiteX23" fmla="*/ 430623 w 441489"/>
                <a:gd name="connsiteY23" fmla="*/ 539820 h 601358"/>
                <a:gd name="connsiteX24" fmla="*/ 439234 w 441489"/>
                <a:gd name="connsiteY24" fmla="*/ 567461 h 601358"/>
                <a:gd name="connsiteX25" fmla="*/ 415048 w 441489"/>
                <a:gd name="connsiteY25" fmla="*/ 597088 h 601358"/>
                <a:gd name="connsiteX26" fmla="*/ 378551 w 441489"/>
                <a:gd name="connsiteY26" fmla="*/ 588840 h 601358"/>
                <a:gd name="connsiteX27" fmla="*/ 354029 w 441489"/>
                <a:gd name="connsiteY27" fmla="*/ 550223 h 601358"/>
                <a:gd name="connsiteX28" fmla="*/ 323420 w 441489"/>
                <a:gd name="connsiteY28" fmla="*/ 519249 h 601358"/>
                <a:gd name="connsiteX29" fmla="*/ 304279 w 441489"/>
                <a:gd name="connsiteY29" fmla="*/ 485178 h 601358"/>
                <a:gd name="connsiteX30" fmla="*/ 289076 w 441489"/>
                <a:gd name="connsiteY30" fmla="*/ 445854 h 601358"/>
                <a:gd name="connsiteX31" fmla="*/ 282179 w 441489"/>
                <a:gd name="connsiteY31" fmla="*/ 441275 h 601358"/>
                <a:gd name="connsiteX32" fmla="*/ 277706 w 441489"/>
                <a:gd name="connsiteY32" fmla="*/ 434138 h 601358"/>
                <a:gd name="connsiteX33" fmla="*/ 257356 w 441489"/>
                <a:gd name="connsiteY33" fmla="*/ 422085 h 601358"/>
                <a:gd name="connsiteX34" fmla="*/ 242824 w 441489"/>
                <a:gd name="connsiteY34" fmla="*/ 381953 h 601358"/>
                <a:gd name="connsiteX35" fmla="*/ 219210 w 441489"/>
                <a:gd name="connsiteY35" fmla="*/ 353134 h 601358"/>
                <a:gd name="connsiteX36" fmla="*/ 198086 w 441489"/>
                <a:gd name="connsiteY36" fmla="*/ 330173 h 601358"/>
                <a:gd name="connsiteX37" fmla="*/ 175245 w 441489"/>
                <a:gd name="connsiteY37" fmla="*/ 285092 h 601358"/>
                <a:gd name="connsiteX38" fmla="*/ 145410 w 441489"/>
                <a:gd name="connsiteY38" fmla="*/ 240785 h 601358"/>
                <a:gd name="connsiteX39" fmla="*/ 93775 w 441489"/>
                <a:gd name="connsiteY39" fmla="*/ 200788 h 601358"/>
                <a:gd name="connsiteX40" fmla="*/ 59466 w 441489"/>
                <a:gd name="connsiteY40" fmla="*/ 173248 h 601358"/>
                <a:gd name="connsiteX41" fmla="*/ 27947 w 441489"/>
                <a:gd name="connsiteY41" fmla="*/ 138706 h 601358"/>
                <a:gd name="connsiteX42" fmla="*/ 17520 w 441489"/>
                <a:gd name="connsiteY42" fmla="*/ 89113 h 60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41489" h="601358">
                  <a:moveTo>
                    <a:pt x="17520" y="89113"/>
                  </a:moveTo>
                  <a:cubicBezTo>
                    <a:pt x="25087" y="73525"/>
                    <a:pt x="26703" y="71606"/>
                    <a:pt x="21219" y="58509"/>
                  </a:cubicBezTo>
                  <a:cubicBezTo>
                    <a:pt x="19402" y="54133"/>
                    <a:pt x="19739" y="50160"/>
                    <a:pt x="17082" y="45547"/>
                  </a:cubicBezTo>
                  <a:cubicBezTo>
                    <a:pt x="11028" y="35144"/>
                    <a:pt x="1475" y="24909"/>
                    <a:pt x="128" y="12520"/>
                  </a:cubicBezTo>
                  <a:cubicBezTo>
                    <a:pt x="-1250" y="-476"/>
                    <a:pt x="8706" y="-2732"/>
                    <a:pt x="19571" y="2890"/>
                  </a:cubicBezTo>
                  <a:cubicBezTo>
                    <a:pt x="28350" y="7402"/>
                    <a:pt x="34675" y="18478"/>
                    <a:pt x="40461" y="26222"/>
                  </a:cubicBezTo>
                  <a:cubicBezTo>
                    <a:pt x="47895" y="36221"/>
                    <a:pt x="50248" y="48173"/>
                    <a:pt x="56606" y="58476"/>
                  </a:cubicBezTo>
                  <a:cubicBezTo>
                    <a:pt x="62997" y="68778"/>
                    <a:pt x="69288" y="77599"/>
                    <a:pt x="77730" y="86218"/>
                  </a:cubicBezTo>
                  <a:cubicBezTo>
                    <a:pt x="85433" y="94062"/>
                    <a:pt x="91656" y="94668"/>
                    <a:pt x="101646" y="97496"/>
                  </a:cubicBezTo>
                  <a:cubicBezTo>
                    <a:pt x="112310" y="100493"/>
                    <a:pt x="123680" y="110189"/>
                    <a:pt x="129330" y="119515"/>
                  </a:cubicBezTo>
                  <a:cubicBezTo>
                    <a:pt x="140027" y="137123"/>
                    <a:pt x="145443" y="160657"/>
                    <a:pt x="161756" y="174225"/>
                  </a:cubicBezTo>
                  <a:cubicBezTo>
                    <a:pt x="170402" y="181430"/>
                    <a:pt x="180156" y="185638"/>
                    <a:pt x="189744" y="191462"/>
                  </a:cubicBezTo>
                  <a:cubicBezTo>
                    <a:pt x="197884" y="196411"/>
                    <a:pt x="205319" y="205199"/>
                    <a:pt x="211541" y="212504"/>
                  </a:cubicBezTo>
                  <a:cubicBezTo>
                    <a:pt x="226073" y="229540"/>
                    <a:pt x="225736" y="252973"/>
                    <a:pt x="236398" y="272870"/>
                  </a:cubicBezTo>
                  <a:cubicBezTo>
                    <a:pt x="247971" y="294451"/>
                    <a:pt x="268892" y="308962"/>
                    <a:pt x="287058" y="324584"/>
                  </a:cubicBezTo>
                  <a:cubicBezTo>
                    <a:pt x="296510" y="332698"/>
                    <a:pt x="310738" y="331351"/>
                    <a:pt x="322512" y="334852"/>
                  </a:cubicBezTo>
                  <a:cubicBezTo>
                    <a:pt x="333209" y="338051"/>
                    <a:pt x="341719" y="345727"/>
                    <a:pt x="349153" y="354211"/>
                  </a:cubicBezTo>
                  <a:cubicBezTo>
                    <a:pt x="355914" y="361921"/>
                    <a:pt x="364356" y="375859"/>
                    <a:pt x="346260" y="372459"/>
                  </a:cubicBezTo>
                  <a:cubicBezTo>
                    <a:pt x="340206" y="371314"/>
                    <a:pt x="334923" y="365052"/>
                    <a:pt x="329037" y="364749"/>
                  </a:cubicBezTo>
                  <a:cubicBezTo>
                    <a:pt x="320929" y="364345"/>
                    <a:pt x="316759" y="372190"/>
                    <a:pt x="315515" y="379933"/>
                  </a:cubicBezTo>
                  <a:cubicBezTo>
                    <a:pt x="313025" y="395454"/>
                    <a:pt x="320492" y="411681"/>
                    <a:pt x="327154" y="425182"/>
                  </a:cubicBezTo>
                  <a:cubicBezTo>
                    <a:pt x="333779" y="438582"/>
                    <a:pt x="339600" y="453295"/>
                    <a:pt x="350027" y="464136"/>
                  </a:cubicBezTo>
                  <a:cubicBezTo>
                    <a:pt x="363212" y="477872"/>
                    <a:pt x="378485" y="490497"/>
                    <a:pt x="393218" y="502483"/>
                  </a:cubicBezTo>
                  <a:cubicBezTo>
                    <a:pt x="406606" y="513391"/>
                    <a:pt x="418411" y="527397"/>
                    <a:pt x="430623" y="539820"/>
                  </a:cubicBezTo>
                  <a:cubicBezTo>
                    <a:pt x="438696" y="548069"/>
                    <a:pt x="445052" y="555711"/>
                    <a:pt x="439234" y="567461"/>
                  </a:cubicBezTo>
                  <a:cubicBezTo>
                    <a:pt x="433986" y="577999"/>
                    <a:pt x="424702" y="591365"/>
                    <a:pt x="415048" y="597088"/>
                  </a:cubicBezTo>
                  <a:cubicBezTo>
                    <a:pt x="400718" y="605606"/>
                    <a:pt x="391602" y="600623"/>
                    <a:pt x="378551" y="588840"/>
                  </a:cubicBezTo>
                  <a:cubicBezTo>
                    <a:pt x="366879" y="578336"/>
                    <a:pt x="363313" y="562545"/>
                    <a:pt x="354029" y="550223"/>
                  </a:cubicBezTo>
                  <a:cubicBezTo>
                    <a:pt x="345182" y="538473"/>
                    <a:pt x="334116" y="529013"/>
                    <a:pt x="323420" y="519249"/>
                  </a:cubicBezTo>
                  <a:cubicBezTo>
                    <a:pt x="311645" y="508475"/>
                    <a:pt x="308787" y="500126"/>
                    <a:pt x="304279" y="485178"/>
                  </a:cubicBezTo>
                  <a:cubicBezTo>
                    <a:pt x="300614" y="473024"/>
                    <a:pt x="298662" y="455011"/>
                    <a:pt x="289076" y="445854"/>
                  </a:cubicBezTo>
                  <a:cubicBezTo>
                    <a:pt x="286990" y="443868"/>
                    <a:pt x="284502" y="443666"/>
                    <a:pt x="282179" y="441275"/>
                  </a:cubicBezTo>
                  <a:cubicBezTo>
                    <a:pt x="280061" y="439120"/>
                    <a:pt x="280531" y="436023"/>
                    <a:pt x="277706" y="434138"/>
                  </a:cubicBezTo>
                  <a:cubicBezTo>
                    <a:pt x="269128" y="428448"/>
                    <a:pt x="263375" y="432320"/>
                    <a:pt x="257356" y="422085"/>
                  </a:cubicBezTo>
                  <a:cubicBezTo>
                    <a:pt x="249922" y="409493"/>
                    <a:pt x="248643" y="394983"/>
                    <a:pt x="242824" y="381953"/>
                  </a:cubicBezTo>
                  <a:cubicBezTo>
                    <a:pt x="237677" y="370405"/>
                    <a:pt x="226845" y="363200"/>
                    <a:pt x="219210" y="353134"/>
                  </a:cubicBezTo>
                  <a:cubicBezTo>
                    <a:pt x="212886" y="344751"/>
                    <a:pt x="204276" y="338589"/>
                    <a:pt x="198086" y="330173"/>
                  </a:cubicBezTo>
                  <a:cubicBezTo>
                    <a:pt x="188296" y="316874"/>
                    <a:pt x="183386" y="299872"/>
                    <a:pt x="175245" y="285092"/>
                  </a:cubicBezTo>
                  <a:cubicBezTo>
                    <a:pt x="166398" y="269066"/>
                    <a:pt x="158361" y="253714"/>
                    <a:pt x="145410" y="240785"/>
                  </a:cubicBezTo>
                  <a:cubicBezTo>
                    <a:pt x="130541" y="225972"/>
                    <a:pt x="110325" y="213986"/>
                    <a:pt x="93775" y="200788"/>
                  </a:cubicBezTo>
                  <a:cubicBezTo>
                    <a:pt x="82239" y="191597"/>
                    <a:pt x="71542" y="181227"/>
                    <a:pt x="59466" y="173248"/>
                  </a:cubicBezTo>
                  <a:cubicBezTo>
                    <a:pt x="46480" y="164663"/>
                    <a:pt x="35819" y="152206"/>
                    <a:pt x="27947" y="138706"/>
                  </a:cubicBezTo>
                  <a:cubicBezTo>
                    <a:pt x="20983" y="126821"/>
                    <a:pt x="11902" y="114936"/>
                    <a:pt x="17520" y="8911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7" name="Freeform 1199">
              <a:extLst>
                <a:ext uri="{FF2B5EF4-FFF2-40B4-BE49-F238E27FC236}">
                  <a16:creationId xmlns:a16="http://schemas.microsoft.com/office/drawing/2014/main" id="{CC7E1DC5-8F9B-9AA6-576F-692FAFCE6869}"/>
                </a:ext>
              </a:extLst>
            </p:cNvPr>
            <p:cNvSpPr>
              <a:spLocks/>
            </p:cNvSpPr>
            <p:nvPr/>
          </p:nvSpPr>
          <p:spPr>
            <a:xfrm>
              <a:off x="15796217" y="4117751"/>
              <a:ext cx="3319509" cy="2545899"/>
            </a:xfrm>
            <a:custGeom>
              <a:avLst/>
              <a:gdLst>
                <a:gd name="connsiteX0" fmla="*/ 3405385 w 3416857"/>
                <a:gd name="connsiteY0" fmla="*/ 540210 h 2622015"/>
                <a:gd name="connsiteX1" fmla="*/ 3389104 w 3416857"/>
                <a:gd name="connsiteY1" fmla="*/ 504893 h 2622015"/>
                <a:gd name="connsiteX2" fmla="*/ 3379888 w 3416857"/>
                <a:gd name="connsiteY2" fmla="*/ 449678 h 2622015"/>
                <a:gd name="connsiteX3" fmla="*/ 3327278 w 3416857"/>
                <a:gd name="connsiteY3" fmla="*/ 386854 h 2622015"/>
                <a:gd name="connsiteX4" fmla="*/ 3280758 w 3416857"/>
                <a:gd name="connsiteY4" fmla="*/ 415775 h 2622015"/>
                <a:gd name="connsiteX5" fmla="*/ 3231276 w 3416857"/>
                <a:gd name="connsiteY5" fmla="*/ 426851 h 2622015"/>
                <a:gd name="connsiteX6" fmla="*/ 3163531 w 3416857"/>
                <a:gd name="connsiteY6" fmla="*/ 428669 h 2622015"/>
                <a:gd name="connsiteX7" fmla="*/ 3078394 w 3416857"/>
                <a:gd name="connsiteY7" fmla="*/ 371771 h 2622015"/>
                <a:gd name="connsiteX8" fmla="*/ 3044553 w 3416857"/>
                <a:gd name="connsiteY8" fmla="*/ 353759 h 2622015"/>
                <a:gd name="connsiteX9" fmla="*/ 2998874 w 3416857"/>
                <a:gd name="connsiteY9" fmla="*/ 312920 h 2622015"/>
                <a:gd name="connsiteX10" fmla="*/ 2960831 w 3416857"/>
                <a:gd name="connsiteY10" fmla="*/ 308375 h 2622015"/>
                <a:gd name="connsiteX11" fmla="*/ 2934862 w 3416857"/>
                <a:gd name="connsiteY11" fmla="*/ 301137 h 2622015"/>
                <a:gd name="connsiteX12" fmla="*/ 2864123 w 3416857"/>
                <a:gd name="connsiteY12" fmla="*/ 281138 h 2622015"/>
                <a:gd name="connsiteX13" fmla="*/ 2778345 w 3416857"/>
                <a:gd name="connsiteY13" fmla="*/ 200370 h 2622015"/>
                <a:gd name="connsiteX14" fmla="*/ 2745987 w 3416857"/>
                <a:gd name="connsiteY14" fmla="*/ 148253 h 2622015"/>
                <a:gd name="connsiteX15" fmla="*/ 2722576 w 3416857"/>
                <a:gd name="connsiteY15" fmla="*/ 109502 h 2622015"/>
                <a:gd name="connsiteX16" fmla="*/ 2684935 w 3416857"/>
                <a:gd name="connsiteY16" fmla="*/ 83847 h 2622015"/>
                <a:gd name="connsiteX17" fmla="*/ 2665155 w 3416857"/>
                <a:gd name="connsiteY17" fmla="*/ 77349 h 2622015"/>
                <a:gd name="connsiteX18" fmla="*/ 2641274 w 3416857"/>
                <a:gd name="connsiteY18" fmla="*/ 64455 h 2622015"/>
                <a:gd name="connsiteX19" fmla="*/ 2624420 w 3416857"/>
                <a:gd name="connsiteY19" fmla="*/ 53580 h 2622015"/>
                <a:gd name="connsiteX20" fmla="*/ 2609117 w 3416857"/>
                <a:gd name="connsiteY20" fmla="*/ 36309 h 2622015"/>
                <a:gd name="connsiteX21" fmla="*/ 2399420 w 3416857"/>
                <a:gd name="connsiteY21" fmla="*/ 2371 h 2622015"/>
                <a:gd name="connsiteX22" fmla="*/ 2330126 w 3416857"/>
                <a:gd name="connsiteY22" fmla="*/ 34928 h 2622015"/>
                <a:gd name="connsiteX23" fmla="*/ 2353975 w 3416857"/>
                <a:gd name="connsiteY23" fmla="*/ 91792 h 2622015"/>
                <a:gd name="connsiteX24" fmla="*/ 2387344 w 3416857"/>
                <a:gd name="connsiteY24" fmla="*/ 119972 h 2622015"/>
                <a:gd name="connsiteX25" fmla="*/ 2371399 w 3416857"/>
                <a:gd name="connsiteY25" fmla="*/ 149701 h 2622015"/>
                <a:gd name="connsiteX26" fmla="*/ 2354043 w 3416857"/>
                <a:gd name="connsiteY26" fmla="*/ 172190 h 2622015"/>
                <a:gd name="connsiteX27" fmla="*/ 2360097 w 3416857"/>
                <a:gd name="connsiteY27" fmla="*/ 212086 h 2622015"/>
                <a:gd name="connsiteX28" fmla="*/ 2360231 w 3416857"/>
                <a:gd name="connsiteY28" fmla="*/ 245754 h 2622015"/>
                <a:gd name="connsiteX29" fmla="*/ 2340217 w 3416857"/>
                <a:gd name="connsiteY29" fmla="*/ 271779 h 2622015"/>
                <a:gd name="connsiteX30" fmla="*/ 2309068 w 3416857"/>
                <a:gd name="connsiteY30" fmla="*/ 296996 h 2622015"/>
                <a:gd name="connsiteX31" fmla="*/ 2286700 w 3416857"/>
                <a:gd name="connsiteY31" fmla="*/ 308577 h 2622015"/>
                <a:gd name="connsiteX32" fmla="*/ 2235402 w 3416857"/>
                <a:gd name="connsiteY32" fmla="*/ 280835 h 2622015"/>
                <a:gd name="connsiteX33" fmla="*/ 2241727 w 3416857"/>
                <a:gd name="connsiteY33" fmla="*/ 285246 h 2622015"/>
                <a:gd name="connsiteX34" fmla="*/ 2245595 w 3416857"/>
                <a:gd name="connsiteY34" fmla="*/ 326354 h 2622015"/>
                <a:gd name="connsiteX35" fmla="*/ 2256862 w 3416857"/>
                <a:gd name="connsiteY35" fmla="*/ 389211 h 2622015"/>
                <a:gd name="connsiteX36" fmla="*/ 2284918 w 3416857"/>
                <a:gd name="connsiteY36" fmla="*/ 372613 h 2622015"/>
                <a:gd name="connsiteX37" fmla="*/ 2303820 w 3416857"/>
                <a:gd name="connsiteY37" fmla="*/ 394598 h 2622015"/>
                <a:gd name="connsiteX38" fmla="*/ 2318453 w 3416857"/>
                <a:gd name="connsiteY38" fmla="*/ 404530 h 2622015"/>
                <a:gd name="connsiteX39" fmla="*/ 2376142 w 3416857"/>
                <a:gd name="connsiteY39" fmla="*/ 416448 h 2622015"/>
                <a:gd name="connsiteX40" fmla="*/ 2414959 w 3416857"/>
                <a:gd name="connsiteY40" fmla="*/ 397729 h 2622015"/>
                <a:gd name="connsiteX41" fmla="*/ 2452465 w 3416857"/>
                <a:gd name="connsiteY41" fmla="*/ 417290 h 2622015"/>
                <a:gd name="connsiteX42" fmla="*/ 2501308 w 3416857"/>
                <a:gd name="connsiteY42" fmla="*/ 461327 h 2622015"/>
                <a:gd name="connsiteX43" fmla="*/ 2541033 w 3416857"/>
                <a:gd name="connsiteY43" fmla="*/ 520716 h 2622015"/>
                <a:gd name="connsiteX44" fmla="*/ 2509986 w 3416857"/>
                <a:gd name="connsiteY44" fmla="*/ 536473 h 2622015"/>
                <a:gd name="connsiteX45" fmla="*/ 2450716 w 3416857"/>
                <a:gd name="connsiteY45" fmla="*/ 525060 h 2622015"/>
                <a:gd name="connsiteX46" fmla="*/ 2404901 w 3416857"/>
                <a:gd name="connsiteY46" fmla="*/ 532197 h 2622015"/>
                <a:gd name="connsiteX47" fmla="*/ 2387243 w 3416857"/>
                <a:gd name="connsiteY47" fmla="*/ 560848 h 2622015"/>
                <a:gd name="connsiteX48" fmla="*/ 2374493 w 3416857"/>
                <a:gd name="connsiteY48" fmla="*/ 600609 h 2622015"/>
                <a:gd name="connsiteX49" fmla="*/ 2336686 w 3416857"/>
                <a:gd name="connsiteY49" fmla="*/ 607006 h 2622015"/>
                <a:gd name="connsiteX50" fmla="*/ 2290736 w 3416857"/>
                <a:gd name="connsiteY50" fmla="*/ 604750 h 2622015"/>
                <a:gd name="connsiteX51" fmla="*/ 2270183 w 3416857"/>
                <a:gd name="connsiteY51" fmla="*/ 639428 h 2622015"/>
                <a:gd name="connsiteX52" fmla="*/ 2238900 w 3416857"/>
                <a:gd name="connsiteY52" fmla="*/ 654107 h 2622015"/>
                <a:gd name="connsiteX53" fmla="*/ 2173678 w 3416857"/>
                <a:gd name="connsiteY53" fmla="*/ 640775 h 2622015"/>
                <a:gd name="connsiteX54" fmla="*/ 2148920 w 3416857"/>
                <a:gd name="connsiteY54" fmla="*/ 685283 h 2622015"/>
                <a:gd name="connsiteX55" fmla="*/ 2188479 w 3416857"/>
                <a:gd name="connsiteY55" fmla="*/ 732451 h 2622015"/>
                <a:gd name="connsiteX56" fmla="*/ 2166950 w 3416857"/>
                <a:gd name="connsiteY56" fmla="*/ 756793 h 2622015"/>
                <a:gd name="connsiteX57" fmla="*/ 2145791 w 3416857"/>
                <a:gd name="connsiteY57" fmla="*/ 793019 h 2622015"/>
                <a:gd name="connsiteX58" fmla="*/ 2126720 w 3416857"/>
                <a:gd name="connsiteY58" fmla="*/ 822175 h 2622015"/>
                <a:gd name="connsiteX59" fmla="*/ 2095402 w 3416857"/>
                <a:gd name="connsiteY59" fmla="*/ 836855 h 2622015"/>
                <a:gd name="connsiteX60" fmla="*/ 2023686 w 3416857"/>
                <a:gd name="connsiteY60" fmla="*/ 835070 h 2622015"/>
                <a:gd name="connsiteX61" fmla="*/ 1945277 w 3416857"/>
                <a:gd name="connsiteY61" fmla="*/ 833454 h 2622015"/>
                <a:gd name="connsiteX62" fmla="*/ 1898151 w 3416857"/>
                <a:gd name="connsiteY62" fmla="*/ 880723 h 2622015"/>
                <a:gd name="connsiteX63" fmla="*/ 1841439 w 3416857"/>
                <a:gd name="connsiteY63" fmla="*/ 895705 h 2622015"/>
                <a:gd name="connsiteX64" fmla="*/ 1767941 w 3416857"/>
                <a:gd name="connsiteY64" fmla="*/ 854462 h 2622015"/>
                <a:gd name="connsiteX65" fmla="*/ 1684621 w 3416857"/>
                <a:gd name="connsiteY65" fmla="*/ 841601 h 2622015"/>
                <a:gd name="connsiteX66" fmla="*/ 1630968 w 3416857"/>
                <a:gd name="connsiteY66" fmla="*/ 823792 h 2622015"/>
                <a:gd name="connsiteX67" fmla="*/ 1593329 w 3416857"/>
                <a:gd name="connsiteY67" fmla="*/ 807362 h 2622015"/>
                <a:gd name="connsiteX68" fmla="*/ 1560732 w 3416857"/>
                <a:gd name="connsiteY68" fmla="*/ 797025 h 2622015"/>
                <a:gd name="connsiteX69" fmla="*/ 1501700 w 3416857"/>
                <a:gd name="connsiteY69" fmla="*/ 820391 h 2622015"/>
                <a:gd name="connsiteX70" fmla="*/ 1443305 w 3416857"/>
                <a:gd name="connsiteY70" fmla="*/ 817293 h 2622015"/>
                <a:gd name="connsiteX71" fmla="*/ 1378148 w 3416857"/>
                <a:gd name="connsiteY71" fmla="*/ 789249 h 2622015"/>
                <a:gd name="connsiteX72" fmla="*/ 1339029 w 3416857"/>
                <a:gd name="connsiteY72" fmla="*/ 794500 h 2622015"/>
                <a:gd name="connsiteX73" fmla="*/ 1313296 w 3416857"/>
                <a:gd name="connsiteY73" fmla="*/ 802783 h 2622015"/>
                <a:gd name="connsiteX74" fmla="*/ 1268927 w 3416857"/>
                <a:gd name="connsiteY74" fmla="*/ 774906 h 2622015"/>
                <a:gd name="connsiteX75" fmla="*/ 1234684 w 3416857"/>
                <a:gd name="connsiteY75" fmla="*/ 724135 h 2622015"/>
                <a:gd name="connsiteX76" fmla="*/ 1215276 w 3416857"/>
                <a:gd name="connsiteY76" fmla="*/ 698043 h 2622015"/>
                <a:gd name="connsiteX77" fmla="*/ 1195597 w 3416857"/>
                <a:gd name="connsiteY77" fmla="*/ 679593 h 2622015"/>
                <a:gd name="connsiteX78" fmla="*/ 1182209 w 3416857"/>
                <a:gd name="connsiteY78" fmla="*/ 677236 h 2622015"/>
                <a:gd name="connsiteX79" fmla="*/ 1174574 w 3416857"/>
                <a:gd name="connsiteY79" fmla="*/ 666699 h 2622015"/>
                <a:gd name="connsiteX80" fmla="*/ 1163171 w 3416857"/>
                <a:gd name="connsiteY80" fmla="*/ 663837 h 2622015"/>
                <a:gd name="connsiteX81" fmla="*/ 1149614 w 3416857"/>
                <a:gd name="connsiteY81" fmla="*/ 658922 h 2622015"/>
                <a:gd name="connsiteX82" fmla="*/ 1123881 w 3416857"/>
                <a:gd name="connsiteY82" fmla="*/ 647643 h 2622015"/>
                <a:gd name="connsiteX83" fmla="*/ 1073191 w 3416857"/>
                <a:gd name="connsiteY83" fmla="*/ 611248 h 2622015"/>
                <a:gd name="connsiteX84" fmla="*/ 1045776 w 3416857"/>
                <a:gd name="connsiteY84" fmla="*/ 600037 h 2622015"/>
                <a:gd name="connsiteX85" fmla="*/ 1013013 w 3416857"/>
                <a:gd name="connsiteY85" fmla="*/ 607040 h 2622015"/>
                <a:gd name="connsiteX86" fmla="*/ 993098 w 3416857"/>
                <a:gd name="connsiteY86" fmla="*/ 606367 h 2622015"/>
                <a:gd name="connsiteX87" fmla="*/ 985463 w 3416857"/>
                <a:gd name="connsiteY87" fmla="*/ 611922 h 2622015"/>
                <a:gd name="connsiteX88" fmla="*/ 951052 w 3416857"/>
                <a:gd name="connsiteY88" fmla="*/ 606872 h 2622015"/>
                <a:gd name="connsiteX89" fmla="*/ 894002 w 3416857"/>
                <a:gd name="connsiteY89" fmla="*/ 575696 h 2622015"/>
                <a:gd name="connsiteX90" fmla="*/ 875434 w 3416857"/>
                <a:gd name="connsiteY90" fmla="*/ 519168 h 2622015"/>
                <a:gd name="connsiteX91" fmla="*/ 804392 w 3416857"/>
                <a:gd name="connsiteY91" fmla="*/ 434561 h 2622015"/>
                <a:gd name="connsiteX92" fmla="*/ 742936 w 3416857"/>
                <a:gd name="connsiteY92" fmla="*/ 397056 h 2622015"/>
                <a:gd name="connsiteX93" fmla="*/ 686762 w 3416857"/>
                <a:gd name="connsiteY93" fmla="*/ 378471 h 2622015"/>
                <a:gd name="connsiteX94" fmla="*/ 657363 w 3416857"/>
                <a:gd name="connsiteY94" fmla="*/ 362849 h 2622015"/>
                <a:gd name="connsiteX95" fmla="*/ 638055 w 3416857"/>
                <a:gd name="connsiteY95" fmla="*/ 335613 h 2622015"/>
                <a:gd name="connsiteX96" fmla="*/ 631158 w 3416857"/>
                <a:gd name="connsiteY96" fmla="*/ 322045 h 2622015"/>
                <a:gd name="connsiteX97" fmla="*/ 629006 w 3416857"/>
                <a:gd name="connsiteY97" fmla="*/ 323560 h 2622015"/>
                <a:gd name="connsiteX98" fmla="*/ 594931 w 3416857"/>
                <a:gd name="connsiteY98" fmla="*/ 336589 h 2622015"/>
                <a:gd name="connsiteX99" fmla="*/ 560991 w 3416857"/>
                <a:gd name="connsiteY99" fmla="*/ 330663 h 2622015"/>
                <a:gd name="connsiteX100" fmla="*/ 558838 w 3416857"/>
                <a:gd name="connsiteY100" fmla="*/ 330192 h 2622015"/>
                <a:gd name="connsiteX101" fmla="*/ 522813 w 3416857"/>
                <a:gd name="connsiteY101" fmla="*/ 365240 h 2622015"/>
                <a:gd name="connsiteX102" fmla="*/ 526950 w 3416857"/>
                <a:gd name="connsiteY102" fmla="*/ 457691 h 2622015"/>
                <a:gd name="connsiteX103" fmla="*/ 478848 w 3416857"/>
                <a:gd name="connsiteY103" fmla="*/ 453516 h 2622015"/>
                <a:gd name="connsiteX104" fmla="*/ 428862 w 3416857"/>
                <a:gd name="connsiteY104" fmla="*/ 451564 h 2622015"/>
                <a:gd name="connsiteX105" fmla="*/ 396738 w 3416857"/>
                <a:gd name="connsiteY105" fmla="*/ 457657 h 2622015"/>
                <a:gd name="connsiteX106" fmla="*/ 386883 w 3416857"/>
                <a:gd name="connsiteY106" fmla="*/ 504825 h 2622015"/>
                <a:gd name="connsiteX107" fmla="*/ 399160 w 3416857"/>
                <a:gd name="connsiteY107" fmla="*/ 554619 h 2622015"/>
                <a:gd name="connsiteX108" fmla="*/ 402490 w 3416857"/>
                <a:gd name="connsiteY108" fmla="*/ 581957 h 2622015"/>
                <a:gd name="connsiteX109" fmla="*/ 335249 w 3416857"/>
                <a:gd name="connsiteY109" fmla="*/ 593236 h 2622015"/>
                <a:gd name="connsiteX110" fmla="*/ 302923 w 3416857"/>
                <a:gd name="connsiteY110" fmla="*/ 617611 h 2622015"/>
                <a:gd name="connsiteX111" fmla="*/ 301780 w 3416857"/>
                <a:gd name="connsiteY111" fmla="*/ 624110 h 2622015"/>
                <a:gd name="connsiteX112" fmla="*/ 296801 w 3416857"/>
                <a:gd name="connsiteY112" fmla="*/ 627914 h 2622015"/>
                <a:gd name="connsiteX113" fmla="*/ 289266 w 3416857"/>
                <a:gd name="connsiteY113" fmla="*/ 649663 h 2622015"/>
                <a:gd name="connsiteX114" fmla="*/ 319070 w 3416857"/>
                <a:gd name="connsiteY114" fmla="*/ 718244 h 2622015"/>
                <a:gd name="connsiteX115" fmla="*/ 332087 w 3416857"/>
                <a:gd name="connsiteY115" fmla="*/ 758577 h 2622015"/>
                <a:gd name="connsiteX116" fmla="*/ 329901 w 3416857"/>
                <a:gd name="connsiteY116" fmla="*/ 785680 h 2622015"/>
                <a:gd name="connsiteX117" fmla="*/ 315268 w 3416857"/>
                <a:gd name="connsiteY117" fmla="*/ 805611 h 2622015"/>
                <a:gd name="connsiteX118" fmla="*/ 299828 w 3416857"/>
                <a:gd name="connsiteY118" fmla="*/ 808573 h 2622015"/>
                <a:gd name="connsiteX119" fmla="*/ 307363 w 3416857"/>
                <a:gd name="connsiteY119" fmla="*/ 815543 h 2622015"/>
                <a:gd name="connsiteX120" fmla="*/ 327243 w 3416857"/>
                <a:gd name="connsiteY120" fmla="*/ 838403 h 2622015"/>
                <a:gd name="connsiteX121" fmla="*/ 322534 w 3416857"/>
                <a:gd name="connsiteY121" fmla="*/ 867727 h 2622015"/>
                <a:gd name="connsiteX122" fmla="*/ 300502 w 3416857"/>
                <a:gd name="connsiteY122" fmla="*/ 884090 h 2622015"/>
                <a:gd name="connsiteX123" fmla="*/ 271103 w 3416857"/>
                <a:gd name="connsiteY123" fmla="*/ 888668 h 2622015"/>
                <a:gd name="connsiteX124" fmla="*/ 218594 w 3416857"/>
                <a:gd name="connsiteY124" fmla="*/ 912943 h 2622015"/>
                <a:gd name="connsiteX125" fmla="*/ 201808 w 3416857"/>
                <a:gd name="connsiteY125" fmla="*/ 911764 h 2622015"/>
                <a:gd name="connsiteX126" fmla="*/ 189194 w 3416857"/>
                <a:gd name="connsiteY126" fmla="*/ 913010 h 2622015"/>
                <a:gd name="connsiteX127" fmla="*/ 164976 w 3416857"/>
                <a:gd name="connsiteY127" fmla="*/ 926511 h 2622015"/>
                <a:gd name="connsiteX128" fmla="*/ 136552 w 3416857"/>
                <a:gd name="connsiteY128" fmla="*/ 968831 h 2622015"/>
                <a:gd name="connsiteX129" fmla="*/ 113846 w 3416857"/>
                <a:gd name="connsiteY129" fmla="*/ 955634 h 2622015"/>
                <a:gd name="connsiteX130" fmla="*/ 91814 w 3416857"/>
                <a:gd name="connsiteY130" fmla="*/ 968326 h 2622015"/>
                <a:gd name="connsiteX131" fmla="*/ 60026 w 3416857"/>
                <a:gd name="connsiteY131" fmla="*/ 984385 h 2622015"/>
                <a:gd name="connsiteX132" fmla="*/ 37859 w 3416857"/>
                <a:gd name="connsiteY132" fmla="*/ 980009 h 2622015"/>
                <a:gd name="connsiteX133" fmla="*/ 8191 w 3416857"/>
                <a:gd name="connsiteY133" fmla="*/ 1020679 h 2622015"/>
                <a:gd name="connsiteX134" fmla="*/ 17 w 3416857"/>
                <a:gd name="connsiteY134" fmla="*/ 1044044 h 2622015"/>
                <a:gd name="connsiteX135" fmla="*/ 13741 w 3416857"/>
                <a:gd name="connsiteY135" fmla="*/ 1069126 h 2622015"/>
                <a:gd name="connsiteX136" fmla="*/ 34495 w 3416857"/>
                <a:gd name="connsiteY136" fmla="*/ 1107911 h 2622015"/>
                <a:gd name="connsiteX137" fmla="*/ 82193 w 3416857"/>
                <a:gd name="connsiteY137" fmla="*/ 1109123 h 2622015"/>
                <a:gd name="connsiteX138" fmla="*/ 112737 w 3416857"/>
                <a:gd name="connsiteY138" fmla="*/ 1132186 h 2622015"/>
                <a:gd name="connsiteX139" fmla="*/ 121247 w 3416857"/>
                <a:gd name="connsiteY139" fmla="*/ 1149188 h 2622015"/>
                <a:gd name="connsiteX140" fmla="*/ 126460 w 3416857"/>
                <a:gd name="connsiteY140" fmla="*/ 1165786 h 2622015"/>
                <a:gd name="connsiteX141" fmla="*/ 115427 w 3416857"/>
                <a:gd name="connsiteY141" fmla="*/ 1199824 h 2622015"/>
                <a:gd name="connsiteX142" fmla="*/ 99180 w 3416857"/>
                <a:gd name="connsiteY142" fmla="*/ 1204537 h 2622015"/>
                <a:gd name="connsiteX143" fmla="*/ 99180 w 3416857"/>
                <a:gd name="connsiteY143" fmla="*/ 1204537 h 2622015"/>
                <a:gd name="connsiteX144" fmla="*/ 105134 w 3416857"/>
                <a:gd name="connsiteY144" fmla="*/ 1208039 h 2622015"/>
                <a:gd name="connsiteX145" fmla="*/ 140924 w 3416857"/>
                <a:gd name="connsiteY145" fmla="*/ 1221202 h 2622015"/>
                <a:gd name="connsiteX146" fmla="*/ 169550 w 3416857"/>
                <a:gd name="connsiteY146" fmla="*/ 1225815 h 2622015"/>
                <a:gd name="connsiteX147" fmla="*/ 198748 w 3416857"/>
                <a:gd name="connsiteY147" fmla="*/ 1254197 h 2622015"/>
                <a:gd name="connsiteX148" fmla="*/ 209982 w 3416857"/>
                <a:gd name="connsiteY148" fmla="*/ 1292106 h 2622015"/>
                <a:gd name="connsiteX149" fmla="*/ 247959 w 3416857"/>
                <a:gd name="connsiteY149" fmla="*/ 1320589 h 2622015"/>
                <a:gd name="connsiteX150" fmla="*/ 286475 w 3416857"/>
                <a:gd name="connsiteY150" fmla="*/ 1333854 h 2622015"/>
                <a:gd name="connsiteX151" fmla="*/ 296397 w 3416857"/>
                <a:gd name="connsiteY151" fmla="*/ 1340184 h 2622015"/>
                <a:gd name="connsiteX152" fmla="*/ 303596 w 3416857"/>
                <a:gd name="connsiteY152" fmla="*/ 1334999 h 2622015"/>
                <a:gd name="connsiteX153" fmla="*/ 332793 w 3416857"/>
                <a:gd name="connsiteY153" fmla="*/ 1330790 h 2622015"/>
                <a:gd name="connsiteX154" fmla="*/ 358190 w 3416857"/>
                <a:gd name="connsiteY154" fmla="*/ 1354021 h 2622015"/>
                <a:gd name="connsiteX155" fmla="*/ 380222 w 3416857"/>
                <a:gd name="connsiteY155" fmla="*/ 1393446 h 2622015"/>
                <a:gd name="connsiteX156" fmla="*/ 407637 w 3416857"/>
                <a:gd name="connsiteY156" fmla="*/ 1397082 h 2622015"/>
                <a:gd name="connsiteX157" fmla="*/ 432831 w 3416857"/>
                <a:gd name="connsiteY157" fmla="*/ 1434958 h 2622015"/>
                <a:gd name="connsiteX158" fmla="*/ 428358 w 3416857"/>
                <a:gd name="connsiteY158" fmla="*/ 1483708 h 2622015"/>
                <a:gd name="connsiteX159" fmla="*/ 469699 w 3416857"/>
                <a:gd name="connsiteY159" fmla="*/ 1526500 h 2622015"/>
                <a:gd name="connsiteX160" fmla="*/ 449347 w 3416857"/>
                <a:gd name="connsiteY160" fmla="*/ 1557777 h 2622015"/>
                <a:gd name="connsiteX161" fmla="*/ 440972 w 3416857"/>
                <a:gd name="connsiteY161" fmla="*/ 1581142 h 2622015"/>
                <a:gd name="connsiteX162" fmla="*/ 449045 w 3416857"/>
                <a:gd name="connsiteY162" fmla="*/ 1608211 h 2622015"/>
                <a:gd name="connsiteX163" fmla="*/ 465662 w 3416857"/>
                <a:gd name="connsiteY163" fmla="*/ 1628579 h 2622015"/>
                <a:gd name="connsiteX164" fmla="*/ 472491 w 3416857"/>
                <a:gd name="connsiteY164" fmla="*/ 1638612 h 2622015"/>
                <a:gd name="connsiteX165" fmla="*/ 491328 w 3416857"/>
                <a:gd name="connsiteY165" fmla="*/ 1636390 h 2622015"/>
                <a:gd name="connsiteX166" fmla="*/ 511375 w 3416857"/>
                <a:gd name="connsiteY166" fmla="*/ 1649218 h 2622015"/>
                <a:gd name="connsiteX167" fmla="*/ 529304 w 3416857"/>
                <a:gd name="connsiteY167" fmla="*/ 1670327 h 2622015"/>
                <a:gd name="connsiteX168" fmla="*/ 567920 w 3416857"/>
                <a:gd name="connsiteY168" fmla="*/ 1694534 h 2622015"/>
                <a:gd name="connsiteX169" fmla="*/ 614811 w 3416857"/>
                <a:gd name="connsiteY169" fmla="*/ 1734531 h 2622015"/>
                <a:gd name="connsiteX170" fmla="*/ 614811 w 3416857"/>
                <a:gd name="connsiteY170" fmla="*/ 1734531 h 2622015"/>
                <a:gd name="connsiteX171" fmla="*/ 619587 w 3416857"/>
                <a:gd name="connsiteY171" fmla="*/ 1730558 h 2622015"/>
                <a:gd name="connsiteX172" fmla="*/ 647002 w 3416857"/>
                <a:gd name="connsiteY172" fmla="*/ 1710627 h 2622015"/>
                <a:gd name="connsiteX173" fmla="*/ 656656 w 3416857"/>
                <a:gd name="connsiteY173" fmla="*/ 1708405 h 2622015"/>
                <a:gd name="connsiteX174" fmla="*/ 663653 w 3416857"/>
                <a:gd name="connsiteY174" fmla="*/ 1710997 h 2622015"/>
                <a:gd name="connsiteX175" fmla="*/ 673307 w 3416857"/>
                <a:gd name="connsiteY175" fmla="*/ 1711099 h 2622015"/>
                <a:gd name="connsiteX176" fmla="*/ 686627 w 3416857"/>
                <a:gd name="connsiteY176" fmla="*/ 1716317 h 2622015"/>
                <a:gd name="connsiteX177" fmla="*/ 718650 w 3416857"/>
                <a:gd name="connsiteY177" fmla="*/ 1739750 h 2622015"/>
                <a:gd name="connsiteX178" fmla="*/ 728573 w 3416857"/>
                <a:gd name="connsiteY178" fmla="*/ 1749278 h 2622015"/>
                <a:gd name="connsiteX179" fmla="*/ 748756 w 3416857"/>
                <a:gd name="connsiteY179" fmla="*/ 1758267 h 2622015"/>
                <a:gd name="connsiteX180" fmla="*/ 781619 w 3416857"/>
                <a:gd name="connsiteY180" fmla="*/ 1776178 h 2622015"/>
                <a:gd name="connsiteX181" fmla="*/ 791206 w 3416857"/>
                <a:gd name="connsiteY181" fmla="*/ 1792473 h 2622015"/>
                <a:gd name="connsiteX182" fmla="*/ 807521 w 3416857"/>
                <a:gd name="connsiteY182" fmla="*/ 1807725 h 2622015"/>
                <a:gd name="connsiteX183" fmla="*/ 824205 w 3416857"/>
                <a:gd name="connsiteY183" fmla="*/ 1810317 h 2622015"/>
                <a:gd name="connsiteX184" fmla="*/ 839746 w 3416857"/>
                <a:gd name="connsiteY184" fmla="*/ 1794662 h 2622015"/>
                <a:gd name="connsiteX185" fmla="*/ 861307 w 3416857"/>
                <a:gd name="connsiteY185" fmla="*/ 1821057 h 2622015"/>
                <a:gd name="connsiteX186" fmla="*/ 870288 w 3416857"/>
                <a:gd name="connsiteY186" fmla="*/ 1840348 h 2622015"/>
                <a:gd name="connsiteX187" fmla="*/ 886737 w 3416857"/>
                <a:gd name="connsiteY187" fmla="*/ 1856845 h 2622015"/>
                <a:gd name="connsiteX188" fmla="*/ 902546 w 3416857"/>
                <a:gd name="connsiteY188" fmla="*/ 1859403 h 2622015"/>
                <a:gd name="connsiteX189" fmla="*/ 931273 w 3416857"/>
                <a:gd name="connsiteY189" fmla="*/ 1870986 h 2622015"/>
                <a:gd name="connsiteX190" fmla="*/ 951758 w 3416857"/>
                <a:gd name="connsiteY190" fmla="*/ 1879234 h 2622015"/>
                <a:gd name="connsiteX191" fmla="*/ 972647 w 3416857"/>
                <a:gd name="connsiteY191" fmla="*/ 1891623 h 2622015"/>
                <a:gd name="connsiteX192" fmla="*/ 1019336 w 3416857"/>
                <a:gd name="connsiteY192" fmla="*/ 1895562 h 2622015"/>
                <a:gd name="connsiteX193" fmla="*/ 1028922 w 3416857"/>
                <a:gd name="connsiteY193" fmla="*/ 1892970 h 2622015"/>
                <a:gd name="connsiteX194" fmla="*/ 1038510 w 3416857"/>
                <a:gd name="connsiteY194" fmla="*/ 1893105 h 2622015"/>
                <a:gd name="connsiteX195" fmla="*/ 1060004 w 3416857"/>
                <a:gd name="connsiteY195" fmla="*/ 1897885 h 2622015"/>
                <a:gd name="connsiteX196" fmla="*/ 1081633 w 3416857"/>
                <a:gd name="connsiteY196" fmla="*/ 1907952 h 2622015"/>
                <a:gd name="connsiteX197" fmla="*/ 1093071 w 3416857"/>
                <a:gd name="connsiteY197" fmla="*/ 1919534 h 2622015"/>
                <a:gd name="connsiteX198" fmla="*/ 1100336 w 3416857"/>
                <a:gd name="connsiteY198" fmla="*/ 1929971 h 2622015"/>
                <a:gd name="connsiteX199" fmla="*/ 1100336 w 3416857"/>
                <a:gd name="connsiteY199" fmla="*/ 1930005 h 2622015"/>
                <a:gd name="connsiteX200" fmla="*/ 1100269 w 3416857"/>
                <a:gd name="connsiteY200" fmla="*/ 1928826 h 2622015"/>
                <a:gd name="connsiteX201" fmla="*/ 1116952 w 3416857"/>
                <a:gd name="connsiteY201" fmla="*/ 1894048 h 2622015"/>
                <a:gd name="connsiteX202" fmla="*/ 1146453 w 3416857"/>
                <a:gd name="connsiteY202" fmla="*/ 1902431 h 2622015"/>
                <a:gd name="connsiteX203" fmla="*/ 1155332 w 3416857"/>
                <a:gd name="connsiteY203" fmla="*/ 1914046 h 2622015"/>
                <a:gd name="connsiteX204" fmla="*/ 1162532 w 3416857"/>
                <a:gd name="connsiteY204" fmla="*/ 1909165 h 2622015"/>
                <a:gd name="connsiteX205" fmla="*/ 1191797 w 3416857"/>
                <a:gd name="connsiteY205" fmla="*/ 1907582 h 2622015"/>
                <a:gd name="connsiteX206" fmla="*/ 1213358 w 3416857"/>
                <a:gd name="connsiteY206" fmla="*/ 1885832 h 2622015"/>
                <a:gd name="connsiteX207" fmla="*/ 1234920 w 3416857"/>
                <a:gd name="connsiteY207" fmla="*/ 1871456 h 2622015"/>
                <a:gd name="connsiteX208" fmla="*/ 1249283 w 3416857"/>
                <a:gd name="connsiteY208" fmla="*/ 1871390 h 2622015"/>
                <a:gd name="connsiteX209" fmla="*/ 1261829 w 3416857"/>
                <a:gd name="connsiteY209" fmla="*/ 1878122 h 2622015"/>
                <a:gd name="connsiteX210" fmla="*/ 1277909 w 3416857"/>
                <a:gd name="connsiteY210" fmla="*/ 1900310 h 2622015"/>
                <a:gd name="connsiteX211" fmla="*/ 1302026 w 3416857"/>
                <a:gd name="connsiteY211" fmla="*/ 1896068 h 2622015"/>
                <a:gd name="connsiteX212" fmla="*/ 1313934 w 3416857"/>
                <a:gd name="connsiteY212" fmla="*/ 1888762 h 2622015"/>
                <a:gd name="connsiteX213" fmla="*/ 1326516 w 3416857"/>
                <a:gd name="connsiteY213" fmla="*/ 1892466 h 2622015"/>
                <a:gd name="connsiteX214" fmla="*/ 1334890 w 3416857"/>
                <a:gd name="connsiteY214" fmla="*/ 1898323 h 2622015"/>
                <a:gd name="connsiteX215" fmla="*/ 1343234 w 3416857"/>
                <a:gd name="connsiteY215" fmla="*/ 1909332 h 2622015"/>
                <a:gd name="connsiteX216" fmla="*/ 1359513 w 3416857"/>
                <a:gd name="connsiteY216" fmla="*/ 1909939 h 2622015"/>
                <a:gd name="connsiteX217" fmla="*/ 1366645 w 3416857"/>
                <a:gd name="connsiteY217" fmla="*/ 1907279 h 2622015"/>
                <a:gd name="connsiteX218" fmla="*/ 1376231 w 3416857"/>
                <a:gd name="connsiteY218" fmla="*/ 1907414 h 2622015"/>
                <a:gd name="connsiteX219" fmla="*/ 1377140 w 3416857"/>
                <a:gd name="connsiteY219" fmla="*/ 1907549 h 2622015"/>
                <a:gd name="connsiteX220" fmla="*/ 1364054 w 3416857"/>
                <a:gd name="connsiteY220" fmla="*/ 1926436 h 2622015"/>
                <a:gd name="connsiteX221" fmla="*/ 1378317 w 3416857"/>
                <a:gd name="connsiteY221" fmla="*/ 1905932 h 2622015"/>
                <a:gd name="connsiteX222" fmla="*/ 1393017 w 3416857"/>
                <a:gd name="connsiteY222" fmla="*/ 1872737 h 2622015"/>
                <a:gd name="connsiteX223" fmla="*/ 1409061 w 3416857"/>
                <a:gd name="connsiteY223" fmla="*/ 1849203 h 2622015"/>
                <a:gd name="connsiteX224" fmla="*/ 1442463 w 3416857"/>
                <a:gd name="connsiteY224" fmla="*/ 1842806 h 2622015"/>
                <a:gd name="connsiteX225" fmla="*/ 1473107 w 3416857"/>
                <a:gd name="connsiteY225" fmla="*/ 1825770 h 2622015"/>
                <a:gd name="connsiteX226" fmla="*/ 1485520 w 3416857"/>
                <a:gd name="connsiteY226" fmla="*/ 1807758 h 2622015"/>
                <a:gd name="connsiteX227" fmla="*/ 1562886 w 3416857"/>
                <a:gd name="connsiteY227" fmla="*/ 1817791 h 2622015"/>
                <a:gd name="connsiteX228" fmla="*/ 1600022 w 3416857"/>
                <a:gd name="connsiteY228" fmla="*/ 1805468 h 2622015"/>
                <a:gd name="connsiteX229" fmla="*/ 1626864 w 3416857"/>
                <a:gd name="connsiteY229" fmla="*/ 1827790 h 2622015"/>
                <a:gd name="connsiteX230" fmla="*/ 1655558 w 3416857"/>
                <a:gd name="connsiteY230" fmla="*/ 1859606 h 2622015"/>
                <a:gd name="connsiteX231" fmla="*/ 1666558 w 3416857"/>
                <a:gd name="connsiteY231" fmla="*/ 1863680 h 2622015"/>
                <a:gd name="connsiteX232" fmla="*/ 1675976 w 3416857"/>
                <a:gd name="connsiteY232" fmla="*/ 1863612 h 2622015"/>
                <a:gd name="connsiteX233" fmla="*/ 1756639 w 3416857"/>
                <a:gd name="connsiteY233" fmla="*/ 1907246 h 2622015"/>
                <a:gd name="connsiteX234" fmla="*/ 1789369 w 3416857"/>
                <a:gd name="connsiteY234" fmla="*/ 1971988 h 2622015"/>
                <a:gd name="connsiteX235" fmla="*/ 1804135 w 3416857"/>
                <a:gd name="connsiteY235" fmla="*/ 2021647 h 2622015"/>
                <a:gd name="connsiteX236" fmla="*/ 1789369 w 3416857"/>
                <a:gd name="connsiteY236" fmla="*/ 2070533 h 2622015"/>
                <a:gd name="connsiteX237" fmla="*/ 1761852 w 3416857"/>
                <a:gd name="connsiteY237" fmla="*/ 2145679 h 2622015"/>
                <a:gd name="connsiteX238" fmla="*/ 1775207 w 3416857"/>
                <a:gd name="connsiteY238" fmla="*/ 2186619 h 2622015"/>
                <a:gd name="connsiteX239" fmla="*/ 1799897 w 3416857"/>
                <a:gd name="connsiteY239" fmla="*/ 2192510 h 2622015"/>
                <a:gd name="connsiteX240" fmla="*/ 1831112 w 3416857"/>
                <a:gd name="connsiteY240" fmla="*/ 2225942 h 2622015"/>
                <a:gd name="connsiteX241" fmla="*/ 1855297 w 3416857"/>
                <a:gd name="connsiteY241" fmla="*/ 2236042 h 2622015"/>
                <a:gd name="connsiteX242" fmla="*/ 1871241 w 3416857"/>
                <a:gd name="connsiteY242" fmla="*/ 2249005 h 2622015"/>
                <a:gd name="connsiteX243" fmla="*/ 1890113 w 3416857"/>
                <a:gd name="connsiteY243" fmla="*/ 2267724 h 2622015"/>
                <a:gd name="connsiteX244" fmla="*/ 1895965 w 3416857"/>
                <a:gd name="connsiteY244" fmla="*/ 2292537 h 2622015"/>
                <a:gd name="connsiteX245" fmla="*/ 1972659 w 3416857"/>
                <a:gd name="connsiteY245" fmla="*/ 2370342 h 2622015"/>
                <a:gd name="connsiteX246" fmla="*/ 1998156 w 3416857"/>
                <a:gd name="connsiteY246" fmla="*/ 2364181 h 2622015"/>
                <a:gd name="connsiteX247" fmla="*/ 2015111 w 3416857"/>
                <a:gd name="connsiteY247" fmla="*/ 2381418 h 2622015"/>
                <a:gd name="connsiteX248" fmla="*/ 2012620 w 3416857"/>
                <a:gd name="connsiteY248" fmla="*/ 2404077 h 2622015"/>
                <a:gd name="connsiteX249" fmla="*/ 2021635 w 3416857"/>
                <a:gd name="connsiteY249" fmla="*/ 2404111 h 2622015"/>
                <a:gd name="connsiteX250" fmla="*/ 2047032 w 3416857"/>
                <a:gd name="connsiteY250" fmla="*/ 2391957 h 2622015"/>
                <a:gd name="connsiteX251" fmla="*/ 2047233 w 3416857"/>
                <a:gd name="connsiteY251" fmla="*/ 2359265 h 2622015"/>
                <a:gd name="connsiteX252" fmla="*/ 2050395 w 3416857"/>
                <a:gd name="connsiteY252" fmla="*/ 2352397 h 2622015"/>
                <a:gd name="connsiteX253" fmla="*/ 2052111 w 3416857"/>
                <a:gd name="connsiteY253" fmla="*/ 2335967 h 2622015"/>
                <a:gd name="connsiteX254" fmla="*/ 2094327 w 3416857"/>
                <a:gd name="connsiteY254" fmla="*/ 2311188 h 2622015"/>
                <a:gd name="connsiteX255" fmla="*/ 2155311 w 3416857"/>
                <a:gd name="connsiteY255" fmla="*/ 2314925 h 2622015"/>
                <a:gd name="connsiteX256" fmla="*/ 2183465 w 3416857"/>
                <a:gd name="connsiteY256" fmla="*/ 2309101 h 2622015"/>
                <a:gd name="connsiteX257" fmla="*/ 2213941 w 3416857"/>
                <a:gd name="connsiteY257" fmla="*/ 2305465 h 2622015"/>
                <a:gd name="connsiteX258" fmla="*/ 2250202 w 3416857"/>
                <a:gd name="connsiteY258" fmla="*/ 2273716 h 2622015"/>
                <a:gd name="connsiteX259" fmla="*/ 2272605 w 3416857"/>
                <a:gd name="connsiteY259" fmla="*/ 2258397 h 2622015"/>
                <a:gd name="connsiteX260" fmla="*/ 2303250 w 3416857"/>
                <a:gd name="connsiteY260" fmla="*/ 2261024 h 2622015"/>
                <a:gd name="connsiteX261" fmla="*/ 2338300 w 3416857"/>
                <a:gd name="connsiteY261" fmla="*/ 2310380 h 2622015"/>
                <a:gd name="connsiteX262" fmla="*/ 2392287 w 3416857"/>
                <a:gd name="connsiteY262" fmla="*/ 2293344 h 2622015"/>
                <a:gd name="connsiteX263" fmla="*/ 2389160 w 3416857"/>
                <a:gd name="connsiteY263" fmla="*/ 2349905 h 2622015"/>
                <a:gd name="connsiteX264" fmla="*/ 2414085 w 3416857"/>
                <a:gd name="connsiteY264" fmla="*/ 2396670 h 2622015"/>
                <a:gd name="connsiteX265" fmla="*/ 2440592 w 3416857"/>
                <a:gd name="connsiteY265" fmla="*/ 2379938 h 2622015"/>
                <a:gd name="connsiteX266" fmla="*/ 2485869 w 3416857"/>
                <a:gd name="connsiteY266" fmla="*/ 2376200 h 2622015"/>
                <a:gd name="connsiteX267" fmla="*/ 2568178 w 3416857"/>
                <a:gd name="connsiteY267" fmla="*/ 2381318 h 2622015"/>
                <a:gd name="connsiteX268" fmla="*/ 2591793 w 3416857"/>
                <a:gd name="connsiteY268" fmla="*/ 2430843 h 2622015"/>
                <a:gd name="connsiteX269" fmla="*/ 2604643 w 3416857"/>
                <a:gd name="connsiteY269" fmla="*/ 2470604 h 2622015"/>
                <a:gd name="connsiteX270" fmla="*/ 2603801 w 3416857"/>
                <a:gd name="connsiteY270" fmla="*/ 2516863 h 2622015"/>
                <a:gd name="connsiteX271" fmla="*/ 2569088 w 3416857"/>
                <a:gd name="connsiteY271" fmla="*/ 2528647 h 2622015"/>
                <a:gd name="connsiteX272" fmla="*/ 2564546 w 3416857"/>
                <a:gd name="connsiteY272" fmla="*/ 2594163 h 2622015"/>
                <a:gd name="connsiteX273" fmla="*/ 2637338 w 3416857"/>
                <a:gd name="connsiteY273" fmla="*/ 2618606 h 2622015"/>
                <a:gd name="connsiteX274" fmla="*/ 2638044 w 3416857"/>
                <a:gd name="connsiteY274" fmla="*/ 2486866 h 2622015"/>
                <a:gd name="connsiteX275" fmla="*/ 2625667 w 3416857"/>
                <a:gd name="connsiteY275" fmla="*/ 2453871 h 2622015"/>
                <a:gd name="connsiteX276" fmla="*/ 2625498 w 3416857"/>
                <a:gd name="connsiteY276" fmla="*/ 2425557 h 2622015"/>
                <a:gd name="connsiteX277" fmla="*/ 2642485 w 3416857"/>
                <a:gd name="connsiteY277" fmla="*/ 2396838 h 2622015"/>
                <a:gd name="connsiteX278" fmla="*/ 2678207 w 3416857"/>
                <a:gd name="connsiteY278" fmla="*/ 2397646 h 2622015"/>
                <a:gd name="connsiteX279" fmla="*/ 2714940 w 3416857"/>
                <a:gd name="connsiteY279" fmla="*/ 2364114 h 2622015"/>
                <a:gd name="connsiteX280" fmla="*/ 2751773 w 3416857"/>
                <a:gd name="connsiteY280" fmla="*/ 2363373 h 2622015"/>
                <a:gd name="connsiteX281" fmla="*/ 2811211 w 3416857"/>
                <a:gd name="connsiteY281" fmla="*/ 2329403 h 2622015"/>
                <a:gd name="connsiteX282" fmla="*/ 2837649 w 3416857"/>
                <a:gd name="connsiteY282" fmla="*/ 2305094 h 2622015"/>
                <a:gd name="connsiteX283" fmla="*/ 2880032 w 3416857"/>
                <a:gd name="connsiteY283" fmla="*/ 2305498 h 2622015"/>
                <a:gd name="connsiteX284" fmla="*/ 2992315 w 3416857"/>
                <a:gd name="connsiteY284" fmla="*/ 2273884 h 2622015"/>
                <a:gd name="connsiteX285" fmla="*/ 3072508 w 3416857"/>
                <a:gd name="connsiteY285" fmla="*/ 2200423 h 2622015"/>
                <a:gd name="connsiteX286" fmla="*/ 3130464 w 3416857"/>
                <a:gd name="connsiteY286" fmla="*/ 2125579 h 2622015"/>
                <a:gd name="connsiteX287" fmla="*/ 3168812 w 3416857"/>
                <a:gd name="connsiteY287" fmla="*/ 2064843 h 2622015"/>
                <a:gd name="connsiteX288" fmla="*/ 3219906 w 3416857"/>
                <a:gd name="connsiteY288" fmla="*/ 1875767 h 2622015"/>
                <a:gd name="connsiteX289" fmla="*/ 3225524 w 3416857"/>
                <a:gd name="connsiteY289" fmla="*/ 1825501 h 2622015"/>
                <a:gd name="connsiteX290" fmla="*/ 3214221 w 3416857"/>
                <a:gd name="connsiteY290" fmla="*/ 1783248 h 2622015"/>
                <a:gd name="connsiteX291" fmla="*/ 3191484 w 3416857"/>
                <a:gd name="connsiteY291" fmla="*/ 1750119 h 2622015"/>
                <a:gd name="connsiteX292" fmla="*/ 3180182 w 3416857"/>
                <a:gd name="connsiteY292" fmla="*/ 1745103 h 2622015"/>
                <a:gd name="connsiteX293" fmla="*/ 3168442 w 3416857"/>
                <a:gd name="connsiteY293" fmla="*/ 1706756 h 2622015"/>
                <a:gd name="connsiteX294" fmla="*/ 3186337 w 3416857"/>
                <a:gd name="connsiteY294" fmla="*/ 1662415 h 2622015"/>
                <a:gd name="connsiteX295" fmla="*/ 3153136 w 3416857"/>
                <a:gd name="connsiteY295" fmla="*/ 1614574 h 2622015"/>
                <a:gd name="connsiteX296" fmla="*/ 3111157 w 3416857"/>
                <a:gd name="connsiteY296" fmla="*/ 1558821 h 2622015"/>
                <a:gd name="connsiteX297" fmla="*/ 3079168 w 3416857"/>
                <a:gd name="connsiteY297" fmla="*/ 1540976 h 2622015"/>
                <a:gd name="connsiteX298" fmla="*/ 3064131 w 3416857"/>
                <a:gd name="connsiteY298" fmla="*/ 1521786 h 2622015"/>
                <a:gd name="connsiteX299" fmla="*/ 3033454 w 3416857"/>
                <a:gd name="connsiteY299" fmla="*/ 1465595 h 2622015"/>
                <a:gd name="connsiteX300" fmla="*/ 2975765 w 3416857"/>
                <a:gd name="connsiteY300" fmla="*/ 1411491 h 2622015"/>
                <a:gd name="connsiteX301" fmla="*/ 2936377 w 3416857"/>
                <a:gd name="connsiteY301" fmla="*/ 1366882 h 2622015"/>
                <a:gd name="connsiteX302" fmla="*/ 2942127 w 3416857"/>
                <a:gd name="connsiteY302" fmla="*/ 1351664 h 2622015"/>
                <a:gd name="connsiteX303" fmla="*/ 2959115 w 3416857"/>
                <a:gd name="connsiteY303" fmla="*/ 1311364 h 2622015"/>
                <a:gd name="connsiteX304" fmla="*/ 2987977 w 3416857"/>
                <a:gd name="connsiteY304" fmla="*/ 1273252 h 2622015"/>
                <a:gd name="connsiteX305" fmla="*/ 3014851 w 3416857"/>
                <a:gd name="connsiteY305" fmla="*/ 1243019 h 2622015"/>
                <a:gd name="connsiteX306" fmla="*/ 3057471 w 3416857"/>
                <a:gd name="connsiteY306" fmla="*/ 1219923 h 2622015"/>
                <a:gd name="connsiteX307" fmla="*/ 3055116 w 3416857"/>
                <a:gd name="connsiteY307" fmla="*/ 1191070 h 2622015"/>
                <a:gd name="connsiteX308" fmla="*/ 3015829 w 3416857"/>
                <a:gd name="connsiteY308" fmla="*/ 1191575 h 2622015"/>
                <a:gd name="connsiteX309" fmla="*/ 2984411 w 3416857"/>
                <a:gd name="connsiteY309" fmla="*/ 1179556 h 2622015"/>
                <a:gd name="connsiteX310" fmla="*/ 2954877 w 3416857"/>
                <a:gd name="connsiteY310" fmla="*/ 1175045 h 2622015"/>
                <a:gd name="connsiteX311" fmla="*/ 2947106 w 3416857"/>
                <a:gd name="connsiteY311" fmla="*/ 1191508 h 2622015"/>
                <a:gd name="connsiteX312" fmla="*/ 2931363 w 3416857"/>
                <a:gd name="connsiteY312" fmla="*/ 1203897 h 2622015"/>
                <a:gd name="connsiteX313" fmla="*/ 2910407 w 3416857"/>
                <a:gd name="connsiteY313" fmla="*/ 1215479 h 2622015"/>
                <a:gd name="connsiteX314" fmla="*/ 2876232 w 3416857"/>
                <a:gd name="connsiteY314" fmla="*/ 1215647 h 2622015"/>
                <a:gd name="connsiteX315" fmla="*/ 2825909 w 3416857"/>
                <a:gd name="connsiteY315" fmla="*/ 1183259 h 2622015"/>
                <a:gd name="connsiteX316" fmla="*/ 2794189 w 3416857"/>
                <a:gd name="connsiteY316" fmla="*/ 1152588 h 2622015"/>
                <a:gd name="connsiteX317" fmla="*/ 2750360 w 3416857"/>
                <a:gd name="connsiteY317" fmla="*/ 1146696 h 2622015"/>
                <a:gd name="connsiteX318" fmla="*/ 2715511 w 3416857"/>
                <a:gd name="connsiteY318" fmla="*/ 1077005 h 2622015"/>
                <a:gd name="connsiteX319" fmla="*/ 2777506 w 3416857"/>
                <a:gd name="connsiteY319" fmla="*/ 1022295 h 2622015"/>
                <a:gd name="connsiteX320" fmla="*/ 2811850 w 3416857"/>
                <a:gd name="connsiteY320" fmla="*/ 998795 h 2622015"/>
                <a:gd name="connsiteX321" fmla="*/ 2823454 w 3416857"/>
                <a:gd name="connsiteY321" fmla="*/ 968999 h 2622015"/>
                <a:gd name="connsiteX322" fmla="*/ 2863213 w 3416857"/>
                <a:gd name="connsiteY322" fmla="*/ 935736 h 2622015"/>
                <a:gd name="connsiteX323" fmla="*/ 2903647 w 3416857"/>
                <a:gd name="connsiteY323" fmla="*/ 947183 h 2622015"/>
                <a:gd name="connsiteX324" fmla="*/ 2912124 w 3416857"/>
                <a:gd name="connsiteY324" fmla="*/ 967282 h 2622015"/>
                <a:gd name="connsiteX325" fmla="*/ 2925613 w 3416857"/>
                <a:gd name="connsiteY325" fmla="*/ 1025998 h 2622015"/>
                <a:gd name="connsiteX326" fmla="*/ 2987808 w 3416857"/>
                <a:gd name="connsiteY326" fmla="*/ 1061214 h 2622015"/>
                <a:gd name="connsiteX327" fmla="*/ 3032917 w 3416857"/>
                <a:gd name="connsiteY327" fmla="*/ 1031385 h 2622015"/>
                <a:gd name="connsiteX328" fmla="*/ 3077150 w 3416857"/>
                <a:gd name="connsiteY328" fmla="*/ 992836 h 2622015"/>
                <a:gd name="connsiteX329" fmla="*/ 3098005 w 3416857"/>
                <a:gd name="connsiteY329" fmla="*/ 930517 h 2622015"/>
                <a:gd name="connsiteX330" fmla="*/ 3143651 w 3416857"/>
                <a:gd name="connsiteY330" fmla="*/ 903785 h 2622015"/>
                <a:gd name="connsiteX331" fmla="*/ 3168543 w 3416857"/>
                <a:gd name="connsiteY331" fmla="*/ 874090 h 2622015"/>
                <a:gd name="connsiteX332" fmla="*/ 3242377 w 3416857"/>
                <a:gd name="connsiteY332" fmla="*/ 839817 h 2622015"/>
                <a:gd name="connsiteX333" fmla="*/ 3273492 w 3416857"/>
                <a:gd name="connsiteY333" fmla="*/ 834699 h 2622015"/>
                <a:gd name="connsiteX334" fmla="*/ 3288898 w 3416857"/>
                <a:gd name="connsiteY334" fmla="*/ 806015 h 2622015"/>
                <a:gd name="connsiteX335" fmla="*/ 3327077 w 3416857"/>
                <a:gd name="connsiteY335" fmla="*/ 771035 h 2622015"/>
                <a:gd name="connsiteX336" fmla="*/ 3312882 w 3416857"/>
                <a:gd name="connsiteY336" fmla="*/ 639327 h 2622015"/>
                <a:gd name="connsiteX337" fmla="*/ 3348603 w 3416857"/>
                <a:gd name="connsiteY337" fmla="*/ 590711 h 2622015"/>
                <a:gd name="connsiteX338" fmla="*/ 3399902 w 3416857"/>
                <a:gd name="connsiteY338" fmla="*/ 598320 h 2622015"/>
                <a:gd name="connsiteX339" fmla="*/ 3412415 w 3416857"/>
                <a:gd name="connsiteY339" fmla="*/ 594280 h 2622015"/>
                <a:gd name="connsiteX340" fmla="*/ 3416856 w 3416857"/>
                <a:gd name="connsiteY340" fmla="*/ 580072 h 2622015"/>
                <a:gd name="connsiteX341" fmla="*/ 3405385 w 3416857"/>
                <a:gd name="connsiteY341" fmla="*/ 540210 h 262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416857" h="2622015">
                  <a:moveTo>
                    <a:pt x="3405385" y="540210"/>
                  </a:moveTo>
                  <a:cubicBezTo>
                    <a:pt x="3401550" y="527585"/>
                    <a:pt x="3393814" y="517114"/>
                    <a:pt x="3389104" y="504893"/>
                  </a:cubicBezTo>
                  <a:cubicBezTo>
                    <a:pt x="3382241" y="487015"/>
                    <a:pt x="3384462" y="468128"/>
                    <a:pt x="3379888" y="449678"/>
                  </a:cubicBezTo>
                  <a:cubicBezTo>
                    <a:pt x="3374203" y="426683"/>
                    <a:pt x="3357081" y="383016"/>
                    <a:pt x="3327278" y="386854"/>
                  </a:cubicBezTo>
                  <a:cubicBezTo>
                    <a:pt x="3310123" y="389077"/>
                    <a:pt x="3295086" y="406819"/>
                    <a:pt x="3280758" y="415775"/>
                  </a:cubicBezTo>
                  <a:cubicBezTo>
                    <a:pt x="3263165" y="426784"/>
                    <a:pt x="3250988" y="426481"/>
                    <a:pt x="3231276" y="426851"/>
                  </a:cubicBezTo>
                  <a:cubicBezTo>
                    <a:pt x="3207528" y="427289"/>
                    <a:pt x="3187279" y="438433"/>
                    <a:pt x="3163531" y="428669"/>
                  </a:cubicBezTo>
                  <a:cubicBezTo>
                    <a:pt x="3130565" y="415135"/>
                    <a:pt x="3110079" y="387359"/>
                    <a:pt x="3078394" y="371771"/>
                  </a:cubicBezTo>
                  <a:cubicBezTo>
                    <a:pt x="3067125" y="366216"/>
                    <a:pt x="3054478" y="361436"/>
                    <a:pt x="3044553" y="353759"/>
                  </a:cubicBezTo>
                  <a:cubicBezTo>
                    <a:pt x="3028139" y="341066"/>
                    <a:pt x="3018385" y="322347"/>
                    <a:pt x="2998874" y="312920"/>
                  </a:cubicBezTo>
                  <a:cubicBezTo>
                    <a:pt x="2985084" y="306254"/>
                    <a:pt x="2975127" y="310126"/>
                    <a:pt x="2960831" y="308375"/>
                  </a:cubicBezTo>
                  <a:cubicBezTo>
                    <a:pt x="2951849" y="307264"/>
                    <a:pt x="2943474" y="303864"/>
                    <a:pt x="2934862" y="301137"/>
                  </a:cubicBezTo>
                  <a:cubicBezTo>
                    <a:pt x="2911483" y="293764"/>
                    <a:pt x="2886727" y="290768"/>
                    <a:pt x="2864123" y="281138"/>
                  </a:cubicBezTo>
                  <a:cubicBezTo>
                    <a:pt x="2828198" y="265820"/>
                    <a:pt x="2804516" y="227742"/>
                    <a:pt x="2778345" y="200370"/>
                  </a:cubicBezTo>
                  <a:cubicBezTo>
                    <a:pt x="2765128" y="186533"/>
                    <a:pt x="2755741" y="165221"/>
                    <a:pt x="2745987" y="148253"/>
                  </a:cubicBezTo>
                  <a:cubicBezTo>
                    <a:pt x="2737982" y="134315"/>
                    <a:pt x="2734280" y="121150"/>
                    <a:pt x="2722576" y="109502"/>
                  </a:cubicBezTo>
                  <a:cubicBezTo>
                    <a:pt x="2712080" y="99065"/>
                    <a:pt x="2698391" y="90008"/>
                    <a:pt x="2684935" y="83847"/>
                  </a:cubicBezTo>
                  <a:cubicBezTo>
                    <a:pt x="2677973" y="80682"/>
                    <a:pt x="2672019" y="79874"/>
                    <a:pt x="2665155" y="77349"/>
                  </a:cubicBezTo>
                  <a:cubicBezTo>
                    <a:pt x="2654594" y="73410"/>
                    <a:pt x="2650726" y="70043"/>
                    <a:pt x="2641274" y="64455"/>
                  </a:cubicBezTo>
                  <a:cubicBezTo>
                    <a:pt x="2633671" y="59943"/>
                    <a:pt x="2630173" y="59034"/>
                    <a:pt x="2624420" y="53580"/>
                  </a:cubicBezTo>
                  <a:cubicBezTo>
                    <a:pt x="2618971" y="48428"/>
                    <a:pt x="2615003" y="41392"/>
                    <a:pt x="2609117" y="36309"/>
                  </a:cubicBezTo>
                  <a:cubicBezTo>
                    <a:pt x="2554790" y="-10826"/>
                    <a:pt x="2466929" y="856"/>
                    <a:pt x="2399420" y="2371"/>
                  </a:cubicBezTo>
                  <a:cubicBezTo>
                    <a:pt x="2374762" y="2910"/>
                    <a:pt x="2345767" y="15401"/>
                    <a:pt x="2330126" y="34928"/>
                  </a:cubicBezTo>
                  <a:cubicBezTo>
                    <a:pt x="2315022" y="53849"/>
                    <a:pt x="2335339" y="80749"/>
                    <a:pt x="2353975" y="91792"/>
                  </a:cubicBezTo>
                  <a:cubicBezTo>
                    <a:pt x="2368808" y="100580"/>
                    <a:pt x="2385964" y="97650"/>
                    <a:pt x="2387344" y="119972"/>
                  </a:cubicBezTo>
                  <a:cubicBezTo>
                    <a:pt x="2387949" y="130173"/>
                    <a:pt x="2378665" y="142563"/>
                    <a:pt x="2371399" y="149701"/>
                  </a:cubicBezTo>
                  <a:cubicBezTo>
                    <a:pt x="2362686" y="158185"/>
                    <a:pt x="2356262" y="158421"/>
                    <a:pt x="2354043" y="172190"/>
                  </a:cubicBezTo>
                  <a:cubicBezTo>
                    <a:pt x="2351856" y="185691"/>
                    <a:pt x="2359559" y="198586"/>
                    <a:pt x="2360097" y="212086"/>
                  </a:cubicBezTo>
                  <a:cubicBezTo>
                    <a:pt x="2360534" y="222591"/>
                    <a:pt x="2361879" y="235553"/>
                    <a:pt x="2360231" y="245754"/>
                  </a:cubicBezTo>
                  <a:cubicBezTo>
                    <a:pt x="2357943" y="260231"/>
                    <a:pt x="2350107" y="263732"/>
                    <a:pt x="2340217" y="271779"/>
                  </a:cubicBezTo>
                  <a:cubicBezTo>
                    <a:pt x="2330059" y="280061"/>
                    <a:pt x="2319867" y="289892"/>
                    <a:pt x="2309068" y="296996"/>
                  </a:cubicBezTo>
                  <a:cubicBezTo>
                    <a:pt x="2305235" y="299521"/>
                    <a:pt x="2291746" y="308342"/>
                    <a:pt x="2286700" y="308577"/>
                  </a:cubicBezTo>
                  <a:cubicBezTo>
                    <a:pt x="2269275" y="309453"/>
                    <a:pt x="2248722" y="289353"/>
                    <a:pt x="2235402" y="280835"/>
                  </a:cubicBezTo>
                  <a:cubicBezTo>
                    <a:pt x="2237354" y="282081"/>
                    <a:pt x="2239506" y="283596"/>
                    <a:pt x="2241727" y="285246"/>
                  </a:cubicBezTo>
                  <a:cubicBezTo>
                    <a:pt x="2244148" y="298039"/>
                    <a:pt x="2245460" y="311641"/>
                    <a:pt x="2245595" y="326354"/>
                  </a:cubicBezTo>
                  <a:cubicBezTo>
                    <a:pt x="2245796" y="344669"/>
                    <a:pt x="2240347" y="376350"/>
                    <a:pt x="2256862" y="389211"/>
                  </a:cubicBezTo>
                  <a:cubicBezTo>
                    <a:pt x="2265239" y="383387"/>
                    <a:pt x="2272605" y="369415"/>
                    <a:pt x="2284918" y="372613"/>
                  </a:cubicBezTo>
                  <a:cubicBezTo>
                    <a:pt x="2289761" y="373859"/>
                    <a:pt x="2299583" y="391029"/>
                    <a:pt x="2303820" y="394598"/>
                  </a:cubicBezTo>
                  <a:cubicBezTo>
                    <a:pt x="2308397" y="398436"/>
                    <a:pt x="2313273" y="401635"/>
                    <a:pt x="2318453" y="404530"/>
                  </a:cubicBezTo>
                  <a:cubicBezTo>
                    <a:pt x="2333085" y="412644"/>
                    <a:pt x="2358986" y="423787"/>
                    <a:pt x="2376142" y="416448"/>
                  </a:cubicBezTo>
                  <a:cubicBezTo>
                    <a:pt x="2394542" y="408570"/>
                    <a:pt x="2392491" y="396214"/>
                    <a:pt x="2414959" y="397729"/>
                  </a:cubicBezTo>
                  <a:cubicBezTo>
                    <a:pt x="2431273" y="398840"/>
                    <a:pt x="2442173" y="404732"/>
                    <a:pt x="2452465" y="417290"/>
                  </a:cubicBezTo>
                  <a:cubicBezTo>
                    <a:pt x="2466492" y="434393"/>
                    <a:pt x="2485195" y="444897"/>
                    <a:pt x="2501308" y="461327"/>
                  </a:cubicBezTo>
                  <a:cubicBezTo>
                    <a:pt x="2518395" y="478767"/>
                    <a:pt x="2539688" y="493816"/>
                    <a:pt x="2541033" y="520716"/>
                  </a:cubicBezTo>
                  <a:cubicBezTo>
                    <a:pt x="2542211" y="544081"/>
                    <a:pt x="2528755" y="540715"/>
                    <a:pt x="2509986" y="536473"/>
                  </a:cubicBezTo>
                  <a:cubicBezTo>
                    <a:pt x="2490408" y="532062"/>
                    <a:pt x="2470327" y="529672"/>
                    <a:pt x="2450716" y="525060"/>
                  </a:cubicBezTo>
                  <a:cubicBezTo>
                    <a:pt x="2433460" y="520986"/>
                    <a:pt x="2419468" y="519942"/>
                    <a:pt x="2404901" y="532197"/>
                  </a:cubicBezTo>
                  <a:cubicBezTo>
                    <a:pt x="2394979" y="540546"/>
                    <a:pt x="2391717" y="549670"/>
                    <a:pt x="2387243" y="560848"/>
                  </a:cubicBezTo>
                  <a:cubicBezTo>
                    <a:pt x="2382533" y="572598"/>
                    <a:pt x="2383812" y="590745"/>
                    <a:pt x="2374493" y="600609"/>
                  </a:cubicBezTo>
                  <a:cubicBezTo>
                    <a:pt x="2366757" y="608791"/>
                    <a:pt x="2348089" y="609026"/>
                    <a:pt x="2336686" y="607006"/>
                  </a:cubicBezTo>
                  <a:cubicBezTo>
                    <a:pt x="2317646" y="603640"/>
                    <a:pt x="2311154" y="595425"/>
                    <a:pt x="2290736" y="604750"/>
                  </a:cubicBezTo>
                  <a:cubicBezTo>
                    <a:pt x="2270756" y="613841"/>
                    <a:pt x="2275465" y="621753"/>
                    <a:pt x="2270183" y="639428"/>
                  </a:cubicBezTo>
                  <a:cubicBezTo>
                    <a:pt x="2265475" y="655117"/>
                    <a:pt x="2252625" y="655016"/>
                    <a:pt x="2238900" y="654107"/>
                  </a:cubicBezTo>
                  <a:cubicBezTo>
                    <a:pt x="2216969" y="652659"/>
                    <a:pt x="2196315" y="634782"/>
                    <a:pt x="2173678" y="640775"/>
                  </a:cubicBezTo>
                  <a:cubicBezTo>
                    <a:pt x="2151074" y="646767"/>
                    <a:pt x="2126484" y="659258"/>
                    <a:pt x="2148920" y="685283"/>
                  </a:cubicBezTo>
                  <a:cubicBezTo>
                    <a:pt x="2163688" y="702420"/>
                    <a:pt x="2206238" y="703295"/>
                    <a:pt x="2188479" y="732451"/>
                  </a:cubicBezTo>
                  <a:cubicBezTo>
                    <a:pt x="2183231" y="741104"/>
                    <a:pt x="2172972" y="748645"/>
                    <a:pt x="2166950" y="756793"/>
                  </a:cubicBezTo>
                  <a:cubicBezTo>
                    <a:pt x="2158541" y="768206"/>
                    <a:pt x="2152620" y="780764"/>
                    <a:pt x="2145791" y="793019"/>
                  </a:cubicBezTo>
                  <a:cubicBezTo>
                    <a:pt x="2140880" y="801840"/>
                    <a:pt x="2134288" y="815577"/>
                    <a:pt x="2126720" y="822175"/>
                  </a:cubicBezTo>
                  <a:cubicBezTo>
                    <a:pt x="2118276" y="829582"/>
                    <a:pt x="2106031" y="832040"/>
                    <a:pt x="2095402" y="836855"/>
                  </a:cubicBezTo>
                  <a:cubicBezTo>
                    <a:pt x="2073808" y="846685"/>
                    <a:pt x="2045250" y="843554"/>
                    <a:pt x="2023686" y="835070"/>
                  </a:cubicBezTo>
                  <a:cubicBezTo>
                    <a:pt x="1996877" y="824532"/>
                    <a:pt x="1969565" y="815172"/>
                    <a:pt x="1945277" y="833454"/>
                  </a:cubicBezTo>
                  <a:cubicBezTo>
                    <a:pt x="1926913" y="847257"/>
                    <a:pt x="1915005" y="865506"/>
                    <a:pt x="1898151" y="880723"/>
                  </a:cubicBezTo>
                  <a:cubicBezTo>
                    <a:pt x="1879415" y="897691"/>
                    <a:pt x="1867105" y="906075"/>
                    <a:pt x="1841439" y="895705"/>
                  </a:cubicBezTo>
                  <a:cubicBezTo>
                    <a:pt x="1815572" y="885268"/>
                    <a:pt x="1793438" y="866516"/>
                    <a:pt x="1767941" y="854462"/>
                  </a:cubicBezTo>
                  <a:cubicBezTo>
                    <a:pt x="1740931" y="841703"/>
                    <a:pt x="1714019" y="841399"/>
                    <a:pt x="1684621" y="841601"/>
                  </a:cubicBezTo>
                  <a:cubicBezTo>
                    <a:pt x="1661612" y="841770"/>
                    <a:pt x="1649906" y="834026"/>
                    <a:pt x="1630968" y="823792"/>
                  </a:cubicBezTo>
                  <a:cubicBezTo>
                    <a:pt x="1617917" y="816721"/>
                    <a:pt x="1607388" y="811705"/>
                    <a:pt x="1593329" y="807362"/>
                  </a:cubicBezTo>
                  <a:cubicBezTo>
                    <a:pt x="1584482" y="804601"/>
                    <a:pt x="1569614" y="797598"/>
                    <a:pt x="1560732" y="797025"/>
                  </a:cubicBezTo>
                  <a:cubicBezTo>
                    <a:pt x="1541021" y="795780"/>
                    <a:pt x="1518653" y="810627"/>
                    <a:pt x="1501700" y="820391"/>
                  </a:cubicBezTo>
                  <a:cubicBezTo>
                    <a:pt x="1479700" y="833083"/>
                    <a:pt x="1466110" y="827057"/>
                    <a:pt x="1443305" y="817293"/>
                  </a:cubicBezTo>
                  <a:cubicBezTo>
                    <a:pt x="1420902" y="807698"/>
                    <a:pt x="1402906" y="790595"/>
                    <a:pt x="1378148" y="789249"/>
                  </a:cubicBezTo>
                  <a:cubicBezTo>
                    <a:pt x="1362910" y="788407"/>
                    <a:pt x="1352787" y="791100"/>
                    <a:pt x="1339029" y="794500"/>
                  </a:cubicBezTo>
                  <a:cubicBezTo>
                    <a:pt x="1329373" y="796891"/>
                    <a:pt x="1321974" y="800561"/>
                    <a:pt x="1313296" y="802783"/>
                  </a:cubicBezTo>
                  <a:cubicBezTo>
                    <a:pt x="1295467" y="807294"/>
                    <a:pt x="1277977" y="788070"/>
                    <a:pt x="1268927" y="774906"/>
                  </a:cubicBezTo>
                  <a:cubicBezTo>
                    <a:pt x="1257356" y="758072"/>
                    <a:pt x="1245717" y="740498"/>
                    <a:pt x="1234684" y="724135"/>
                  </a:cubicBezTo>
                  <a:cubicBezTo>
                    <a:pt x="1228697" y="715214"/>
                    <a:pt x="1222911" y="706393"/>
                    <a:pt x="1215276" y="698043"/>
                  </a:cubicBezTo>
                  <a:cubicBezTo>
                    <a:pt x="1209960" y="692252"/>
                    <a:pt x="1202896" y="682927"/>
                    <a:pt x="1195597" y="679593"/>
                  </a:cubicBezTo>
                  <a:cubicBezTo>
                    <a:pt x="1192199" y="678045"/>
                    <a:pt x="1185539" y="679324"/>
                    <a:pt x="1182209" y="677236"/>
                  </a:cubicBezTo>
                  <a:cubicBezTo>
                    <a:pt x="1178879" y="674308"/>
                    <a:pt x="1176323" y="670772"/>
                    <a:pt x="1174574" y="666699"/>
                  </a:cubicBezTo>
                  <a:cubicBezTo>
                    <a:pt x="1170841" y="665453"/>
                    <a:pt x="1167039" y="664510"/>
                    <a:pt x="1163171" y="663837"/>
                  </a:cubicBezTo>
                  <a:cubicBezTo>
                    <a:pt x="1158798" y="661952"/>
                    <a:pt x="1153819" y="660773"/>
                    <a:pt x="1149614" y="658922"/>
                  </a:cubicBezTo>
                  <a:cubicBezTo>
                    <a:pt x="1141104" y="655151"/>
                    <a:pt x="1132830" y="651447"/>
                    <a:pt x="1123881" y="647643"/>
                  </a:cubicBezTo>
                  <a:cubicBezTo>
                    <a:pt x="1104237" y="639327"/>
                    <a:pt x="1091389" y="622224"/>
                    <a:pt x="1073191" y="611248"/>
                  </a:cubicBezTo>
                  <a:cubicBezTo>
                    <a:pt x="1063839" y="605626"/>
                    <a:pt x="1056505" y="601552"/>
                    <a:pt x="1045776" y="600037"/>
                  </a:cubicBezTo>
                  <a:cubicBezTo>
                    <a:pt x="1032624" y="598152"/>
                    <a:pt x="1024987" y="604986"/>
                    <a:pt x="1013013" y="607040"/>
                  </a:cubicBezTo>
                  <a:cubicBezTo>
                    <a:pt x="1006655" y="608117"/>
                    <a:pt x="999389" y="604852"/>
                    <a:pt x="993098" y="606367"/>
                  </a:cubicBezTo>
                  <a:cubicBezTo>
                    <a:pt x="991721" y="606703"/>
                    <a:pt x="986068" y="611888"/>
                    <a:pt x="985463" y="611922"/>
                  </a:cubicBezTo>
                  <a:cubicBezTo>
                    <a:pt x="975238" y="612865"/>
                    <a:pt x="962018" y="608891"/>
                    <a:pt x="951052" y="606872"/>
                  </a:cubicBezTo>
                  <a:cubicBezTo>
                    <a:pt x="930163" y="603000"/>
                    <a:pt x="909174" y="590644"/>
                    <a:pt x="894002" y="575696"/>
                  </a:cubicBezTo>
                  <a:cubicBezTo>
                    <a:pt x="878832" y="560747"/>
                    <a:pt x="880918" y="539368"/>
                    <a:pt x="875434" y="519168"/>
                  </a:cubicBezTo>
                  <a:cubicBezTo>
                    <a:pt x="866723" y="487116"/>
                    <a:pt x="828982" y="455974"/>
                    <a:pt x="804392" y="434561"/>
                  </a:cubicBezTo>
                  <a:cubicBezTo>
                    <a:pt x="784916" y="417626"/>
                    <a:pt x="766852" y="406550"/>
                    <a:pt x="742936" y="397056"/>
                  </a:cubicBezTo>
                  <a:cubicBezTo>
                    <a:pt x="724773" y="389851"/>
                    <a:pt x="703547" y="385575"/>
                    <a:pt x="686762" y="378471"/>
                  </a:cubicBezTo>
                  <a:cubicBezTo>
                    <a:pt x="676704" y="374196"/>
                    <a:pt x="666545" y="369617"/>
                    <a:pt x="657363" y="362849"/>
                  </a:cubicBezTo>
                  <a:cubicBezTo>
                    <a:pt x="646531" y="354837"/>
                    <a:pt x="645051" y="346790"/>
                    <a:pt x="638055" y="335613"/>
                  </a:cubicBezTo>
                  <a:cubicBezTo>
                    <a:pt x="635296" y="331202"/>
                    <a:pt x="633379" y="326590"/>
                    <a:pt x="631158" y="322045"/>
                  </a:cubicBezTo>
                  <a:cubicBezTo>
                    <a:pt x="630418" y="322516"/>
                    <a:pt x="629780" y="323155"/>
                    <a:pt x="629006" y="323560"/>
                  </a:cubicBezTo>
                  <a:cubicBezTo>
                    <a:pt x="619385" y="328744"/>
                    <a:pt x="605762" y="334569"/>
                    <a:pt x="594931" y="336589"/>
                  </a:cubicBezTo>
                  <a:cubicBezTo>
                    <a:pt x="583125" y="338777"/>
                    <a:pt x="572259" y="331909"/>
                    <a:pt x="560991" y="330663"/>
                  </a:cubicBezTo>
                  <a:cubicBezTo>
                    <a:pt x="560284" y="330596"/>
                    <a:pt x="559544" y="330326"/>
                    <a:pt x="558838" y="330192"/>
                  </a:cubicBezTo>
                  <a:cubicBezTo>
                    <a:pt x="563278" y="353389"/>
                    <a:pt x="535157" y="351167"/>
                    <a:pt x="522813" y="365240"/>
                  </a:cubicBezTo>
                  <a:cubicBezTo>
                    <a:pt x="500612" y="390558"/>
                    <a:pt x="559241" y="440016"/>
                    <a:pt x="526950" y="457691"/>
                  </a:cubicBezTo>
                  <a:cubicBezTo>
                    <a:pt x="512755" y="465434"/>
                    <a:pt x="493278" y="456849"/>
                    <a:pt x="478848" y="453516"/>
                  </a:cubicBezTo>
                  <a:cubicBezTo>
                    <a:pt x="462769" y="449813"/>
                    <a:pt x="445311" y="451564"/>
                    <a:pt x="428862" y="451564"/>
                  </a:cubicBezTo>
                  <a:cubicBezTo>
                    <a:pt x="417560" y="451564"/>
                    <a:pt x="405484" y="449072"/>
                    <a:pt x="396738" y="457657"/>
                  </a:cubicBezTo>
                  <a:cubicBezTo>
                    <a:pt x="384797" y="469441"/>
                    <a:pt x="385402" y="489372"/>
                    <a:pt x="386883" y="504825"/>
                  </a:cubicBezTo>
                  <a:cubicBezTo>
                    <a:pt x="388497" y="522164"/>
                    <a:pt x="393778" y="538223"/>
                    <a:pt x="399160" y="554619"/>
                  </a:cubicBezTo>
                  <a:cubicBezTo>
                    <a:pt x="402558" y="564956"/>
                    <a:pt x="410664" y="572598"/>
                    <a:pt x="402490" y="581957"/>
                  </a:cubicBezTo>
                  <a:cubicBezTo>
                    <a:pt x="387185" y="599465"/>
                    <a:pt x="355061" y="585695"/>
                    <a:pt x="335249" y="593236"/>
                  </a:cubicBezTo>
                  <a:cubicBezTo>
                    <a:pt x="323409" y="597748"/>
                    <a:pt x="308675" y="606265"/>
                    <a:pt x="302923" y="617611"/>
                  </a:cubicBezTo>
                  <a:cubicBezTo>
                    <a:pt x="302015" y="619430"/>
                    <a:pt x="302789" y="622258"/>
                    <a:pt x="301780" y="624110"/>
                  </a:cubicBezTo>
                  <a:cubicBezTo>
                    <a:pt x="300804" y="625927"/>
                    <a:pt x="297878" y="626466"/>
                    <a:pt x="296801" y="627914"/>
                  </a:cubicBezTo>
                  <a:cubicBezTo>
                    <a:pt x="292260" y="633974"/>
                    <a:pt x="289199" y="641246"/>
                    <a:pt x="289266" y="649663"/>
                  </a:cubicBezTo>
                  <a:cubicBezTo>
                    <a:pt x="289468" y="673163"/>
                    <a:pt x="309012" y="697639"/>
                    <a:pt x="319070" y="718244"/>
                  </a:cubicBezTo>
                  <a:cubicBezTo>
                    <a:pt x="325494" y="731408"/>
                    <a:pt x="331750" y="743730"/>
                    <a:pt x="332087" y="758577"/>
                  </a:cubicBezTo>
                  <a:cubicBezTo>
                    <a:pt x="332289" y="768038"/>
                    <a:pt x="332188" y="776791"/>
                    <a:pt x="329901" y="785680"/>
                  </a:cubicBezTo>
                  <a:cubicBezTo>
                    <a:pt x="326739" y="797935"/>
                    <a:pt x="328354" y="801874"/>
                    <a:pt x="315268" y="805611"/>
                  </a:cubicBezTo>
                  <a:cubicBezTo>
                    <a:pt x="310189" y="807058"/>
                    <a:pt x="305009" y="808001"/>
                    <a:pt x="299828" y="808573"/>
                  </a:cubicBezTo>
                  <a:cubicBezTo>
                    <a:pt x="302317" y="810930"/>
                    <a:pt x="305009" y="813052"/>
                    <a:pt x="307363" y="815543"/>
                  </a:cubicBezTo>
                  <a:cubicBezTo>
                    <a:pt x="313351" y="821805"/>
                    <a:pt x="323778" y="830255"/>
                    <a:pt x="327243" y="838403"/>
                  </a:cubicBezTo>
                  <a:cubicBezTo>
                    <a:pt x="331179" y="847695"/>
                    <a:pt x="326907" y="859681"/>
                    <a:pt x="322534" y="867727"/>
                  </a:cubicBezTo>
                  <a:cubicBezTo>
                    <a:pt x="317387" y="877222"/>
                    <a:pt x="311568" y="882137"/>
                    <a:pt x="300502" y="884090"/>
                  </a:cubicBezTo>
                  <a:cubicBezTo>
                    <a:pt x="290881" y="885773"/>
                    <a:pt x="280790" y="888096"/>
                    <a:pt x="271103" y="888668"/>
                  </a:cubicBezTo>
                  <a:cubicBezTo>
                    <a:pt x="249977" y="889847"/>
                    <a:pt x="238103" y="908028"/>
                    <a:pt x="218594" y="912943"/>
                  </a:cubicBezTo>
                  <a:cubicBezTo>
                    <a:pt x="211294" y="914761"/>
                    <a:pt x="208133" y="913111"/>
                    <a:pt x="201808" y="911764"/>
                  </a:cubicBezTo>
                  <a:cubicBezTo>
                    <a:pt x="195182" y="910317"/>
                    <a:pt x="197032" y="911024"/>
                    <a:pt x="189194" y="913010"/>
                  </a:cubicBezTo>
                  <a:cubicBezTo>
                    <a:pt x="177657" y="915906"/>
                    <a:pt x="170794" y="914525"/>
                    <a:pt x="164976" y="926511"/>
                  </a:cubicBezTo>
                  <a:cubicBezTo>
                    <a:pt x="159089" y="938597"/>
                    <a:pt x="156970" y="971053"/>
                    <a:pt x="136552" y="968831"/>
                  </a:cubicBezTo>
                  <a:cubicBezTo>
                    <a:pt x="127907" y="967888"/>
                    <a:pt x="122155" y="957451"/>
                    <a:pt x="113846" y="955634"/>
                  </a:cubicBezTo>
                  <a:cubicBezTo>
                    <a:pt x="104193" y="953512"/>
                    <a:pt x="97027" y="961895"/>
                    <a:pt x="91814" y="968326"/>
                  </a:cubicBezTo>
                  <a:cubicBezTo>
                    <a:pt x="82933" y="979201"/>
                    <a:pt x="74961" y="988998"/>
                    <a:pt x="60026" y="984385"/>
                  </a:cubicBezTo>
                  <a:cubicBezTo>
                    <a:pt x="50742" y="981524"/>
                    <a:pt x="48892" y="973208"/>
                    <a:pt x="37859" y="980009"/>
                  </a:cubicBezTo>
                  <a:cubicBezTo>
                    <a:pt x="22924" y="989200"/>
                    <a:pt x="14111" y="1005091"/>
                    <a:pt x="8191" y="1020679"/>
                  </a:cubicBezTo>
                  <a:cubicBezTo>
                    <a:pt x="5567" y="1027581"/>
                    <a:pt x="-353" y="1036301"/>
                    <a:pt x="17" y="1044044"/>
                  </a:cubicBezTo>
                  <a:cubicBezTo>
                    <a:pt x="420" y="1052596"/>
                    <a:pt x="8594" y="1062730"/>
                    <a:pt x="13741" y="1069126"/>
                  </a:cubicBezTo>
                  <a:cubicBezTo>
                    <a:pt x="23193" y="1080910"/>
                    <a:pt x="29383" y="1094108"/>
                    <a:pt x="34495" y="1107911"/>
                  </a:cubicBezTo>
                  <a:cubicBezTo>
                    <a:pt x="50238" y="1109393"/>
                    <a:pt x="70589" y="1104949"/>
                    <a:pt x="82193" y="1109123"/>
                  </a:cubicBezTo>
                  <a:cubicBezTo>
                    <a:pt x="93966" y="1113366"/>
                    <a:pt x="105706" y="1122220"/>
                    <a:pt x="112737" y="1132186"/>
                  </a:cubicBezTo>
                  <a:cubicBezTo>
                    <a:pt x="115663" y="1136327"/>
                    <a:pt x="119834" y="1144306"/>
                    <a:pt x="121247" y="1149188"/>
                  </a:cubicBezTo>
                  <a:cubicBezTo>
                    <a:pt x="122895" y="1154979"/>
                    <a:pt x="125115" y="1160433"/>
                    <a:pt x="126460" y="1165786"/>
                  </a:cubicBezTo>
                  <a:cubicBezTo>
                    <a:pt x="128647" y="1174405"/>
                    <a:pt x="122021" y="1194471"/>
                    <a:pt x="115427" y="1199824"/>
                  </a:cubicBezTo>
                  <a:cubicBezTo>
                    <a:pt x="111357" y="1203123"/>
                    <a:pt x="105403" y="1204201"/>
                    <a:pt x="99180" y="1204537"/>
                  </a:cubicBezTo>
                  <a:lnTo>
                    <a:pt x="99180" y="1204537"/>
                  </a:lnTo>
                  <a:cubicBezTo>
                    <a:pt x="101165" y="1205716"/>
                    <a:pt x="103150" y="1206860"/>
                    <a:pt x="105134" y="1208039"/>
                  </a:cubicBezTo>
                  <a:cubicBezTo>
                    <a:pt x="117883" y="1215479"/>
                    <a:pt x="126394" y="1218980"/>
                    <a:pt x="140924" y="1221202"/>
                  </a:cubicBezTo>
                  <a:cubicBezTo>
                    <a:pt x="150175" y="1222617"/>
                    <a:pt x="160435" y="1223593"/>
                    <a:pt x="169550" y="1225815"/>
                  </a:cubicBezTo>
                  <a:cubicBezTo>
                    <a:pt x="184957" y="1229519"/>
                    <a:pt x="192794" y="1240292"/>
                    <a:pt x="198748" y="1254197"/>
                  </a:cubicBezTo>
                  <a:cubicBezTo>
                    <a:pt x="204399" y="1267394"/>
                    <a:pt x="200026" y="1279986"/>
                    <a:pt x="209982" y="1292106"/>
                  </a:cubicBezTo>
                  <a:cubicBezTo>
                    <a:pt x="220646" y="1305102"/>
                    <a:pt x="231612" y="1315270"/>
                    <a:pt x="247959" y="1320589"/>
                  </a:cubicBezTo>
                  <a:cubicBezTo>
                    <a:pt x="261751" y="1325067"/>
                    <a:pt x="273692" y="1326750"/>
                    <a:pt x="286475" y="1333854"/>
                  </a:cubicBezTo>
                  <a:cubicBezTo>
                    <a:pt x="290208" y="1335908"/>
                    <a:pt x="293404" y="1337995"/>
                    <a:pt x="296397" y="1340184"/>
                  </a:cubicBezTo>
                  <a:cubicBezTo>
                    <a:pt x="298652" y="1338298"/>
                    <a:pt x="300905" y="1336413"/>
                    <a:pt x="303596" y="1334999"/>
                  </a:cubicBezTo>
                  <a:cubicBezTo>
                    <a:pt x="312880" y="1330117"/>
                    <a:pt x="322669" y="1328804"/>
                    <a:pt x="332793" y="1330790"/>
                  </a:cubicBezTo>
                  <a:cubicBezTo>
                    <a:pt x="348771" y="1333955"/>
                    <a:pt x="353245" y="1339274"/>
                    <a:pt x="358190" y="1354021"/>
                  </a:cubicBezTo>
                  <a:cubicBezTo>
                    <a:pt x="362663" y="1367320"/>
                    <a:pt x="367945" y="1385062"/>
                    <a:pt x="380222" y="1393446"/>
                  </a:cubicBezTo>
                  <a:cubicBezTo>
                    <a:pt x="389473" y="1399741"/>
                    <a:pt x="397445" y="1395600"/>
                    <a:pt x="407637" y="1397082"/>
                  </a:cubicBezTo>
                  <a:cubicBezTo>
                    <a:pt x="424422" y="1399506"/>
                    <a:pt x="433639" y="1417754"/>
                    <a:pt x="432831" y="1434958"/>
                  </a:cubicBezTo>
                  <a:cubicBezTo>
                    <a:pt x="431923" y="1453980"/>
                    <a:pt x="420015" y="1463777"/>
                    <a:pt x="428358" y="1483708"/>
                  </a:cubicBezTo>
                  <a:cubicBezTo>
                    <a:pt x="437137" y="1504649"/>
                    <a:pt x="465023" y="1504077"/>
                    <a:pt x="469699" y="1526500"/>
                  </a:cubicBezTo>
                  <a:cubicBezTo>
                    <a:pt x="473869" y="1546565"/>
                    <a:pt x="462769" y="1547946"/>
                    <a:pt x="449347" y="1557777"/>
                  </a:cubicBezTo>
                  <a:cubicBezTo>
                    <a:pt x="441712" y="1563332"/>
                    <a:pt x="439189" y="1571984"/>
                    <a:pt x="440972" y="1581142"/>
                  </a:cubicBezTo>
                  <a:cubicBezTo>
                    <a:pt x="442553" y="1589323"/>
                    <a:pt x="445008" y="1600837"/>
                    <a:pt x="449045" y="1608211"/>
                  </a:cubicBezTo>
                  <a:cubicBezTo>
                    <a:pt x="453283" y="1615954"/>
                    <a:pt x="460784" y="1621341"/>
                    <a:pt x="465662" y="1628579"/>
                  </a:cubicBezTo>
                  <a:cubicBezTo>
                    <a:pt x="468084" y="1632182"/>
                    <a:pt x="468588" y="1635952"/>
                    <a:pt x="472491" y="1638612"/>
                  </a:cubicBezTo>
                  <a:cubicBezTo>
                    <a:pt x="481673" y="1644774"/>
                    <a:pt x="483658" y="1637872"/>
                    <a:pt x="491328" y="1636390"/>
                  </a:cubicBezTo>
                  <a:cubicBezTo>
                    <a:pt x="501318" y="1634437"/>
                    <a:pt x="507272" y="1641811"/>
                    <a:pt x="511375" y="1649218"/>
                  </a:cubicBezTo>
                  <a:cubicBezTo>
                    <a:pt x="516051" y="1657668"/>
                    <a:pt x="522510" y="1663425"/>
                    <a:pt x="529304" y="1670327"/>
                  </a:cubicBezTo>
                  <a:cubicBezTo>
                    <a:pt x="540035" y="1681134"/>
                    <a:pt x="553927" y="1689854"/>
                    <a:pt x="567920" y="1694534"/>
                  </a:cubicBezTo>
                  <a:cubicBezTo>
                    <a:pt x="583697" y="1699820"/>
                    <a:pt x="606839" y="1716384"/>
                    <a:pt x="614811" y="1734531"/>
                  </a:cubicBezTo>
                  <a:lnTo>
                    <a:pt x="614811" y="1734531"/>
                  </a:lnTo>
                  <a:cubicBezTo>
                    <a:pt x="616392" y="1733184"/>
                    <a:pt x="618040" y="1731872"/>
                    <a:pt x="619587" y="1730558"/>
                  </a:cubicBezTo>
                  <a:cubicBezTo>
                    <a:pt x="628837" y="1722781"/>
                    <a:pt x="635162" y="1714701"/>
                    <a:pt x="647002" y="1710627"/>
                  </a:cubicBezTo>
                  <a:cubicBezTo>
                    <a:pt x="650264" y="1709516"/>
                    <a:pt x="652990" y="1707698"/>
                    <a:pt x="656656" y="1708405"/>
                  </a:cubicBezTo>
                  <a:cubicBezTo>
                    <a:pt x="659448" y="1708944"/>
                    <a:pt x="660894" y="1710425"/>
                    <a:pt x="663653" y="1710997"/>
                  </a:cubicBezTo>
                  <a:cubicBezTo>
                    <a:pt x="666748" y="1711637"/>
                    <a:pt x="670144" y="1710392"/>
                    <a:pt x="673307" y="1711099"/>
                  </a:cubicBezTo>
                  <a:cubicBezTo>
                    <a:pt x="677512" y="1712007"/>
                    <a:pt x="682624" y="1714566"/>
                    <a:pt x="686627" y="1716317"/>
                  </a:cubicBezTo>
                  <a:cubicBezTo>
                    <a:pt x="698434" y="1721434"/>
                    <a:pt x="708828" y="1731602"/>
                    <a:pt x="718650" y="1739750"/>
                  </a:cubicBezTo>
                  <a:cubicBezTo>
                    <a:pt x="722149" y="1742645"/>
                    <a:pt x="724907" y="1746685"/>
                    <a:pt x="728573" y="1749278"/>
                  </a:cubicBezTo>
                  <a:cubicBezTo>
                    <a:pt x="734392" y="1753385"/>
                    <a:pt x="742062" y="1756179"/>
                    <a:pt x="748756" y="1758267"/>
                  </a:cubicBezTo>
                  <a:cubicBezTo>
                    <a:pt x="760294" y="1761869"/>
                    <a:pt x="776036" y="1765236"/>
                    <a:pt x="781619" y="1776178"/>
                  </a:cubicBezTo>
                  <a:cubicBezTo>
                    <a:pt x="784445" y="1781665"/>
                    <a:pt x="788010" y="1787120"/>
                    <a:pt x="791206" y="1792473"/>
                  </a:cubicBezTo>
                  <a:cubicBezTo>
                    <a:pt x="795209" y="1799173"/>
                    <a:pt x="801332" y="1803045"/>
                    <a:pt x="807521" y="1807725"/>
                  </a:cubicBezTo>
                  <a:cubicBezTo>
                    <a:pt x="812466" y="1811461"/>
                    <a:pt x="818217" y="1813818"/>
                    <a:pt x="824205" y="1810317"/>
                  </a:cubicBezTo>
                  <a:cubicBezTo>
                    <a:pt x="830765" y="1806478"/>
                    <a:pt x="831908" y="1796345"/>
                    <a:pt x="839746" y="1794662"/>
                  </a:cubicBezTo>
                  <a:cubicBezTo>
                    <a:pt x="853470" y="1791732"/>
                    <a:pt x="857540" y="1812640"/>
                    <a:pt x="861307" y="1821057"/>
                  </a:cubicBezTo>
                  <a:cubicBezTo>
                    <a:pt x="864435" y="1828059"/>
                    <a:pt x="865915" y="1833851"/>
                    <a:pt x="870288" y="1840348"/>
                  </a:cubicBezTo>
                  <a:cubicBezTo>
                    <a:pt x="874695" y="1846880"/>
                    <a:pt x="879909" y="1852771"/>
                    <a:pt x="886737" y="1856845"/>
                  </a:cubicBezTo>
                  <a:cubicBezTo>
                    <a:pt x="892253" y="1860144"/>
                    <a:pt x="896257" y="1858730"/>
                    <a:pt x="902546" y="1859403"/>
                  </a:cubicBezTo>
                  <a:cubicBezTo>
                    <a:pt x="912538" y="1860481"/>
                    <a:pt x="922460" y="1866710"/>
                    <a:pt x="931273" y="1870986"/>
                  </a:cubicBezTo>
                  <a:cubicBezTo>
                    <a:pt x="937866" y="1874184"/>
                    <a:pt x="945367" y="1875833"/>
                    <a:pt x="951758" y="1879234"/>
                  </a:cubicBezTo>
                  <a:cubicBezTo>
                    <a:pt x="958856" y="1883005"/>
                    <a:pt x="965079" y="1888223"/>
                    <a:pt x="972647" y="1891623"/>
                  </a:cubicBezTo>
                  <a:cubicBezTo>
                    <a:pt x="986305" y="1897717"/>
                    <a:pt x="1004400" y="1896371"/>
                    <a:pt x="1019336" y="1895562"/>
                  </a:cubicBezTo>
                  <a:cubicBezTo>
                    <a:pt x="1023036" y="1895361"/>
                    <a:pt x="1025358" y="1893610"/>
                    <a:pt x="1028922" y="1892970"/>
                  </a:cubicBezTo>
                  <a:cubicBezTo>
                    <a:pt x="1031883" y="1892432"/>
                    <a:pt x="1035482" y="1893139"/>
                    <a:pt x="1038510" y="1893105"/>
                  </a:cubicBezTo>
                  <a:cubicBezTo>
                    <a:pt x="1045708" y="1893004"/>
                    <a:pt x="1053243" y="1895496"/>
                    <a:pt x="1060004" y="1897885"/>
                  </a:cubicBezTo>
                  <a:cubicBezTo>
                    <a:pt x="1067370" y="1900512"/>
                    <a:pt x="1075342" y="1903071"/>
                    <a:pt x="1081633" y="1907952"/>
                  </a:cubicBezTo>
                  <a:cubicBezTo>
                    <a:pt x="1085838" y="1911218"/>
                    <a:pt x="1089135" y="1915831"/>
                    <a:pt x="1093071" y="1919534"/>
                  </a:cubicBezTo>
                  <a:cubicBezTo>
                    <a:pt x="1096904" y="1923103"/>
                    <a:pt x="1098552" y="1926200"/>
                    <a:pt x="1100336" y="1929971"/>
                  </a:cubicBezTo>
                  <a:lnTo>
                    <a:pt x="1100336" y="1930005"/>
                  </a:lnTo>
                  <a:cubicBezTo>
                    <a:pt x="1100336" y="1929601"/>
                    <a:pt x="1100269" y="1929230"/>
                    <a:pt x="1100269" y="1928826"/>
                  </a:cubicBezTo>
                  <a:cubicBezTo>
                    <a:pt x="1100369" y="1912565"/>
                    <a:pt x="1099696" y="1901084"/>
                    <a:pt x="1116952" y="1894048"/>
                  </a:cubicBezTo>
                  <a:cubicBezTo>
                    <a:pt x="1129231" y="1889031"/>
                    <a:pt x="1137707" y="1893509"/>
                    <a:pt x="1146453" y="1902431"/>
                  </a:cubicBezTo>
                  <a:cubicBezTo>
                    <a:pt x="1149951" y="1906033"/>
                    <a:pt x="1152776" y="1909972"/>
                    <a:pt x="1155332" y="1914046"/>
                  </a:cubicBezTo>
                  <a:cubicBezTo>
                    <a:pt x="1157586" y="1912295"/>
                    <a:pt x="1159874" y="1910579"/>
                    <a:pt x="1162532" y="1909165"/>
                  </a:cubicBezTo>
                  <a:cubicBezTo>
                    <a:pt x="1170841" y="1904686"/>
                    <a:pt x="1182445" y="1909097"/>
                    <a:pt x="1191797" y="1907582"/>
                  </a:cubicBezTo>
                  <a:cubicBezTo>
                    <a:pt x="1204175" y="1905562"/>
                    <a:pt x="1207371" y="1894687"/>
                    <a:pt x="1213358" y="1885832"/>
                  </a:cubicBezTo>
                  <a:cubicBezTo>
                    <a:pt x="1218674" y="1877955"/>
                    <a:pt x="1225131" y="1871996"/>
                    <a:pt x="1234920" y="1871456"/>
                  </a:cubicBezTo>
                  <a:cubicBezTo>
                    <a:pt x="1239225" y="1871221"/>
                    <a:pt x="1245078" y="1870649"/>
                    <a:pt x="1249283" y="1871390"/>
                  </a:cubicBezTo>
                  <a:cubicBezTo>
                    <a:pt x="1254800" y="1872332"/>
                    <a:pt x="1258162" y="1874655"/>
                    <a:pt x="1261829" y="1878122"/>
                  </a:cubicBezTo>
                  <a:cubicBezTo>
                    <a:pt x="1268255" y="1884150"/>
                    <a:pt x="1270844" y="1895866"/>
                    <a:pt x="1277909" y="1900310"/>
                  </a:cubicBezTo>
                  <a:cubicBezTo>
                    <a:pt x="1285846" y="1905326"/>
                    <a:pt x="1295233" y="1900579"/>
                    <a:pt x="1302026" y="1896068"/>
                  </a:cubicBezTo>
                  <a:cubicBezTo>
                    <a:pt x="1305829" y="1893542"/>
                    <a:pt x="1309360" y="1890176"/>
                    <a:pt x="1313934" y="1888762"/>
                  </a:cubicBezTo>
                  <a:cubicBezTo>
                    <a:pt x="1319451" y="1887045"/>
                    <a:pt x="1322042" y="1890277"/>
                    <a:pt x="1326516" y="1892466"/>
                  </a:cubicBezTo>
                  <a:cubicBezTo>
                    <a:pt x="1329846" y="1894081"/>
                    <a:pt x="1332502" y="1895125"/>
                    <a:pt x="1334890" y="1898323"/>
                  </a:cubicBezTo>
                  <a:cubicBezTo>
                    <a:pt x="1337614" y="1901993"/>
                    <a:pt x="1338557" y="1907312"/>
                    <a:pt x="1343234" y="1909332"/>
                  </a:cubicBezTo>
                  <a:cubicBezTo>
                    <a:pt x="1346966" y="1910949"/>
                    <a:pt x="1355544" y="1910713"/>
                    <a:pt x="1359513" y="1909939"/>
                  </a:cubicBezTo>
                  <a:cubicBezTo>
                    <a:pt x="1362136" y="1909434"/>
                    <a:pt x="1363986" y="1907750"/>
                    <a:pt x="1366645" y="1907279"/>
                  </a:cubicBezTo>
                  <a:cubicBezTo>
                    <a:pt x="1369571" y="1906774"/>
                    <a:pt x="1373237" y="1907414"/>
                    <a:pt x="1376231" y="1907414"/>
                  </a:cubicBezTo>
                  <a:cubicBezTo>
                    <a:pt x="1376535" y="1907414"/>
                    <a:pt x="1376836" y="1907549"/>
                    <a:pt x="1377140" y="1907549"/>
                  </a:cubicBezTo>
                  <a:cubicBezTo>
                    <a:pt x="1372531" y="1913978"/>
                    <a:pt x="1368191" y="1918962"/>
                    <a:pt x="1364054" y="1926436"/>
                  </a:cubicBezTo>
                  <a:cubicBezTo>
                    <a:pt x="1368528" y="1918289"/>
                    <a:pt x="1373237" y="1913272"/>
                    <a:pt x="1378317" y="1905932"/>
                  </a:cubicBezTo>
                  <a:cubicBezTo>
                    <a:pt x="1386256" y="1894486"/>
                    <a:pt x="1387736" y="1885092"/>
                    <a:pt x="1393017" y="1872737"/>
                  </a:cubicBezTo>
                  <a:cubicBezTo>
                    <a:pt x="1396078" y="1865599"/>
                    <a:pt x="1403376" y="1854353"/>
                    <a:pt x="1409061" y="1849203"/>
                  </a:cubicBezTo>
                  <a:cubicBezTo>
                    <a:pt x="1418345" y="1840786"/>
                    <a:pt x="1431228" y="1843547"/>
                    <a:pt x="1442463" y="1842806"/>
                  </a:cubicBezTo>
                  <a:cubicBezTo>
                    <a:pt x="1455011" y="1841964"/>
                    <a:pt x="1466346" y="1836644"/>
                    <a:pt x="1473107" y="1825770"/>
                  </a:cubicBezTo>
                  <a:cubicBezTo>
                    <a:pt x="1477380" y="1818902"/>
                    <a:pt x="1478119" y="1812235"/>
                    <a:pt x="1485520" y="1807758"/>
                  </a:cubicBezTo>
                  <a:cubicBezTo>
                    <a:pt x="1506038" y="1795335"/>
                    <a:pt x="1541123" y="1817319"/>
                    <a:pt x="1562886" y="1817791"/>
                  </a:cubicBezTo>
                  <a:cubicBezTo>
                    <a:pt x="1578730" y="1818128"/>
                    <a:pt x="1586028" y="1807859"/>
                    <a:pt x="1600022" y="1805468"/>
                  </a:cubicBezTo>
                  <a:cubicBezTo>
                    <a:pt x="1610417" y="1803684"/>
                    <a:pt x="1620508" y="1819642"/>
                    <a:pt x="1626864" y="1827790"/>
                  </a:cubicBezTo>
                  <a:cubicBezTo>
                    <a:pt x="1636821" y="1840550"/>
                    <a:pt x="1640151" y="1851593"/>
                    <a:pt x="1655558" y="1859606"/>
                  </a:cubicBezTo>
                  <a:cubicBezTo>
                    <a:pt x="1659023" y="1861390"/>
                    <a:pt x="1662756" y="1862602"/>
                    <a:pt x="1666558" y="1863680"/>
                  </a:cubicBezTo>
                  <a:cubicBezTo>
                    <a:pt x="1669685" y="1863646"/>
                    <a:pt x="1672814" y="1863477"/>
                    <a:pt x="1675976" y="1863612"/>
                  </a:cubicBezTo>
                  <a:cubicBezTo>
                    <a:pt x="1709781" y="1865093"/>
                    <a:pt x="1739785" y="1877517"/>
                    <a:pt x="1756639" y="1907246"/>
                  </a:cubicBezTo>
                  <a:cubicBezTo>
                    <a:pt x="1768512" y="1928119"/>
                    <a:pt x="1778268" y="1950609"/>
                    <a:pt x="1789369" y="1971988"/>
                  </a:cubicBezTo>
                  <a:cubicBezTo>
                    <a:pt x="1797610" y="1987913"/>
                    <a:pt x="1804404" y="2003265"/>
                    <a:pt x="1804135" y="2021647"/>
                  </a:cubicBezTo>
                  <a:cubicBezTo>
                    <a:pt x="1803866" y="2039256"/>
                    <a:pt x="1795019" y="2054305"/>
                    <a:pt x="1789369" y="2070533"/>
                  </a:cubicBezTo>
                  <a:cubicBezTo>
                    <a:pt x="1780960" y="2094774"/>
                    <a:pt x="1765182" y="2120057"/>
                    <a:pt x="1761852" y="2145679"/>
                  </a:cubicBezTo>
                  <a:cubicBezTo>
                    <a:pt x="1760406" y="2156957"/>
                    <a:pt x="1766830" y="2178100"/>
                    <a:pt x="1775207" y="2186619"/>
                  </a:cubicBezTo>
                  <a:cubicBezTo>
                    <a:pt x="1782169" y="2193689"/>
                    <a:pt x="1791252" y="2191568"/>
                    <a:pt x="1799897" y="2192510"/>
                  </a:cubicBezTo>
                  <a:cubicBezTo>
                    <a:pt x="1823275" y="2195068"/>
                    <a:pt x="1818968" y="2211195"/>
                    <a:pt x="1831112" y="2225942"/>
                  </a:cubicBezTo>
                  <a:cubicBezTo>
                    <a:pt x="1837639" y="2233888"/>
                    <a:pt x="1846923" y="2232777"/>
                    <a:pt x="1855297" y="2236042"/>
                  </a:cubicBezTo>
                  <a:cubicBezTo>
                    <a:pt x="1862395" y="2238803"/>
                    <a:pt x="1865926" y="2243887"/>
                    <a:pt x="1871241" y="2249005"/>
                  </a:cubicBezTo>
                  <a:cubicBezTo>
                    <a:pt x="1877499" y="2255031"/>
                    <a:pt x="1886278" y="2259811"/>
                    <a:pt x="1890113" y="2267724"/>
                  </a:cubicBezTo>
                  <a:cubicBezTo>
                    <a:pt x="1893712" y="2275131"/>
                    <a:pt x="1893712" y="2284490"/>
                    <a:pt x="1895965" y="2292537"/>
                  </a:cubicBezTo>
                  <a:cubicBezTo>
                    <a:pt x="1903298" y="2318494"/>
                    <a:pt x="1939089" y="2381721"/>
                    <a:pt x="1972659" y="2370342"/>
                  </a:cubicBezTo>
                  <a:cubicBezTo>
                    <a:pt x="1983220" y="2366773"/>
                    <a:pt x="1985912" y="2359804"/>
                    <a:pt x="1998156" y="2364181"/>
                  </a:cubicBezTo>
                  <a:cubicBezTo>
                    <a:pt x="2006599" y="2367211"/>
                    <a:pt x="2012990" y="2373103"/>
                    <a:pt x="2015111" y="2381418"/>
                  </a:cubicBezTo>
                  <a:cubicBezTo>
                    <a:pt x="2016825" y="2388219"/>
                    <a:pt x="2015445" y="2396198"/>
                    <a:pt x="2012620" y="2404077"/>
                  </a:cubicBezTo>
                  <a:cubicBezTo>
                    <a:pt x="2015548" y="2404279"/>
                    <a:pt x="2018506" y="2404279"/>
                    <a:pt x="2021635" y="2404111"/>
                  </a:cubicBezTo>
                  <a:cubicBezTo>
                    <a:pt x="2029909" y="2403673"/>
                    <a:pt x="2043063" y="2400575"/>
                    <a:pt x="2047032" y="2391957"/>
                  </a:cubicBezTo>
                  <a:cubicBezTo>
                    <a:pt x="2051237" y="2382833"/>
                    <a:pt x="2044981" y="2368995"/>
                    <a:pt x="2047233" y="2359265"/>
                  </a:cubicBezTo>
                  <a:cubicBezTo>
                    <a:pt x="2047874" y="2356505"/>
                    <a:pt x="2049050" y="2354350"/>
                    <a:pt x="2050395" y="2352397"/>
                  </a:cubicBezTo>
                  <a:cubicBezTo>
                    <a:pt x="2049455" y="2346640"/>
                    <a:pt x="2049756" y="2341051"/>
                    <a:pt x="2052111" y="2335967"/>
                  </a:cubicBezTo>
                  <a:cubicBezTo>
                    <a:pt x="2059176" y="2320749"/>
                    <a:pt x="2074952" y="2305869"/>
                    <a:pt x="2094327" y="2311188"/>
                  </a:cubicBezTo>
                  <a:cubicBezTo>
                    <a:pt x="2113164" y="2316373"/>
                    <a:pt x="2135195" y="2316003"/>
                    <a:pt x="2155311" y="2314925"/>
                  </a:cubicBezTo>
                  <a:cubicBezTo>
                    <a:pt x="2164460" y="2314420"/>
                    <a:pt x="2174485" y="2311290"/>
                    <a:pt x="2183465" y="2309101"/>
                  </a:cubicBezTo>
                  <a:cubicBezTo>
                    <a:pt x="2194229" y="2306441"/>
                    <a:pt x="2202437" y="2305700"/>
                    <a:pt x="2213941" y="2305465"/>
                  </a:cubicBezTo>
                  <a:cubicBezTo>
                    <a:pt x="2236580" y="2305027"/>
                    <a:pt x="2240144" y="2289977"/>
                    <a:pt x="2250202" y="2273716"/>
                  </a:cubicBezTo>
                  <a:cubicBezTo>
                    <a:pt x="2255988" y="2264391"/>
                    <a:pt x="2261572" y="2258767"/>
                    <a:pt x="2272605" y="2258397"/>
                  </a:cubicBezTo>
                  <a:cubicBezTo>
                    <a:pt x="2281721" y="2258060"/>
                    <a:pt x="2295579" y="2256041"/>
                    <a:pt x="2303250" y="2261024"/>
                  </a:cubicBezTo>
                  <a:cubicBezTo>
                    <a:pt x="2321549" y="2272908"/>
                    <a:pt x="2314014" y="2305936"/>
                    <a:pt x="2338300" y="2310380"/>
                  </a:cubicBezTo>
                  <a:cubicBezTo>
                    <a:pt x="2358818" y="2314117"/>
                    <a:pt x="2374966" y="2288294"/>
                    <a:pt x="2392287" y="2293344"/>
                  </a:cubicBezTo>
                  <a:cubicBezTo>
                    <a:pt x="2412436" y="2299203"/>
                    <a:pt x="2392222" y="2338695"/>
                    <a:pt x="2389160" y="2349905"/>
                  </a:cubicBezTo>
                  <a:cubicBezTo>
                    <a:pt x="2384687" y="2366201"/>
                    <a:pt x="2398176" y="2388825"/>
                    <a:pt x="2414085" y="2396670"/>
                  </a:cubicBezTo>
                  <a:cubicBezTo>
                    <a:pt x="2422595" y="2390778"/>
                    <a:pt x="2431140" y="2384785"/>
                    <a:pt x="2440592" y="2379938"/>
                  </a:cubicBezTo>
                  <a:cubicBezTo>
                    <a:pt x="2456099" y="2371991"/>
                    <a:pt x="2468914" y="2375459"/>
                    <a:pt x="2485869" y="2376200"/>
                  </a:cubicBezTo>
                  <a:cubicBezTo>
                    <a:pt x="2511971" y="2377378"/>
                    <a:pt x="2542950" y="2368187"/>
                    <a:pt x="2568178" y="2381318"/>
                  </a:cubicBezTo>
                  <a:cubicBezTo>
                    <a:pt x="2586915" y="2391048"/>
                    <a:pt x="2587453" y="2412325"/>
                    <a:pt x="2591793" y="2430843"/>
                  </a:cubicBezTo>
                  <a:cubicBezTo>
                    <a:pt x="2595022" y="2444613"/>
                    <a:pt x="2600740" y="2457103"/>
                    <a:pt x="2604643" y="2470604"/>
                  </a:cubicBezTo>
                  <a:cubicBezTo>
                    <a:pt x="2608107" y="2482589"/>
                    <a:pt x="2615103" y="2506628"/>
                    <a:pt x="2603801" y="2516863"/>
                  </a:cubicBezTo>
                  <a:cubicBezTo>
                    <a:pt x="2594786" y="2525045"/>
                    <a:pt x="2579448" y="2521543"/>
                    <a:pt x="2569088" y="2528647"/>
                  </a:cubicBezTo>
                  <a:cubicBezTo>
                    <a:pt x="2552403" y="2540060"/>
                    <a:pt x="2552403" y="2578171"/>
                    <a:pt x="2564546" y="2594163"/>
                  </a:cubicBezTo>
                  <a:cubicBezTo>
                    <a:pt x="2579246" y="2613522"/>
                    <a:pt x="2615103" y="2629178"/>
                    <a:pt x="2637338" y="2618606"/>
                  </a:cubicBezTo>
                  <a:cubicBezTo>
                    <a:pt x="2684532" y="2596150"/>
                    <a:pt x="2703435" y="2496393"/>
                    <a:pt x="2638044" y="2486866"/>
                  </a:cubicBezTo>
                  <a:cubicBezTo>
                    <a:pt x="2637675" y="2473466"/>
                    <a:pt x="2626204" y="2467440"/>
                    <a:pt x="2625667" y="2453871"/>
                  </a:cubicBezTo>
                  <a:cubicBezTo>
                    <a:pt x="2625295" y="2445185"/>
                    <a:pt x="2624084" y="2434142"/>
                    <a:pt x="2625498" y="2425557"/>
                  </a:cubicBezTo>
                  <a:cubicBezTo>
                    <a:pt x="2626976" y="2416770"/>
                    <a:pt x="2633973" y="2399667"/>
                    <a:pt x="2642485" y="2396838"/>
                  </a:cubicBezTo>
                  <a:cubicBezTo>
                    <a:pt x="2652541" y="2393505"/>
                    <a:pt x="2667545" y="2398959"/>
                    <a:pt x="2678207" y="2397646"/>
                  </a:cubicBezTo>
                  <a:cubicBezTo>
                    <a:pt x="2704141" y="2394448"/>
                    <a:pt x="2692469" y="2370847"/>
                    <a:pt x="2714940" y="2364114"/>
                  </a:cubicBezTo>
                  <a:cubicBezTo>
                    <a:pt x="2726411" y="2360679"/>
                    <a:pt x="2740000" y="2363844"/>
                    <a:pt x="2751773" y="2363373"/>
                  </a:cubicBezTo>
                  <a:cubicBezTo>
                    <a:pt x="2773268" y="2362498"/>
                    <a:pt x="2797956" y="2346707"/>
                    <a:pt x="2811211" y="2329403"/>
                  </a:cubicBezTo>
                  <a:cubicBezTo>
                    <a:pt x="2819317" y="2318831"/>
                    <a:pt x="2825002" y="2311053"/>
                    <a:pt x="2837649" y="2305094"/>
                  </a:cubicBezTo>
                  <a:cubicBezTo>
                    <a:pt x="2853695" y="2297553"/>
                    <a:pt x="2864224" y="2307417"/>
                    <a:pt x="2880032" y="2305498"/>
                  </a:cubicBezTo>
                  <a:cubicBezTo>
                    <a:pt x="2918716" y="2300717"/>
                    <a:pt x="2954002" y="2283514"/>
                    <a:pt x="2992315" y="2273884"/>
                  </a:cubicBezTo>
                  <a:cubicBezTo>
                    <a:pt x="3025382" y="2265569"/>
                    <a:pt x="3051248" y="2225841"/>
                    <a:pt x="3072508" y="2200423"/>
                  </a:cubicBezTo>
                  <a:cubicBezTo>
                    <a:pt x="3093766" y="2175036"/>
                    <a:pt x="3114284" y="2154971"/>
                    <a:pt x="3130464" y="2125579"/>
                  </a:cubicBezTo>
                  <a:cubicBezTo>
                    <a:pt x="3142070" y="2104503"/>
                    <a:pt x="3156871" y="2085717"/>
                    <a:pt x="3168812" y="2064843"/>
                  </a:cubicBezTo>
                  <a:cubicBezTo>
                    <a:pt x="3200969" y="2008584"/>
                    <a:pt x="3220917" y="1940947"/>
                    <a:pt x="3219906" y="1875767"/>
                  </a:cubicBezTo>
                  <a:cubicBezTo>
                    <a:pt x="3219638" y="1857754"/>
                    <a:pt x="3224314" y="1842840"/>
                    <a:pt x="3225524" y="1825501"/>
                  </a:cubicBezTo>
                  <a:cubicBezTo>
                    <a:pt x="3226770" y="1807758"/>
                    <a:pt x="3222228" y="1798702"/>
                    <a:pt x="3214221" y="1783248"/>
                  </a:cubicBezTo>
                  <a:cubicBezTo>
                    <a:pt x="3206822" y="1769006"/>
                    <a:pt x="3205779" y="1757930"/>
                    <a:pt x="3191484" y="1750119"/>
                  </a:cubicBezTo>
                  <a:cubicBezTo>
                    <a:pt x="3187885" y="1748166"/>
                    <a:pt x="3183645" y="1747325"/>
                    <a:pt x="3180182" y="1745103"/>
                  </a:cubicBezTo>
                  <a:cubicBezTo>
                    <a:pt x="3165112" y="1735440"/>
                    <a:pt x="3159023" y="1721300"/>
                    <a:pt x="3168442" y="1706756"/>
                  </a:cubicBezTo>
                  <a:cubicBezTo>
                    <a:pt x="3178432" y="1691302"/>
                    <a:pt x="3189262" y="1682885"/>
                    <a:pt x="3186337" y="1662415"/>
                  </a:cubicBezTo>
                  <a:cubicBezTo>
                    <a:pt x="3183208" y="1640598"/>
                    <a:pt x="3167030" y="1629354"/>
                    <a:pt x="3153136" y="1614574"/>
                  </a:cubicBezTo>
                  <a:cubicBezTo>
                    <a:pt x="3136855" y="1597235"/>
                    <a:pt x="3131138" y="1573129"/>
                    <a:pt x="3111157" y="1558821"/>
                  </a:cubicBezTo>
                  <a:cubicBezTo>
                    <a:pt x="3100999" y="1551548"/>
                    <a:pt x="3088686" y="1549663"/>
                    <a:pt x="3079168" y="1540976"/>
                  </a:cubicBezTo>
                  <a:cubicBezTo>
                    <a:pt x="3073584" y="1535859"/>
                    <a:pt x="3068706" y="1527947"/>
                    <a:pt x="3064131" y="1521786"/>
                  </a:cubicBezTo>
                  <a:cubicBezTo>
                    <a:pt x="3050778" y="1503808"/>
                    <a:pt x="3044284" y="1484752"/>
                    <a:pt x="3033454" y="1465595"/>
                  </a:cubicBezTo>
                  <a:cubicBezTo>
                    <a:pt x="3020200" y="1442263"/>
                    <a:pt x="2998606" y="1424386"/>
                    <a:pt x="2975765" y="1411491"/>
                  </a:cubicBezTo>
                  <a:cubicBezTo>
                    <a:pt x="2959753" y="1402435"/>
                    <a:pt x="2933819" y="1388463"/>
                    <a:pt x="2936377" y="1366882"/>
                  </a:cubicBezTo>
                  <a:cubicBezTo>
                    <a:pt x="2937149" y="1360350"/>
                    <a:pt x="2939571" y="1357287"/>
                    <a:pt x="2942127" y="1351664"/>
                  </a:cubicBezTo>
                  <a:cubicBezTo>
                    <a:pt x="2948519" y="1337558"/>
                    <a:pt x="2953968" y="1326784"/>
                    <a:pt x="2959115" y="1311364"/>
                  </a:cubicBezTo>
                  <a:cubicBezTo>
                    <a:pt x="2965810" y="1291231"/>
                    <a:pt x="2973546" y="1287022"/>
                    <a:pt x="2987977" y="1273252"/>
                  </a:cubicBezTo>
                  <a:cubicBezTo>
                    <a:pt x="2997731" y="1263927"/>
                    <a:pt x="3005064" y="1252412"/>
                    <a:pt x="3014851" y="1243019"/>
                  </a:cubicBezTo>
                  <a:cubicBezTo>
                    <a:pt x="3027634" y="1230798"/>
                    <a:pt x="3043209" y="1230125"/>
                    <a:pt x="3057471" y="1219923"/>
                  </a:cubicBezTo>
                  <a:cubicBezTo>
                    <a:pt x="3074861" y="1207500"/>
                    <a:pt x="3078462" y="1191676"/>
                    <a:pt x="3055116" y="1191070"/>
                  </a:cubicBezTo>
                  <a:cubicBezTo>
                    <a:pt x="3042065" y="1190733"/>
                    <a:pt x="3028845" y="1192181"/>
                    <a:pt x="3015829" y="1191575"/>
                  </a:cubicBezTo>
                  <a:cubicBezTo>
                    <a:pt x="3001734" y="1190902"/>
                    <a:pt x="2996218" y="1184438"/>
                    <a:pt x="2984411" y="1179556"/>
                  </a:cubicBezTo>
                  <a:cubicBezTo>
                    <a:pt x="2977514" y="1176728"/>
                    <a:pt x="2964093" y="1168580"/>
                    <a:pt x="2954877" y="1175045"/>
                  </a:cubicBezTo>
                  <a:cubicBezTo>
                    <a:pt x="2950235" y="1178276"/>
                    <a:pt x="2950637" y="1187400"/>
                    <a:pt x="2947106" y="1191508"/>
                  </a:cubicBezTo>
                  <a:cubicBezTo>
                    <a:pt x="2943138" y="1196053"/>
                    <a:pt x="2936073" y="1200194"/>
                    <a:pt x="2931363" y="1203897"/>
                  </a:cubicBezTo>
                  <a:cubicBezTo>
                    <a:pt x="2922517" y="1210833"/>
                    <a:pt x="2921541" y="1212954"/>
                    <a:pt x="2910407" y="1215479"/>
                  </a:cubicBezTo>
                  <a:cubicBezTo>
                    <a:pt x="2896750" y="1218543"/>
                    <a:pt x="2890696" y="1218610"/>
                    <a:pt x="2876232" y="1215647"/>
                  </a:cubicBezTo>
                  <a:cubicBezTo>
                    <a:pt x="2849255" y="1210126"/>
                    <a:pt x="2840272" y="1205143"/>
                    <a:pt x="2825909" y="1183259"/>
                  </a:cubicBezTo>
                  <a:cubicBezTo>
                    <a:pt x="2818477" y="1171947"/>
                    <a:pt x="2807645" y="1156628"/>
                    <a:pt x="2794189" y="1152588"/>
                  </a:cubicBezTo>
                  <a:cubicBezTo>
                    <a:pt x="2779524" y="1148178"/>
                    <a:pt x="2765060" y="1153665"/>
                    <a:pt x="2750360" y="1146696"/>
                  </a:cubicBezTo>
                  <a:cubicBezTo>
                    <a:pt x="2725368" y="1134879"/>
                    <a:pt x="2699466" y="1104275"/>
                    <a:pt x="2715511" y="1077005"/>
                  </a:cubicBezTo>
                  <a:cubicBezTo>
                    <a:pt x="2729505" y="1053269"/>
                    <a:pt x="2754027" y="1035493"/>
                    <a:pt x="2777506" y="1022295"/>
                  </a:cubicBezTo>
                  <a:cubicBezTo>
                    <a:pt x="2789816" y="1015393"/>
                    <a:pt x="2803239" y="1010814"/>
                    <a:pt x="2811850" y="998795"/>
                  </a:cubicBezTo>
                  <a:cubicBezTo>
                    <a:pt x="2818274" y="989873"/>
                    <a:pt x="2819620" y="979066"/>
                    <a:pt x="2823454" y="968999"/>
                  </a:cubicBezTo>
                  <a:cubicBezTo>
                    <a:pt x="2830654" y="950145"/>
                    <a:pt x="2840508" y="935466"/>
                    <a:pt x="2863213" y="935736"/>
                  </a:cubicBezTo>
                  <a:cubicBezTo>
                    <a:pt x="2873508" y="935837"/>
                    <a:pt x="2895976" y="939338"/>
                    <a:pt x="2903647" y="947183"/>
                  </a:cubicBezTo>
                  <a:cubicBezTo>
                    <a:pt x="2908356" y="951997"/>
                    <a:pt x="2909633" y="961222"/>
                    <a:pt x="2912124" y="967282"/>
                  </a:cubicBezTo>
                  <a:cubicBezTo>
                    <a:pt x="2920330" y="987348"/>
                    <a:pt x="2924401" y="1004350"/>
                    <a:pt x="2925613" y="1025998"/>
                  </a:cubicBezTo>
                  <a:cubicBezTo>
                    <a:pt x="2927362" y="1057343"/>
                    <a:pt x="2958610" y="1082728"/>
                    <a:pt x="2987808" y="1061214"/>
                  </a:cubicBezTo>
                  <a:cubicBezTo>
                    <a:pt x="3003248" y="1049835"/>
                    <a:pt x="3015357" y="1040172"/>
                    <a:pt x="3032917" y="1031385"/>
                  </a:cubicBezTo>
                  <a:cubicBezTo>
                    <a:pt x="3052324" y="1021689"/>
                    <a:pt x="3066991" y="1012498"/>
                    <a:pt x="3077150" y="992836"/>
                  </a:cubicBezTo>
                  <a:cubicBezTo>
                    <a:pt x="3088621" y="970649"/>
                    <a:pt x="3075165" y="944860"/>
                    <a:pt x="3098005" y="930517"/>
                  </a:cubicBezTo>
                  <a:cubicBezTo>
                    <a:pt x="3114890" y="919912"/>
                    <a:pt x="3131103" y="921528"/>
                    <a:pt x="3143651" y="903785"/>
                  </a:cubicBezTo>
                  <a:cubicBezTo>
                    <a:pt x="3151420" y="892810"/>
                    <a:pt x="3158148" y="883147"/>
                    <a:pt x="3168543" y="874090"/>
                  </a:cubicBezTo>
                  <a:cubicBezTo>
                    <a:pt x="3190205" y="855237"/>
                    <a:pt x="3215232" y="845541"/>
                    <a:pt x="3242377" y="839817"/>
                  </a:cubicBezTo>
                  <a:cubicBezTo>
                    <a:pt x="3254891" y="837191"/>
                    <a:pt x="3262828" y="843285"/>
                    <a:pt x="3273492" y="834699"/>
                  </a:cubicBezTo>
                  <a:cubicBezTo>
                    <a:pt x="3282909" y="827125"/>
                    <a:pt x="3284962" y="816182"/>
                    <a:pt x="3288898" y="806015"/>
                  </a:cubicBezTo>
                  <a:cubicBezTo>
                    <a:pt x="3296264" y="786926"/>
                    <a:pt x="3312814" y="782111"/>
                    <a:pt x="3327077" y="771035"/>
                  </a:cubicBezTo>
                  <a:cubicBezTo>
                    <a:pt x="3377365" y="732149"/>
                    <a:pt x="3328085" y="683028"/>
                    <a:pt x="3312882" y="639327"/>
                  </a:cubicBezTo>
                  <a:cubicBezTo>
                    <a:pt x="3302555" y="609599"/>
                    <a:pt x="3315303" y="585560"/>
                    <a:pt x="3348603" y="590711"/>
                  </a:cubicBezTo>
                  <a:cubicBezTo>
                    <a:pt x="3365962" y="593405"/>
                    <a:pt x="3381738" y="598623"/>
                    <a:pt x="3399902" y="598320"/>
                  </a:cubicBezTo>
                  <a:cubicBezTo>
                    <a:pt x="3410196" y="598152"/>
                    <a:pt x="3406124" y="601283"/>
                    <a:pt x="3412415" y="594280"/>
                  </a:cubicBezTo>
                  <a:cubicBezTo>
                    <a:pt x="3415846" y="590475"/>
                    <a:pt x="3416856" y="584954"/>
                    <a:pt x="3416856" y="580072"/>
                  </a:cubicBezTo>
                  <a:cubicBezTo>
                    <a:pt x="3416989" y="570174"/>
                    <a:pt x="3408479" y="550344"/>
                    <a:pt x="3405385" y="54021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8" name="Freeform 1200">
              <a:extLst>
                <a:ext uri="{FF2B5EF4-FFF2-40B4-BE49-F238E27FC236}">
                  <a16:creationId xmlns:a16="http://schemas.microsoft.com/office/drawing/2014/main" id="{B6024190-74BE-D038-0EE7-284C6D5920B9}"/>
                </a:ext>
              </a:extLst>
            </p:cNvPr>
            <p:cNvSpPr>
              <a:spLocks/>
            </p:cNvSpPr>
            <p:nvPr/>
          </p:nvSpPr>
          <p:spPr>
            <a:xfrm>
              <a:off x="18996118" y="5197944"/>
              <a:ext cx="265513" cy="294158"/>
            </a:xfrm>
            <a:custGeom>
              <a:avLst/>
              <a:gdLst>
                <a:gd name="connsiteX0" fmla="*/ 256150 w 273299"/>
                <a:gd name="connsiteY0" fmla="*/ 192446 h 302953"/>
                <a:gd name="connsiteX1" fmla="*/ 206535 w 273299"/>
                <a:gd name="connsiteY1" fmla="*/ 105550 h 302953"/>
                <a:gd name="connsiteX2" fmla="*/ 189380 w 273299"/>
                <a:gd name="connsiteY2" fmla="*/ 79727 h 302953"/>
                <a:gd name="connsiteX3" fmla="*/ 156483 w 273299"/>
                <a:gd name="connsiteY3" fmla="*/ 50840 h 302953"/>
                <a:gd name="connsiteX4" fmla="*/ 138587 w 273299"/>
                <a:gd name="connsiteY4" fmla="*/ 30977 h 302953"/>
                <a:gd name="connsiteX5" fmla="*/ 129908 w 273299"/>
                <a:gd name="connsiteY5" fmla="*/ 23401 h 302953"/>
                <a:gd name="connsiteX6" fmla="*/ 122575 w 273299"/>
                <a:gd name="connsiteY6" fmla="*/ 12561 h 302953"/>
                <a:gd name="connsiteX7" fmla="*/ 116656 w 273299"/>
                <a:gd name="connsiteY7" fmla="*/ 7578 h 302953"/>
                <a:gd name="connsiteX8" fmla="*/ 114806 w 273299"/>
                <a:gd name="connsiteY8" fmla="*/ 9194 h 302953"/>
                <a:gd name="connsiteX9" fmla="*/ 103268 w 273299"/>
                <a:gd name="connsiteY9" fmla="*/ 10877 h 302953"/>
                <a:gd name="connsiteX10" fmla="*/ 77972 w 273299"/>
                <a:gd name="connsiteY10" fmla="*/ 1585 h 302953"/>
                <a:gd name="connsiteX11" fmla="*/ 28727 w 273299"/>
                <a:gd name="connsiteY11" fmla="*/ 18520 h 302953"/>
                <a:gd name="connsiteX12" fmla="*/ 0 w 273299"/>
                <a:gd name="connsiteY12" fmla="*/ 31987 h 302953"/>
                <a:gd name="connsiteX13" fmla="*/ 15271 w 273299"/>
                <a:gd name="connsiteY13" fmla="*/ 44343 h 302953"/>
                <a:gd name="connsiteX14" fmla="*/ 23142 w 273299"/>
                <a:gd name="connsiteY14" fmla="*/ 50167 h 302953"/>
                <a:gd name="connsiteX15" fmla="*/ 33570 w 273299"/>
                <a:gd name="connsiteY15" fmla="*/ 55722 h 302953"/>
                <a:gd name="connsiteX16" fmla="*/ 57554 w 273299"/>
                <a:gd name="connsiteY16" fmla="*/ 89323 h 302953"/>
                <a:gd name="connsiteX17" fmla="*/ 56511 w 273299"/>
                <a:gd name="connsiteY17" fmla="*/ 107570 h 302953"/>
                <a:gd name="connsiteX18" fmla="*/ 49549 w 273299"/>
                <a:gd name="connsiteY18" fmla="*/ 123731 h 302953"/>
                <a:gd name="connsiteX19" fmla="*/ 71917 w 273299"/>
                <a:gd name="connsiteY19" fmla="*/ 158375 h 302953"/>
                <a:gd name="connsiteX20" fmla="*/ 84162 w 273299"/>
                <a:gd name="connsiteY20" fmla="*/ 196452 h 302953"/>
                <a:gd name="connsiteX21" fmla="*/ 91797 w 273299"/>
                <a:gd name="connsiteY21" fmla="*/ 238571 h 302953"/>
                <a:gd name="connsiteX22" fmla="*/ 106128 w 273299"/>
                <a:gd name="connsiteY22" fmla="*/ 280756 h 302953"/>
                <a:gd name="connsiteX23" fmla="*/ 130009 w 273299"/>
                <a:gd name="connsiteY23" fmla="*/ 300923 h 302953"/>
                <a:gd name="connsiteX24" fmla="*/ 147669 w 273299"/>
                <a:gd name="connsiteY24" fmla="*/ 288735 h 302953"/>
                <a:gd name="connsiteX25" fmla="*/ 168424 w 273299"/>
                <a:gd name="connsiteY25" fmla="*/ 277760 h 302953"/>
                <a:gd name="connsiteX26" fmla="*/ 191197 w 273299"/>
                <a:gd name="connsiteY26" fmla="*/ 259579 h 302953"/>
                <a:gd name="connsiteX27" fmla="*/ 238120 w 273299"/>
                <a:gd name="connsiteY27" fmla="*/ 258704 h 302953"/>
                <a:gd name="connsiteX28" fmla="*/ 272632 w 273299"/>
                <a:gd name="connsiteY28" fmla="*/ 250186 h 302953"/>
                <a:gd name="connsiteX29" fmla="*/ 256150 w 273299"/>
                <a:gd name="connsiteY29" fmla="*/ 192446 h 30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73299" h="302953">
                  <a:moveTo>
                    <a:pt x="256150" y="192446"/>
                  </a:moveTo>
                  <a:cubicBezTo>
                    <a:pt x="239937" y="163560"/>
                    <a:pt x="224229" y="133595"/>
                    <a:pt x="206535" y="105550"/>
                  </a:cubicBezTo>
                  <a:cubicBezTo>
                    <a:pt x="201255" y="97167"/>
                    <a:pt x="195872" y="87134"/>
                    <a:pt x="189380" y="79727"/>
                  </a:cubicBezTo>
                  <a:cubicBezTo>
                    <a:pt x="179658" y="68651"/>
                    <a:pt x="166977" y="61109"/>
                    <a:pt x="156483" y="50840"/>
                  </a:cubicBezTo>
                  <a:cubicBezTo>
                    <a:pt x="149889" y="44376"/>
                    <a:pt x="144910" y="37239"/>
                    <a:pt x="138587" y="30977"/>
                  </a:cubicBezTo>
                  <a:cubicBezTo>
                    <a:pt x="135998" y="28385"/>
                    <a:pt x="132263" y="25792"/>
                    <a:pt x="129908" y="23401"/>
                  </a:cubicBezTo>
                  <a:cubicBezTo>
                    <a:pt x="126578" y="20035"/>
                    <a:pt x="125872" y="15927"/>
                    <a:pt x="122575" y="12561"/>
                  </a:cubicBezTo>
                  <a:cubicBezTo>
                    <a:pt x="120860" y="10810"/>
                    <a:pt x="118807" y="9194"/>
                    <a:pt x="116656" y="7578"/>
                  </a:cubicBezTo>
                  <a:cubicBezTo>
                    <a:pt x="116017" y="8117"/>
                    <a:pt x="115580" y="8622"/>
                    <a:pt x="114806" y="9194"/>
                  </a:cubicBezTo>
                  <a:cubicBezTo>
                    <a:pt x="108985" y="13503"/>
                    <a:pt x="109053" y="12123"/>
                    <a:pt x="103268" y="10877"/>
                  </a:cubicBezTo>
                  <a:cubicBezTo>
                    <a:pt x="95094" y="9093"/>
                    <a:pt x="86313" y="3706"/>
                    <a:pt x="77972" y="1585"/>
                  </a:cubicBezTo>
                  <a:cubicBezTo>
                    <a:pt x="56174" y="-4004"/>
                    <a:pt x="44065" y="6029"/>
                    <a:pt x="28727" y="18520"/>
                  </a:cubicBezTo>
                  <a:cubicBezTo>
                    <a:pt x="20621" y="25119"/>
                    <a:pt x="10629" y="31482"/>
                    <a:pt x="0" y="31987"/>
                  </a:cubicBezTo>
                  <a:cubicBezTo>
                    <a:pt x="4137" y="37205"/>
                    <a:pt x="8814" y="39932"/>
                    <a:pt x="15271" y="44343"/>
                  </a:cubicBezTo>
                  <a:cubicBezTo>
                    <a:pt x="17962" y="46161"/>
                    <a:pt x="20453" y="48349"/>
                    <a:pt x="23142" y="50167"/>
                  </a:cubicBezTo>
                  <a:cubicBezTo>
                    <a:pt x="26271" y="52288"/>
                    <a:pt x="30913" y="53669"/>
                    <a:pt x="33570" y="55722"/>
                  </a:cubicBezTo>
                  <a:cubicBezTo>
                    <a:pt x="42182" y="62422"/>
                    <a:pt x="55468" y="78616"/>
                    <a:pt x="57554" y="89323"/>
                  </a:cubicBezTo>
                  <a:cubicBezTo>
                    <a:pt x="58529" y="94440"/>
                    <a:pt x="57891" y="102891"/>
                    <a:pt x="56511" y="107570"/>
                  </a:cubicBezTo>
                  <a:cubicBezTo>
                    <a:pt x="54696" y="113698"/>
                    <a:pt x="49582" y="116593"/>
                    <a:pt x="49549" y="123731"/>
                  </a:cubicBezTo>
                  <a:cubicBezTo>
                    <a:pt x="49549" y="136322"/>
                    <a:pt x="64853" y="148611"/>
                    <a:pt x="71917" y="158375"/>
                  </a:cubicBezTo>
                  <a:cubicBezTo>
                    <a:pt x="80226" y="169855"/>
                    <a:pt x="84330" y="181942"/>
                    <a:pt x="84162" y="196452"/>
                  </a:cubicBezTo>
                  <a:cubicBezTo>
                    <a:pt x="83993" y="210492"/>
                    <a:pt x="86853" y="225575"/>
                    <a:pt x="91797" y="238571"/>
                  </a:cubicBezTo>
                  <a:cubicBezTo>
                    <a:pt x="97078" y="252442"/>
                    <a:pt x="100677" y="266919"/>
                    <a:pt x="106128" y="280756"/>
                  </a:cubicBezTo>
                  <a:cubicBezTo>
                    <a:pt x="110634" y="292136"/>
                    <a:pt x="114738" y="308767"/>
                    <a:pt x="130009" y="300923"/>
                  </a:cubicBezTo>
                  <a:cubicBezTo>
                    <a:pt x="136367" y="297657"/>
                    <a:pt x="141849" y="292573"/>
                    <a:pt x="147669" y="288735"/>
                  </a:cubicBezTo>
                  <a:cubicBezTo>
                    <a:pt x="153925" y="284628"/>
                    <a:pt x="161932" y="282069"/>
                    <a:pt x="168424" y="277760"/>
                  </a:cubicBezTo>
                  <a:cubicBezTo>
                    <a:pt x="176901" y="272137"/>
                    <a:pt x="182249" y="264326"/>
                    <a:pt x="191197" y="259579"/>
                  </a:cubicBezTo>
                  <a:cubicBezTo>
                    <a:pt x="207342" y="251027"/>
                    <a:pt x="221168" y="253418"/>
                    <a:pt x="238120" y="258704"/>
                  </a:cubicBezTo>
                  <a:cubicBezTo>
                    <a:pt x="250500" y="262575"/>
                    <a:pt x="269337" y="266919"/>
                    <a:pt x="272632" y="250186"/>
                  </a:cubicBezTo>
                  <a:cubicBezTo>
                    <a:pt x="276165" y="231871"/>
                    <a:pt x="264931" y="208102"/>
                    <a:pt x="256150" y="19244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59" name="Freeform 1201">
              <a:extLst>
                <a:ext uri="{FF2B5EF4-FFF2-40B4-BE49-F238E27FC236}">
                  <a16:creationId xmlns:a16="http://schemas.microsoft.com/office/drawing/2014/main" id="{1AB6ECC4-38D0-DCEE-899B-76A1C2B3D7F1}"/>
                </a:ext>
              </a:extLst>
            </p:cNvPr>
            <p:cNvSpPr>
              <a:spLocks/>
            </p:cNvSpPr>
            <p:nvPr/>
          </p:nvSpPr>
          <p:spPr>
            <a:xfrm>
              <a:off x="19623879" y="4697525"/>
              <a:ext cx="293329" cy="272231"/>
            </a:xfrm>
            <a:custGeom>
              <a:avLst/>
              <a:gdLst>
                <a:gd name="connsiteX0" fmla="*/ 9 w 301931"/>
                <a:gd name="connsiteY0" fmla="*/ 0 h 280370"/>
                <a:gd name="connsiteX1" fmla="*/ 19115 w 301931"/>
                <a:gd name="connsiteY1" fmla="*/ 61005 h 280370"/>
                <a:gd name="connsiteX2" fmla="*/ 41719 w 301931"/>
                <a:gd name="connsiteY2" fmla="*/ 105379 h 280370"/>
                <a:gd name="connsiteX3" fmla="*/ 48849 w 301931"/>
                <a:gd name="connsiteY3" fmla="*/ 123324 h 280370"/>
                <a:gd name="connsiteX4" fmla="*/ 50566 w 301931"/>
                <a:gd name="connsiteY4" fmla="*/ 136926 h 280370"/>
                <a:gd name="connsiteX5" fmla="*/ 53727 w 301931"/>
                <a:gd name="connsiteY5" fmla="*/ 145443 h 280370"/>
                <a:gd name="connsiteX6" fmla="*/ 16290 w 301931"/>
                <a:gd name="connsiteY6" fmla="*/ 146016 h 280370"/>
                <a:gd name="connsiteX7" fmla="*/ 8014 w 301931"/>
                <a:gd name="connsiteY7" fmla="*/ 181804 h 280370"/>
                <a:gd name="connsiteX8" fmla="*/ 11713 w 301931"/>
                <a:gd name="connsiteY8" fmla="*/ 191366 h 280370"/>
                <a:gd name="connsiteX9" fmla="*/ 11379 w 301931"/>
                <a:gd name="connsiteY9" fmla="*/ 200928 h 280370"/>
                <a:gd name="connsiteX10" fmla="*/ 17097 w 301931"/>
                <a:gd name="connsiteY10" fmla="*/ 222105 h 280370"/>
                <a:gd name="connsiteX11" fmla="*/ 32234 w 301931"/>
                <a:gd name="connsiteY11" fmla="*/ 231969 h 280370"/>
                <a:gd name="connsiteX12" fmla="*/ 44981 w 301931"/>
                <a:gd name="connsiteY12" fmla="*/ 248769 h 280370"/>
                <a:gd name="connsiteX13" fmla="*/ 66847 w 301931"/>
                <a:gd name="connsiteY13" fmla="*/ 277588 h 280370"/>
                <a:gd name="connsiteX14" fmla="*/ 81411 w 301931"/>
                <a:gd name="connsiteY14" fmla="*/ 256412 h 280370"/>
                <a:gd name="connsiteX15" fmla="*/ 67754 w 301931"/>
                <a:gd name="connsiteY15" fmla="*/ 214327 h 280370"/>
                <a:gd name="connsiteX16" fmla="*/ 95639 w 301931"/>
                <a:gd name="connsiteY16" fmla="*/ 199008 h 280370"/>
                <a:gd name="connsiteX17" fmla="*/ 114948 w 301931"/>
                <a:gd name="connsiteY17" fmla="*/ 199682 h 280370"/>
                <a:gd name="connsiteX18" fmla="*/ 129075 w 301931"/>
                <a:gd name="connsiteY18" fmla="*/ 215371 h 280370"/>
                <a:gd name="connsiteX19" fmla="*/ 160627 w 301931"/>
                <a:gd name="connsiteY19" fmla="*/ 226649 h 280370"/>
                <a:gd name="connsiteX20" fmla="*/ 170315 w 301931"/>
                <a:gd name="connsiteY20" fmla="*/ 229949 h 280370"/>
                <a:gd name="connsiteX21" fmla="*/ 176774 w 301931"/>
                <a:gd name="connsiteY21" fmla="*/ 236447 h 280370"/>
                <a:gd name="connsiteX22" fmla="*/ 198738 w 301931"/>
                <a:gd name="connsiteY22" fmla="*/ 249038 h 280370"/>
                <a:gd name="connsiteX23" fmla="*/ 217980 w 301931"/>
                <a:gd name="connsiteY23" fmla="*/ 225875 h 280370"/>
                <a:gd name="connsiteX24" fmla="*/ 233285 w 301931"/>
                <a:gd name="connsiteY24" fmla="*/ 191366 h 280370"/>
                <a:gd name="connsiteX25" fmla="*/ 301400 w 301931"/>
                <a:gd name="connsiteY25" fmla="*/ 172209 h 280370"/>
                <a:gd name="connsiteX26" fmla="*/ 275063 w 301931"/>
                <a:gd name="connsiteY26" fmla="*/ 144669 h 280370"/>
                <a:gd name="connsiteX27" fmla="*/ 268537 w 301931"/>
                <a:gd name="connsiteY27" fmla="*/ 126287 h 280370"/>
                <a:gd name="connsiteX28" fmla="*/ 264131 w 301931"/>
                <a:gd name="connsiteY28" fmla="*/ 103326 h 280370"/>
                <a:gd name="connsiteX29" fmla="*/ 222722 w 301931"/>
                <a:gd name="connsiteY29" fmla="*/ 88848 h 280370"/>
                <a:gd name="connsiteX30" fmla="*/ 214549 w 301931"/>
                <a:gd name="connsiteY30" fmla="*/ 92013 h 280370"/>
                <a:gd name="connsiteX31" fmla="*/ 189389 w 301931"/>
                <a:gd name="connsiteY31" fmla="*/ 88276 h 280370"/>
                <a:gd name="connsiteX32" fmla="*/ 168264 w 301931"/>
                <a:gd name="connsiteY32" fmla="*/ 78378 h 280370"/>
                <a:gd name="connsiteX33" fmla="*/ 140445 w 301931"/>
                <a:gd name="connsiteY33" fmla="*/ 68109 h 280370"/>
                <a:gd name="connsiteX34" fmla="*/ 92680 w 301931"/>
                <a:gd name="connsiteY34" fmla="*/ 41983 h 280370"/>
                <a:gd name="connsiteX35" fmla="*/ 54333 w 301931"/>
                <a:gd name="connsiteY35" fmla="*/ 22961 h 280370"/>
                <a:gd name="connsiteX36" fmla="*/ 33611 w 301931"/>
                <a:gd name="connsiteY36" fmla="*/ 12322 h 280370"/>
                <a:gd name="connsiteX37" fmla="*/ 9 w 301931"/>
                <a:gd name="connsiteY37" fmla="*/ 0 h 28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01931" h="280370">
                  <a:moveTo>
                    <a:pt x="9" y="0"/>
                  </a:moveTo>
                  <a:cubicBezTo>
                    <a:pt x="-328" y="23870"/>
                    <a:pt x="9090" y="40434"/>
                    <a:pt x="19115" y="61005"/>
                  </a:cubicBezTo>
                  <a:cubicBezTo>
                    <a:pt x="26413" y="75987"/>
                    <a:pt x="33611" y="90868"/>
                    <a:pt x="41719" y="105379"/>
                  </a:cubicBezTo>
                  <a:cubicBezTo>
                    <a:pt x="44343" y="110059"/>
                    <a:pt x="47975" y="118610"/>
                    <a:pt x="48849" y="123324"/>
                  </a:cubicBezTo>
                  <a:cubicBezTo>
                    <a:pt x="49691" y="127903"/>
                    <a:pt x="49623" y="132380"/>
                    <a:pt x="50566" y="136926"/>
                  </a:cubicBezTo>
                  <a:cubicBezTo>
                    <a:pt x="51171" y="139888"/>
                    <a:pt x="53660" y="140898"/>
                    <a:pt x="53727" y="145443"/>
                  </a:cubicBezTo>
                  <a:cubicBezTo>
                    <a:pt x="53996" y="167900"/>
                    <a:pt x="25775" y="149955"/>
                    <a:pt x="16290" y="146016"/>
                  </a:cubicBezTo>
                  <a:cubicBezTo>
                    <a:pt x="7038" y="152446"/>
                    <a:pt x="6063" y="172007"/>
                    <a:pt x="8014" y="181804"/>
                  </a:cubicBezTo>
                  <a:cubicBezTo>
                    <a:pt x="8720" y="185306"/>
                    <a:pt x="11075" y="187730"/>
                    <a:pt x="11713" y="191366"/>
                  </a:cubicBezTo>
                  <a:cubicBezTo>
                    <a:pt x="12253" y="194497"/>
                    <a:pt x="10941" y="197797"/>
                    <a:pt x="11379" y="200928"/>
                  </a:cubicBezTo>
                  <a:cubicBezTo>
                    <a:pt x="12151" y="206819"/>
                    <a:pt x="14169" y="217223"/>
                    <a:pt x="17097" y="222105"/>
                  </a:cubicBezTo>
                  <a:cubicBezTo>
                    <a:pt x="20123" y="227188"/>
                    <a:pt x="27926" y="228602"/>
                    <a:pt x="32234" y="231969"/>
                  </a:cubicBezTo>
                  <a:cubicBezTo>
                    <a:pt x="37851" y="236346"/>
                    <a:pt x="41852" y="242372"/>
                    <a:pt x="44981" y="248769"/>
                  </a:cubicBezTo>
                  <a:cubicBezTo>
                    <a:pt x="50196" y="259476"/>
                    <a:pt x="55308" y="272134"/>
                    <a:pt x="66847" y="277588"/>
                  </a:cubicBezTo>
                  <a:cubicBezTo>
                    <a:pt x="86928" y="287117"/>
                    <a:pt x="87501" y="270215"/>
                    <a:pt x="81411" y="256412"/>
                  </a:cubicBezTo>
                  <a:cubicBezTo>
                    <a:pt x="75121" y="242137"/>
                    <a:pt x="65937" y="230319"/>
                    <a:pt x="67754" y="214327"/>
                  </a:cubicBezTo>
                  <a:cubicBezTo>
                    <a:pt x="69604" y="198099"/>
                    <a:pt x="83025" y="198975"/>
                    <a:pt x="95639" y="199008"/>
                  </a:cubicBezTo>
                  <a:cubicBezTo>
                    <a:pt x="101392" y="199042"/>
                    <a:pt x="109768" y="197292"/>
                    <a:pt x="114948" y="199682"/>
                  </a:cubicBezTo>
                  <a:cubicBezTo>
                    <a:pt x="119724" y="201904"/>
                    <a:pt x="125577" y="211533"/>
                    <a:pt x="129075" y="215371"/>
                  </a:cubicBezTo>
                  <a:cubicBezTo>
                    <a:pt x="138191" y="225370"/>
                    <a:pt x="148653" y="223855"/>
                    <a:pt x="160627" y="226649"/>
                  </a:cubicBezTo>
                  <a:cubicBezTo>
                    <a:pt x="162444" y="227087"/>
                    <a:pt x="168667" y="228905"/>
                    <a:pt x="170315" y="229949"/>
                  </a:cubicBezTo>
                  <a:cubicBezTo>
                    <a:pt x="173007" y="231632"/>
                    <a:pt x="174452" y="234763"/>
                    <a:pt x="176774" y="236447"/>
                  </a:cubicBezTo>
                  <a:cubicBezTo>
                    <a:pt x="181753" y="240049"/>
                    <a:pt x="193458" y="247726"/>
                    <a:pt x="198738" y="249038"/>
                  </a:cubicBezTo>
                  <a:cubicBezTo>
                    <a:pt x="213539" y="252708"/>
                    <a:pt x="216198" y="235975"/>
                    <a:pt x="217980" y="225875"/>
                  </a:cubicBezTo>
                  <a:cubicBezTo>
                    <a:pt x="220133" y="213688"/>
                    <a:pt x="222353" y="197998"/>
                    <a:pt x="233285" y="191366"/>
                  </a:cubicBezTo>
                  <a:cubicBezTo>
                    <a:pt x="251180" y="180458"/>
                    <a:pt x="294775" y="200827"/>
                    <a:pt x="301400" y="172209"/>
                  </a:cubicBezTo>
                  <a:cubicBezTo>
                    <a:pt x="305539" y="154433"/>
                    <a:pt x="284413" y="153288"/>
                    <a:pt x="275063" y="144669"/>
                  </a:cubicBezTo>
                  <a:cubicBezTo>
                    <a:pt x="270859" y="140797"/>
                    <a:pt x="269984" y="131943"/>
                    <a:pt x="268537" y="126287"/>
                  </a:cubicBezTo>
                  <a:cubicBezTo>
                    <a:pt x="266284" y="117567"/>
                    <a:pt x="269512" y="111002"/>
                    <a:pt x="264131" y="103326"/>
                  </a:cubicBezTo>
                  <a:cubicBezTo>
                    <a:pt x="254040" y="88916"/>
                    <a:pt x="238903" y="85010"/>
                    <a:pt x="222722" y="88848"/>
                  </a:cubicBezTo>
                  <a:cubicBezTo>
                    <a:pt x="220704" y="89320"/>
                    <a:pt x="217509" y="91441"/>
                    <a:pt x="214549" y="92013"/>
                  </a:cubicBezTo>
                  <a:cubicBezTo>
                    <a:pt x="206172" y="93596"/>
                    <a:pt x="197024" y="91474"/>
                    <a:pt x="189389" y="88276"/>
                  </a:cubicBezTo>
                  <a:cubicBezTo>
                    <a:pt x="182223" y="85279"/>
                    <a:pt x="175294" y="81711"/>
                    <a:pt x="168264" y="78378"/>
                  </a:cubicBezTo>
                  <a:cubicBezTo>
                    <a:pt x="159214" y="74102"/>
                    <a:pt x="149325" y="72149"/>
                    <a:pt x="140445" y="68109"/>
                  </a:cubicBezTo>
                  <a:cubicBezTo>
                    <a:pt x="124031" y="60635"/>
                    <a:pt x="109331" y="49154"/>
                    <a:pt x="92680" y="41983"/>
                  </a:cubicBezTo>
                  <a:cubicBezTo>
                    <a:pt x="79594" y="36361"/>
                    <a:pt x="67048" y="29324"/>
                    <a:pt x="54333" y="22961"/>
                  </a:cubicBezTo>
                  <a:cubicBezTo>
                    <a:pt x="47673" y="19628"/>
                    <a:pt x="40239" y="14376"/>
                    <a:pt x="33611" y="12322"/>
                  </a:cubicBezTo>
                  <a:cubicBezTo>
                    <a:pt x="29138" y="10975"/>
                    <a:pt x="19552" y="6430"/>
                    <a:pt x="9"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0" name="Freeform 1202">
              <a:extLst>
                <a:ext uri="{FF2B5EF4-FFF2-40B4-BE49-F238E27FC236}">
                  <a16:creationId xmlns:a16="http://schemas.microsoft.com/office/drawing/2014/main" id="{1EDC90EA-92B1-27CA-C1FC-5EFE99A3C026}"/>
                </a:ext>
              </a:extLst>
            </p:cNvPr>
            <p:cNvSpPr>
              <a:spLocks/>
            </p:cNvSpPr>
            <p:nvPr/>
          </p:nvSpPr>
          <p:spPr>
            <a:xfrm>
              <a:off x="19355719" y="4987137"/>
              <a:ext cx="573172" cy="739791"/>
            </a:xfrm>
            <a:custGeom>
              <a:avLst/>
              <a:gdLst>
                <a:gd name="connsiteX0" fmla="*/ 402206 w 589981"/>
                <a:gd name="connsiteY0" fmla="*/ 259 h 761909"/>
                <a:gd name="connsiteX1" fmla="*/ 382731 w 589981"/>
                <a:gd name="connsiteY1" fmla="*/ 32782 h 761909"/>
                <a:gd name="connsiteX2" fmla="*/ 379265 w 589981"/>
                <a:gd name="connsiteY2" fmla="*/ 59582 h 761909"/>
                <a:gd name="connsiteX3" fmla="*/ 383067 w 589981"/>
                <a:gd name="connsiteY3" fmla="*/ 88367 h 761909"/>
                <a:gd name="connsiteX4" fmla="*/ 388650 w 589981"/>
                <a:gd name="connsiteY4" fmla="*/ 113147 h 761909"/>
                <a:gd name="connsiteX5" fmla="*/ 398371 w 589981"/>
                <a:gd name="connsiteY5" fmla="*/ 138027 h 761909"/>
                <a:gd name="connsiteX6" fmla="*/ 406008 w 589981"/>
                <a:gd name="connsiteY6" fmla="*/ 164826 h 761909"/>
                <a:gd name="connsiteX7" fmla="*/ 411759 w 589981"/>
                <a:gd name="connsiteY7" fmla="*/ 187788 h 761909"/>
                <a:gd name="connsiteX8" fmla="*/ 417512 w 589981"/>
                <a:gd name="connsiteY8" fmla="*/ 212668 h 761909"/>
                <a:gd name="connsiteX9" fmla="*/ 408866 w 589981"/>
                <a:gd name="connsiteY9" fmla="*/ 259735 h 761909"/>
                <a:gd name="connsiteX10" fmla="*/ 386128 w 589981"/>
                <a:gd name="connsiteY10" fmla="*/ 298789 h 761909"/>
                <a:gd name="connsiteX11" fmla="*/ 362313 w 589981"/>
                <a:gd name="connsiteY11" fmla="*/ 323804 h 761909"/>
                <a:gd name="connsiteX12" fmla="*/ 346839 w 589981"/>
                <a:gd name="connsiteY12" fmla="*/ 336901 h 761909"/>
                <a:gd name="connsiteX13" fmla="*/ 318044 w 589981"/>
                <a:gd name="connsiteY13" fmla="*/ 306264 h 761909"/>
                <a:gd name="connsiteX14" fmla="*/ 290227 w 589981"/>
                <a:gd name="connsiteY14" fmla="*/ 336194 h 761909"/>
                <a:gd name="connsiteX15" fmla="*/ 283600 w 589981"/>
                <a:gd name="connsiteY15" fmla="*/ 354240 h 761909"/>
                <a:gd name="connsiteX16" fmla="*/ 287098 w 589981"/>
                <a:gd name="connsiteY16" fmla="*/ 381107 h 761909"/>
                <a:gd name="connsiteX17" fmla="*/ 291572 w 589981"/>
                <a:gd name="connsiteY17" fmla="*/ 402418 h 761909"/>
                <a:gd name="connsiteX18" fmla="*/ 272265 w 589981"/>
                <a:gd name="connsiteY18" fmla="*/ 410599 h 761909"/>
                <a:gd name="connsiteX19" fmla="*/ 242462 w 589981"/>
                <a:gd name="connsiteY19" fmla="*/ 416558 h 761909"/>
                <a:gd name="connsiteX20" fmla="*/ 226315 w 589981"/>
                <a:gd name="connsiteY20" fmla="*/ 417265 h 761909"/>
                <a:gd name="connsiteX21" fmla="*/ 211011 w 589981"/>
                <a:gd name="connsiteY21" fmla="*/ 421440 h 761909"/>
                <a:gd name="connsiteX22" fmla="*/ 186153 w 589981"/>
                <a:gd name="connsiteY22" fmla="*/ 421238 h 761909"/>
                <a:gd name="connsiteX23" fmla="*/ 159713 w 589981"/>
                <a:gd name="connsiteY23" fmla="*/ 424773 h 761909"/>
                <a:gd name="connsiteX24" fmla="*/ 151875 w 589981"/>
                <a:gd name="connsiteY24" fmla="*/ 421103 h 761909"/>
                <a:gd name="connsiteX25" fmla="*/ 138353 w 589981"/>
                <a:gd name="connsiteY25" fmla="*/ 421171 h 761909"/>
                <a:gd name="connsiteX26" fmla="*/ 118473 w 589981"/>
                <a:gd name="connsiteY26" fmla="*/ 431709 h 761909"/>
                <a:gd name="connsiteX27" fmla="*/ 81943 w 589981"/>
                <a:gd name="connsiteY27" fmla="*/ 467094 h 761909"/>
                <a:gd name="connsiteX28" fmla="*/ 71415 w 589981"/>
                <a:gd name="connsiteY28" fmla="*/ 492209 h 761909"/>
                <a:gd name="connsiteX29" fmla="*/ 56546 w 589981"/>
                <a:gd name="connsiteY29" fmla="*/ 507798 h 761909"/>
                <a:gd name="connsiteX30" fmla="*/ 45412 w 589981"/>
                <a:gd name="connsiteY30" fmla="*/ 523655 h 761909"/>
                <a:gd name="connsiteX31" fmla="*/ 49685 w 589981"/>
                <a:gd name="connsiteY31" fmla="*/ 546683 h 761909"/>
                <a:gd name="connsiteX32" fmla="*/ 31150 w 589981"/>
                <a:gd name="connsiteY32" fmla="*/ 562945 h 761909"/>
                <a:gd name="connsiteX33" fmla="*/ 9050 w 589981"/>
                <a:gd name="connsiteY33" fmla="*/ 579004 h 761909"/>
                <a:gd name="connsiteX34" fmla="*/ 608 w 589981"/>
                <a:gd name="connsiteY34" fmla="*/ 629674 h 761909"/>
                <a:gd name="connsiteX35" fmla="*/ 12011 w 589981"/>
                <a:gd name="connsiteY35" fmla="*/ 655732 h 761909"/>
                <a:gd name="connsiteX36" fmla="*/ 39054 w 589981"/>
                <a:gd name="connsiteY36" fmla="*/ 669940 h 761909"/>
                <a:gd name="connsiteX37" fmla="*/ 50358 w 589981"/>
                <a:gd name="connsiteY37" fmla="*/ 723505 h 761909"/>
                <a:gd name="connsiteX38" fmla="*/ 65629 w 589981"/>
                <a:gd name="connsiteY38" fmla="*/ 748453 h 761909"/>
                <a:gd name="connsiteX39" fmla="*/ 90790 w 589981"/>
                <a:gd name="connsiteY39" fmla="*/ 761886 h 761909"/>
                <a:gd name="connsiteX40" fmla="*/ 119247 w 589981"/>
                <a:gd name="connsiteY40" fmla="*/ 753537 h 761909"/>
                <a:gd name="connsiteX41" fmla="*/ 134619 w 589981"/>
                <a:gd name="connsiteY41" fmla="*/ 712866 h 761909"/>
                <a:gd name="connsiteX42" fmla="*/ 130954 w 589981"/>
                <a:gd name="connsiteY42" fmla="*/ 671590 h 761909"/>
                <a:gd name="connsiteX43" fmla="*/ 133610 w 589981"/>
                <a:gd name="connsiteY43" fmla="*/ 619136 h 761909"/>
                <a:gd name="connsiteX44" fmla="*/ 138152 w 589981"/>
                <a:gd name="connsiteY44" fmla="*/ 580384 h 761909"/>
                <a:gd name="connsiteX45" fmla="*/ 159175 w 589981"/>
                <a:gd name="connsiteY45" fmla="*/ 559376 h 761909"/>
                <a:gd name="connsiteX46" fmla="*/ 188171 w 589981"/>
                <a:gd name="connsiteY46" fmla="*/ 542105 h 761909"/>
                <a:gd name="connsiteX47" fmla="*/ 194864 w 589981"/>
                <a:gd name="connsiteY47" fmla="*/ 521534 h 761909"/>
                <a:gd name="connsiteX48" fmla="*/ 195369 w 589981"/>
                <a:gd name="connsiteY48" fmla="*/ 501434 h 761909"/>
                <a:gd name="connsiteX49" fmla="*/ 256891 w 589981"/>
                <a:gd name="connsiteY49" fmla="*/ 493893 h 761909"/>
                <a:gd name="connsiteX50" fmla="*/ 277814 w 589981"/>
                <a:gd name="connsiteY50" fmla="*/ 524126 h 761909"/>
                <a:gd name="connsiteX51" fmla="*/ 303043 w 589981"/>
                <a:gd name="connsiteY51" fmla="*/ 561127 h 761909"/>
                <a:gd name="connsiteX52" fmla="*/ 363220 w 589981"/>
                <a:gd name="connsiteY52" fmla="*/ 565941 h 761909"/>
                <a:gd name="connsiteX53" fmla="*/ 365844 w 589981"/>
                <a:gd name="connsiteY53" fmla="*/ 536549 h 761909"/>
                <a:gd name="connsiteX54" fmla="*/ 359958 w 589981"/>
                <a:gd name="connsiteY54" fmla="*/ 497764 h 761909"/>
                <a:gd name="connsiteX55" fmla="*/ 377415 w 589981"/>
                <a:gd name="connsiteY55" fmla="*/ 474972 h 761909"/>
                <a:gd name="connsiteX56" fmla="*/ 406310 w 589981"/>
                <a:gd name="connsiteY56" fmla="*/ 496081 h 761909"/>
                <a:gd name="connsiteX57" fmla="*/ 436550 w 589981"/>
                <a:gd name="connsiteY57" fmla="*/ 504868 h 761909"/>
                <a:gd name="connsiteX58" fmla="*/ 459423 w 589981"/>
                <a:gd name="connsiteY58" fmla="*/ 478608 h 761909"/>
                <a:gd name="connsiteX59" fmla="*/ 490572 w 589981"/>
                <a:gd name="connsiteY59" fmla="*/ 468844 h 761909"/>
                <a:gd name="connsiteX60" fmla="*/ 526261 w 589981"/>
                <a:gd name="connsiteY60" fmla="*/ 476688 h 761909"/>
                <a:gd name="connsiteX61" fmla="*/ 532014 w 589981"/>
                <a:gd name="connsiteY61" fmla="*/ 449889 h 761909"/>
                <a:gd name="connsiteX62" fmla="*/ 552902 w 589981"/>
                <a:gd name="connsiteY62" fmla="*/ 438577 h 761909"/>
                <a:gd name="connsiteX63" fmla="*/ 571369 w 589981"/>
                <a:gd name="connsiteY63" fmla="*/ 455074 h 761909"/>
                <a:gd name="connsiteX64" fmla="*/ 589804 w 589981"/>
                <a:gd name="connsiteY64" fmla="*/ 419319 h 761909"/>
                <a:gd name="connsiteX65" fmla="*/ 576112 w 589981"/>
                <a:gd name="connsiteY65" fmla="*/ 375619 h 761909"/>
                <a:gd name="connsiteX66" fmla="*/ 566795 w 589981"/>
                <a:gd name="connsiteY66" fmla="*/ 339393 h 761909"/>
                <a:gd name="connsiteX67" fmla="*/ 572648 w 589981"/>
                <a:gd name="connsiteY67" fmla="*/ 306903 h 761909"/>
                <a:gd name="connsiteX68" fmla="*/ 551456 w 589981"/>
                <a:gd name="connsiteY68" fmla="*/ 270509 h 761909"/>
                <a:gd name="connsiteX69" fmla="*/ 533931 w 589981"/>
                <a:gd name="connsiteY69" fmla="*/ 245393 h 761909"/>
                <a:gd name="connsiteX70" fmla="*/ 543954 w 589981"/>
                <a:gd name="connsiteY70" fmla="*/ 213880 h 761909"/>
                <a:gd name="connsiteX71" fmla="*/ 517213 w 589981"/>
                <a:gd name="connsiteY71" fmla="*/ 134223 h 761909"/>
                <a:gd name="connsiteX72" fmla="*/ 517113 w 589981"/>
                <a:gd name="connsiteY72" fmla="*/ 115503 h 761909"/>
                <a:gd name="connsiteX73" fmla="*/ 509646 w 589981"/>
                <a:gd name="connsiteY73" fmla="*/ 91397 h 761909"/>
                <a:gd name="connsiteX74" fmla="*/ 469011 w 589981"/>
                <a:gd name="connsiteY74" fmla="*/ 42176 h 761909"/>
                <a:gd name="connsiteX75" fmla="*/ 431707 w 589981"/>
                <a:gd name="connsiteY75" fmla="*/ 15545 h 761909"/>
                <a:gd name="connsiteX76" fmla="*/ 402206 w 589981"/>
                <a:gd name="connsiteY76" fmla="*/ 259 h 76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589981" h="761909">
                  <a:moveTo>
                    <a:pt x="402206" y="259"/>
                  </a:moveTo>
                  <a:cubicBezTo>
                    <a:pt x="390165" y="12077"/>
                    <a:pt x="386363" y="17699"/>
                    <a:pt x="382731" y="32782"/>
                  </a:cubicBezTo>
                  <a:cubicBezTo>
                    <a:pt x="380409" y="42411"/>
                    <a:pt x="379401" y="49246"/>
                    <a:pt x="379265" y="59582"/>
                  </a:cubicBezTo>
                  <a:cubicBezTo>
                    <a:pt x="379164" y="69716"/>
                    <a:pt x="382024" y="78503"/>
                    <a:pt x="383067" y="88367"/>
                  </a:cubicBezTo>
                  <a:cubicBezTo>
                    <a:pt x="383907" y="96246"/>
                    <a:pt x="385892" y="105673"/>
                    <a:pt x="388650" y="113147"/>
                  </a:cubicBezTo>
                  <a:cubicBezTo>
                    <a:pt x="391711" y="121429"/>
                    <a:pt x="395209" y="129745"/>
                    <a:pt x="398371" y="138027"/>
                  </a:cubicBezTo>
                  <a:cubicBezTo>
                    <a:pt x="401769" y="146949"/>
                    <a:pt x="402576" y="155904"/>
                    <a:pt x="406008" y="164826"/>
                  </a:cubicBezTo>
                  <a:cubicBezTo>
                    <a:pt x="408967" y="172435"/>
                    <a:pt x="409977" y="180549"/>
                    <a:pt x="411759" y="187788"/>
                  </a:cubicBezTo>
                  <a:cubicBezTo>
                    <a:pt x="413677" y="195666"/>
                    <a:pt x="417243" y="203948"/>
                    <a:pt x="417512" y="212668"/>
                  </a:cubicBezTo>
                  <a:cubicBezTo>
                    <a:pt x="418050" y="228862"/>
                    <a:pt x="419329" y="246537"/>
                    <a:pt x="408866" y="259735"/>
                  </a:cubicBezTo>
                  <a:cubicBezTo>
                    <a:pt x="399044" y="272091"/>
                    <a:pt x="394538" y="285626"/>
                    <a:pt x="386128" y="298789"/>
                  </a:cubicBezTo>
                  <a:cubicBezTo>
                    <a:pt x="380006" y="308351"/>
                    <a:pt x="369579" y="315085"/>
                    <a:pt x="362313" y="323804"/>
                  </a:cubicBezTo>
                  <a:cubicBezTo>
                    <a:pt x="357973" y="329023"/>
                    <a:pt x="354137" y="337238"/>
                    <a:pt x="346839" y="336901"/>
                  </a:cubicBezTo>
                  <a:cubicBezTo>
                    <a:pt x="327969" y="336059"/>
                    <a:pt x="334662" y="306331"/>
                    <a:pt x="318044" y="306264"/>
                  </a:cubicBezTo>
                  <a:cubicBezTo>
                    <a:pt x="305096" y="306196"/>
                    <a:pt x="295608" y="326094"/>
                    <a:pt x="290227" y="336194"/>
                  </a:cubicBezTo>
                  <a:cubicBezTo>
                    <a:pt x="286696" y="342793"/>
                    <a:pt x="283904" y="346429"/>
                    <a:pt x="283600" y="354240"/>
                  </a:cubicBezTo>
                  <a:cubicBezTo>
                    <a:pt x="283198" y="364273"/>
                    <a:pt x="284575" y="371781"/>
                    <a:pt x="287098" y="381107"/>
                  </a:cubicBezTo>
                  <a:cubicBezTo>
                    <a:pt x="288377" y="385820"/>
                    <a:pt x="293793" y="397772"/>
                    <a:pt x="291572" y="402418"/>
                  </a:cubicBezTo>
                  <a:cubicBezTo>
                    <a:pt x="288546" y="408748"/>
                    <a:pt x="278722" y="409151"/>
                    <a:pt x="272265" y="410599"/>
                  </a:cubicBezTo>
                  <a:cubicBezTo>
                    <a:pt x="262476" y="412822"/>
                    <a:pt x="252553" y="414404"/>
                    <a:pt x="242462" y="416558"/>
                  </a:cubicBezTo>
                  <a:cubicBezTo>
                    <a:pt x="236911" y="417737"/>
                    <a:pt x="231899" y="416996"/>
                    <a:pt x="226315" y="417265"/>
                  </a:cubicBezTo>
                  <a:cubicBezTo>
                    <a:pt x="220396" y="417535"/>
                    <a:pt x="216594" y="420430"/>
                    <a:pt x="211011" y="421440"/>
                  </a:cubicBezTo>
                  <a:cubicBezTo>
                    <a:pt x="203442" y="422821"/>
                    <a:pt x="193922" y="421306"/>
                    <a:pt x="186153" y="421238"/>
                  </a:cubicBezTo>
                  <a:cubicBezTo>
                    <a:pt x="176969" y="421171"/>
                    <a:pt x="168291" y="426390"/>
                    <a:pt x="159713" y="424773"/>
                  </a:cubicBezTo>
                  <a:cubicBezTo>
                    <a:pt x="156954" y="424234"/>
                    <a:pt x="155172" y="421709"/>
                    <a:pt x="151875" y="421103"/>
                  </a:cubicBezTo>
                  <a:cubicBezTo>
                    <a:pt x="148107" y="420396"/>
                    <a:pt x="142322" y="420901"/>
                    <a:pt x="138353" y="421171"/>
                  </a:cubicBezTo>
                  <a:cubicBezTo>
                    <a:pt x="128632" y="421777"/>
                    <a:pt x="125402" y="425749"/>
                    <a:pt x="118473" y="431709"/>
                  </a:cubicBezTo>
                  <a:cubicBezTo>
                    <a:pt x="106060" y="442348"/>
                    <a:pt x="89847" y="452380"/>
                    <a:pt x="81943" y="467094"/>
                  </a:cubicBezTo>
                  <a:cubicBezTo>
                    <a:pt x="77570" y="475241"/>
                    <a:pt x="76293" y="484230"/>
                    <a:pt x="71415" y="492209"/>
                  </a:cubicBezTo>
                  <a:cubicBezTo>
                    <a:pt x="67378" y="498842"/>
                    <a:pt x="61895" y="502444"/>
                    <a:pt x="56546" y="507798"/>
                  </a:cubicBezTo>
                  <a:cubicBezTo>
                    <a:pt x="52376" y="511972"/>
                    <a:pt x="46488" y="517729"/>
                    <a:pt x="45412" y="523655"/>
                  </a:cubicBezTo>
                  <a:cubicBezTo>
                    <a:pt x="44033" y="531263"/>
                    <a:pt x="52173" y="539411"/>
                    <a:pt x="49685" y="546683"/>
                  </a:cubicBezTo>
                  <a:cubicBezTo>
                    <a:pt x="47566" y="552945"/>
                    <a:pt x="36028" y="558972"/>
                    <a:pt x="31150" y="562945"/>
                  </a:cubicBezTo>
                  <a:cubicBezTo>
                    <a:pt x="24490" y="568399"/>
                    <a:pt x="14803" y="572776"/>
                    <a:pt x="9050" y="579004"/>
                  </a:cubicBezTo>
                  <a:cubicBezTo>
                    <a:pt x="-2993" y="592034"/>
                    <a:pt x="372" y="613480"/>
                    <a:pt x="608" y="629674"/>
                  </a:cubicBezTo>
                  <a:cubicBezTo>
                    <a:pt x="777" y="640919"/>
                    <a:pt x="1817" y="649773"/>
                    <a:pt x="12011" y="655732"/>
                  </a:cubicBezTo>
                  <a:cubicBezTo>
                    <a:pt x="21092" y="661018"/>
                    <a:pt x="32228" y="661658"/>
                    <a:pt x="39054" y="669940"/>
                  </a:cubicBezTo>
                  <a:cubicBezTo>
                    <a:pt x="51635" y="685192"/>
                    <a:pt x="44168" y="705897"/>
                    <a:pt x="50358" y="723505"/>
                  </a:cubicBezTo>
                  <a:cubicBezTo>
                    <a:pt x="54427" y="735087"/>
                    <a:pt x="57220" y="740507"/>
                    <a:pt x="65629" y="748453"/>
                  </a:cubicBezTo>
                  <a:cubicBezTo>
                    <a:pt x="73533" y="755927"/>
                    <a:pt x="79354" y="761684"/>
                    <a:pt x="90790" y="761886"/>
                  </a:cubicBezTo>
                  <a:cubicBezTo>
                    <a:pt x="101923" y="762088"/>
                    <a:pt x="110569" y="761111"/>
                    <a:pt x="119247" y="753537"/>
                  </a:cubicBezTo>
                  <a:cubicBezTo>
                    <a:pt x="129069" y="744951"/>
                    <a:pt x="133779" y="725222"/>
                    <a:pt x="134619" y="712866"/>
                  </a:cubicBezTo>
                  <a:cubicBezTo>
                    <a:pt x="135629" y="698456"/>
                    <a:pt x="132769" y="685595"/>
                    <a:pt x="130954" y="671590"/>
                  </a:cubicBezTo>
                  <a:cubicBezTo>
                    <a:pt x="128665" y="654150"/>
                    <a:pt x="130751" y="636104"/>
                    <a:pt x="133610" y="619136"/>
                  </a:cubicBezTo>
                  <a:cubicBezTo>
                    <a:pt x="135797" y="606039"/>
                    <a:pt x="132163" y="592808"/>
                    <a:pt x="138152" y="580384"/>
                  </a:cubicBezTo>
                  <a:cubicBezTo>
                    <a:pt x="142389" y="571564"/>
                    <a:pt x="150125" y="563147"/>
                    <a:pt x="159175" y="559376"/>
                  </a:cubicBezTo>
                  <a:cubicBezTo>
                    <a:pt x="171083" y="554393"/>
                    <a:pt x="181275" y="555168"/>
                    <a:pt x="188171" y="542105"/>
                  </a:cubicBezTo>
                  <a:cubicBezTo>
                    <a:pt x="191197" y="536381"/>
                    <a:pt x="193552" y="527930"/>
                    <a:pt x="194864" y="521534"/>
                  </a:cubicBezTo>
                  <a:cubicBezTo>
                    <a:pt x="196211" y="514867"/>
                    <a:pt x="194057" y="507898"/>
                    <a:pt x="195369" y="501434"/>
                  </a:cubicBezTo>
                  <a:cubicBezTo>
                    <a:pt x="200650" y="475241"/>
                    <a:pt x="242327" y="483456"/>
                    <a:pt x="256891" y="493893"/>
                  </a:cubicBezTo>
                  <a:cubicBezTo>
                    <a:pt x="270111" y="503353"/>
                    <a:pt x="273408" y="508673"/>
                    <a:pt x="277814" y="524126"/>
                  </a:cubicBezTo>
                  <a:cubicBezTo>
                    <a:pt x="281851" y="538199"/>
                    <a:pt x="289891" y="553686"/>
                    <a:pt x="303043" y="561127"/>
                  </a:cubicBezTo>
                  <a:cubicBezTo>
                    <a:pt x="318987" y="570116"/>
                    <a:pt x="347545" y="584189"/>
                    <a:pt x="363220" y="565941"/>
                  </a:cubicBezTo>
                  <a:cubicBezTo>
                    <a:pt x="369410" y="558737"/>
                    <a:pt x="367526" y="544562"/>
                    <a:pt x="365844" y="536549"/>
                  </a:cubicBezTo>
                  <a:cubicBezTo>
                    <a:pt x="363087" y="523486"/>
                    <a:pt x="359319" y="511265"/>
                    <a:pt x="359958" y="497764"/>
                  </a:cubicBezTo>
                  <a:cubicBezTo>
                    <a:pt x="360463" y="487328"/>
                    <a:pt x="366517" y="477665"/>
                    <a:pt x="377415" y="474972"/>
                  </a:cubicBezTo>
                  <a:cubicBezTo>
                    <a:pt x="391308" y="471537"/>
                    <a:pt x="398170" y="488001"/>
                    <a:pt x="406310" y="496081"/>
                  </a:cubicBezTo>
                  <a:cubicBezTo>
                    <a:pt x="412432" y="502141"/>
                    <a:pt x="427469" y="508504"/>
                    <a:pt x="436550" y="504868"/>
                  </a:cubicBezTo>
                  <a:cubicBezTo>
                    <a:pt x="447012" y="500693"/>
                    <a:pt x="451989" y="486149"/>
                    <a:pt x="459423" y="478608"/>
                  </a:cubicBezTo>
                  <a:cubicBezTo>
                    <a:pt x="467531" y="470359"/>
                    <a:pt x="479069" y="466555"/>
                    <a:pt x="490572" y="468844"/>
                  </a:cubicBezTo>
                  <a:cubicBezTo>
                    <a:pt x="499351" y="470595"/>
                    <a:pt x="518693" y="483927"/>
                    <a:pt x="526261" y="476688"/>
                  </a:cubicBezTo>
                  <a:cubicBezTo>
                    <a:pt x="531878" y="471302"/>
                    <a:pt x="530903" y="457060"/>
                    <a:pt x="532014" y="449889"/>
                  </a:cubicBezTo>
                  <a:cubicBezTo>
                    <a:pt x="533359" y="441371"/>
                    <a:pt x="544392" y="432382"/>
                    <a:pt x="552902" y="438577"/>
                  </a:cubicBezTo>
                  <a:cubicBezTo>
                    <a:pt x="561110" y="444570"/>
                    <a:pt x="557478" y="456185"/>
                    <a:pt x="571369" y="455074"/>
                  </a:cubicBezTo>
                  <a:cubicBezTo>
                    <a:pt x="586474" y="453895"/>
                    <a:pt x="590980" y="431608"/>
                    <a:pt x="589804" y="419319"/>
                  </a:cubicBezTo>
                  <a:cubicBezTo>
                    <a:pt x="588324" y="403899"/>
                    <a:pt x="580754" y="390062"/>
                    <a:pt x="576112" y="375619"/>
                  </a:cubicBezTo>
                  <a:cubicBezTo>
                    <a:pt x="572548" y="364475"/>
                    <a:pt x="565584" y="351210"/>
                    <a:pt x="566795" y="339393"/>
                  </a:cubicBezTo>
                  <a:cubicBezTo>
                    <a:pt x="567973" y="327878"/>
                    <a:pt x="575204" y="318856"/>
                    <a:pt x="572648" y="306903"/>
                  </a:cubicBezTo>
                  <a:cubicBezTo>
                    <a:pt x="569924" y="294110"/>
                    <a:pt x="560303" y="280037"/>
                    <a:pt x="551456" y="270509"/>
                  </a:cubicBezTo>
                  <a:cubicBezTo>
                    <a:pt x="543922" y="262395"/>
                    <a:pt x="534100" y="258085"/>
                    <a:pt x="533931" y="245393"/>
                  </a:cubicBezTo>
                  <a:cubicBezTo>
                    <a:pt x="533763" y="233374"/>
                    <a:pt x="542341" y="224923"/>
                    <a:pt x="543954" y="213880"/>
                  </a:cubicBezTo>
                  <a:cubicBezTo>
                    <a:pt x="548260" y="184152"/>
                    <a:pt x="521654" y="161796"/>
                    <a:pt x="517213" y="134223"/>
                  </a:cubicBezTo>
                  <a:cubicBezTo>
                    <a:pt x="516205" y="127994"/>
                    <a:pt x="517314" y="121766"/>
                    <a:pt x="517113" y="115503"/>
                  </a:cubicBezTo>
                  <a:cubicBezTo>
                    <a:pt x="516809" y="106380"/>
                    <a:pt x="513514" y="99814"/>
                    <a:pt x="509646" y="91397"/>
                  </a:cubicBezTo>
                  <a:cubicBezTo>
                    <a:pt x="500865" y="72409"/>
                    <a:pt x="486064" y="54128"/>
                    <a:pt x="469011" y="42176"/>
                  </a:cubicBezTo>
                  <a:cubicBezTo>
                    <a:pt x="456530" y="33456"/>
                    <a:pt x="444590" y="24130"/>
                    <a:pt x="431707" y="15545"/>
                  </a:cubicBezTo>
                  <a:cubicBezTo>
                    <a:pt x="425484" y="11471"/>
                    <a:pt x="414383" y="-2030"/>
                    <a:pt x="402206" y="25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1" name="Freeform 1203">
              <a:extLst>
                <a:ext uri="{FF2B5EF4-FFF2-40B4-BE49-F238E27FC236}">
                  <a16:creationId xmlns:a16="http://schemas.microsoft.com/office/drawing/2014/main" id="{A73BB977-12ED-4D57-DE29-C356078643AB}"/>
                </a:ext>
              </a:extLst>
            </p:cNvPr>
            <p:cNvSpPr>
              <a:spLocks/>
            </p:cNvSpPr>
            <p:nvPr/>
          </p:nvSpPr>
          <p:spPr>
            <a:xfrm>
              <a:off x="4294242" y="4321533"/>
              <a:ext cx="197558" cy="189430"/>
            </a:xfrm>
            <a:custGeom>
              <a:avLst/>
              <a:gdLst>
                <a:gd name="connsiteX0" fmla="*/ 23997 w 203352"/>
                <a:gd name="connsiteY0" fmla="*/ 50794 h 195093"/>
                <a:gd name="connsiteX1" fmla="*/ 35232 w 203352"/>
                <a:gd name="connsiteY1" fmla="*/ 78469 h 195093"/>
                <a:gd name="connsiteX2" fmla="*/ 73477 w 203352"/>
                <a:gd name="connsiteY2" fmla="*/ 112070 h 195093"/>
                <a:gd name="connsiteX3" fmla="*/ 93324 w 203352"/>
                <a:gd name="connsiteY3" fmla="*/ 153177 h 195093"/>
                <a:gd name="connsiteX4" fmla="*/ 103886 w 203352"/>
                <a:gd name="connsiteY4" fmla="*/ 165163 h 195093"/>
                <a:gd name="connsiteX5" fmla="*/ 160666 w 203352"/>
                <a:gd name="connsiteY5" fmla="*/ 137724 h 195093"/>
                <a:gd name="connsiteX6" fmla="*/ 199854 w 203352"/>
                <a:gd name="connsiteY6" fmla="*/ 195094 h 195093"/>
                <a:gd name="connsiteX7" fmla="*/ 203352 w 203352"/>
                <a:gd name="connsiteY7" fmla="*/ 146242 h 195093"/>
                <a:gd name="connsiteX8" fmla="*/ 148758 w 203352"/>
                <a:gd name="connsiteY8" fmla="*/ 93620 h 195093"/>
                <a:gd name="connsiteX9" fmla="*/ 72838 w 203352"/>
                <a:gd name="connsiteY9" fmla="*/ 1573 h 195093"/>
                <a:gd name="connsiteX10" fmla="*/ 4722 w 203352"/>
                <a:gd name="connsiteY10" fmla="*/ 29214 h 195093"/>
                <a:gd name="connsiteX11" fmla="*/ 23997 w 203352"/>
                <a:gd name="connsiteY11" fmla="*/ 50794 h 19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352" h="195093">
                  <a:moveTo>
                    <a:pt x="23997" y="50794"/>
                  </a:moveTo>
                  <a:cubicBezTo>
                    <a:pt x="29580" y="59481"/>
                    <a:pt x="30186" y="69346"/>
                    <a:pt x="35232" y="78469"/>
                  </a:cubicBezTo>
                  <a:cubicBezTo>
                    <a:pt x="44516" y="95202"/>
                    <a:pt x="62445" y="97626"/>
                    <a:pt x="73477" y="112070"/>
                  </a:cubicBezTo>
                  <a:cubicBezTo>
                    <a:pt x="83367" y="124964"/>
                    <a:pt x="81449" y="141226"/>
                    <a:pt x="93324" y="153177"/>
                  </a:cubicBezTo>
                  <a:cubicBezTo>
                    <a:pt x="97529" y="157453"/>
                    <a:pt x="100892" y="161325"/>
                    <a:pt x="103886" y="165163"/>
                  </a:cubicBezTo>
                  <a:cubicBezTo>
                    <a:pt x="119124" y="151629"/>
                    <a:pt x="146539" y="132943"/>
                    <a:pt x="160666" y="137724"/>
                  </a:cubicBezTo>
                  <a:cubicBezTo>
                    <a:pt x="189796" y="147555"/>
                    <a:pt x="168739" y="189336"/>
                    <a:pt x="199854" y="195094"/>
                  </a:cubicBezTo>
                  <a:cubicBezTo>
                    <a:pt x="204395" y="178798"/>
                    <a:pt x="203083" y="162638"/>
                    <a:pt x="203352" y="146242"/>
                  </a:cubicBezTo>
                  <a:cubicBezTo>
                    <a:pt x="188182" y="125806"/>
                    <a:pt x="167326" y="108602"/>
                    <a:pt x="148758" y="93620"/>
                  </a:cubicBezTo>
                  <a:cubicBezTo>
                    <a:pt x="117106" y="68133"/>
                    <a:pt x="118485" y="4704"/>
                    <a:pt x="72838" y="1573"/>
                  </a:cubicBezTo>
                  <a:cubicBezTo>
                    <a:pt x="53328" y="226"/>
                    <a:pt x="-18992" y="-7416"/>
                    <a:pt x="4722" y="29214"/>
                  </a:cubicBezTo>
                  <a:cubicBezTo>
                    <a:pt x="9969" y="37362"/>
                    <a:pt x="18850" y="42782"/>
                    <a:pt x="23997" y="5079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2" name="Freeform 1204">
              <a:extLst>
                <a:ext uri="{FF2B5EF4-FFF2-40B4-BE49-F238E27FC236}">
                  <a16:creationId xmlns:a16="http://schemas.microsoft.com/office/drawing/2014/main" id="{89B6FF0B-2EDB-C17D-D47E-98F0371E8017}"/>
                </a:ext>
              </a:extLst>
            </p:cNvPr>
            <p:cNvSpPr>
              <a:spLocks/>
            </p:cNvSpPr>
            <p:nvPr/>
          </p:nvSpPr>
          <p:spPr>
            <a:xfrm>
              <a:off x="10336035" y="3259048"/>
              <a:ext cx="493646" cy="195908"/>
            </a:xfrm>
            <a:custGeom>
              <a:avLst/>
              <a:gdLst>
                <a:gd name="connsiteX0" fmla="*/ 220348 w 508123"/>
                <a:gd name="connsiteY0" fmla="*/ 19877 h 201765"/>
                <a:gd name="connsiteX1" fmla="*/ 161582 w 508123"/>
                <a:gd name="connsiteY1" fmla="*/ 57988 h 201765"/>
                <a:gd name="connsiteX2" fmla="*/ 125624 w 508123"/>
                <a:gd name="connsiteY2" fmla="*/ 14995 h 201765"/>
                <a:gd name="connsiteX3" fmla="*/ 26427 w 508123"/>
                <a:gd name="connsiteY3" fmla="*/ 12066 h 201765"/>
                <a:gd name="connsiteX4" fmla="*/ 27369 w 508123"/>
                <a:gd name="connsiteY4" fmla="*/ 68089 h 201765"/>
                <a:gd name="connsiteX5" fmla="*/ 77456 w 508123"/>
                <a:gd name="connsiteY5" fmla="*/ 71220 h 201765"/>
                <a:gd name="connsiteX6" fmla="*/ 77220 w 508123"/>
                <a:gd name="connsiteY6" fmla="*/ 102699 h 201765"/>
                <a:gd name="connsiteX7" fmla="*/ 104399 w 508123"/>
                <a:gd name="connsiteY7" fmla="*/ 140743 h 201765"/>
                <a:gd name="connsiteX8" fmla="*/ 83039 w 508123"/>
                <a:gd name="connsiteY8" fmla="*/ 181447 h 201765"/>
                <a:gd name="connsiteX9" fmla="*/ 149708 w 508123"/>
                <a:gd name="connsiteY9" fmla="*/ 175017 h 201765"/>
                <a:gd name="connsiteX10" fmla="*/ 227244 w 508123"/>
                <a:gd name="connsiteY10" fmla="*/ 198449 h 201765"/>
                <a:gd name="connsiteX11" fmla="*/ 296941 w 508123"/>
                <a:gd name="connsiteY11" fmla="*/ 182053 h 201765"/>
                <a:gd name="connsiteX12" fmla="*/ 399737 w 508123"/>
                <a:gd name="connsiteY12" fmla="*/ 157981 h 201765"/>
                <a:gd name="connsiteX13" fmla="*/ 473235 w 508123"/>
                <a:gd name="connsiteY13" fmla="*/ 120038 h 201765"/>
                <a:gd name="connsiteX14" fmla="*/ 489179 w 508123"/>
                <a:gd name="connsiteY14" fmla="*/ 58628 h 201765"/>
                <a:gd name="connsiteX15" fmla="*/ 444475 w 508123"/>
                <a:gd name="connsiteY15" fmla="*/ 3346 h 201765"/>
                <a:gd name="connsiteX16" fmla="*/ 372020 w 508123"/>
                <a:gd name="connsiteY16" fmla="*/ 22570 h 201765"/>
                <a:gd name="connsiteX17" fmla="*/ 291996 w 508123"/>
                <a:gd name="connsiteY17" fmla="*/ 25870 h 201765"/>
                <a:gd name="connsiteX18" fmla="*/ 254759 w 508123"/>
                <a:gd name="connsiteY18" fmla="*/ 40784 h 201765"/>
                <a:gd name="connsiteX19" fmla="*/ 220348 w 508123"/>
                <a:gd name="connsiteY19" fmla="*/ 19877 h 201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08123" h="201765">
                  <a:moveTo>
                    <a:pt x="220348" y="19877"/>
                  </a:moveTo>
                  <a:cubicBezTo>
                    <a:pt x="208305" y="25162"/>
                    <a:pt x="174735" y="59032"/>
                    <a:pt x="161582" y="57988"/>
                  </a:cubicBezTo>
                  <a:cubicBezTo>
                    <a:pt x="143385" y="56541"/>
                    <a:pt x="137532" y="24657"/>
                    <a:pt x="125624" y="14995"/>
                  </a:cubicBezTo>
                  <a:cubicBezTo>
                    <a:pt x="102953" y="-3421"/>
                    <a:pt x="50041" y="-3724"/>
                    <a:pt x="26427" y="12066"/>
                  </a:cubicBezTo>
                  <a:cubicBezTo>
                    <a:pt x="-7547" y="34825"/>
                    <a:pt x="-10373" y="62870"/>
                    <a:pt x="27369" y="68089"/>
                  </a:cubicBezTo>
                  <a:cubicBezTo>
                    <a:pt x="43784" y="70345"/>
                    <a:pt x="62386" y="59268"/>
                    <a:pt x="77456" y="71220"/>
                  </a:cubicBezTo>
                  <a:cubicBezTo>
                    <a:pt x="100161" y="89232"/>
                    <a:pt x="74529" y="84384"/>
                    <a:pt x="77220" y="102699"/>
                  </a:cubicBezTo>
                  <a:cubicBezTo>
                    <a:pt x="80214" y="123236"/>
                    <a:pt x="101237" y="123943"/>
                    <a:pt x="104399" y="140743"/>
                  </a:cubicBezTo>
                  <a:cubicBezTo>
                    <a:pt x="107258" y="156062"/>
                    <a:pt x="84923" y="167711"/>
                    <a:pt x="83039" y="181447"/>
                  </a:cubicBezTo>
                  <a:cubicBezTo>
                    <a:pt x="106417" y="192524"/>
                    <a:pt x="126801" y="175017"/>
                    <a:pt x="149708" y="175017"/>
                  </a:cubicBezTo>
                  <a:cubicBezTo>
                    <a:pt x="176585" y="175017"/>
                    <a:pt x="202419" y="192423"/>
                    <a:pt x="227244" y="198449"/>
                  </a:cubicBezTo>
                  <a:cubicBezTo>
                    <a:pt x="259132" y="206193"/>
                    <a:pt x="271443" y="200234"/>
                    <a:pt x="296941" y="182053"/>
                  </a:cubicBezTo>
                  <a:cubicBezTo>
                    <a:pt x="335658" y="154446"/>
                    <a:pt x="356210" y="168620"/>
                    <a:pt x="399737" y="157981"/>
                  </a:cubicBezTo>
                  <a:cubicBezTo>
                    <a:pt x="424023" y="152056"/>
                    <a:pt x="449117" y="131720"/>
                    <a:pt x="473235" y="120038"/>
                  </a:cubicBezTo>
                  <a:cubicBezTo>
                    <a:pt x="514979" y="99837"/>
                    <a:pt x="517940" y="93205"/>
                    <a:pt x="489179" y="58628"/>
                  </a:cubicBezTo>
                  <a:cubicBezTo>
                    <a:pt x="473403" y="39707"/>
                    <a:pt x="466743" y="12436"/>
                    <a:pt x="444475" y="3346"/>
                  </a:cubicBezTo>
                  <a:cubicBezTo>
                    <a:pt x="413292" y="-9347"/>
                    <a:pt x="398291" y="17823"/>
                    <a:pt x="372020" y="22570"/>
                  </a:cubicBezTo>
                  <a:cubicBezTo>
                    <a:pt x="342687" y="27890"/>
                    <a:pt x="322572" y="14860"/>
                    <a:pt x="291996" y="25870"/>
                  </a:cubicBezTo>
                  <a:cubicBezTo>
                    <a:pt x="279382" y="30415"/>
                    <a:pt x="268854" y="40448"/>
                    <a:pt x="254759" y="40784"/>
                  </a:cubicBezTo>
                  <a:cubicBezTo>
                    <a:pt x="241573" y="41020"/>
                    <a:pt x="236023" y="29304"/>
                    <a:pt x="220348" y="1987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3" name="Freeform 1205">
              <a:extLst>
                <a:ext uri="{FF2B5EF4-FFF2-40B4-BE49-F238E27FC236}">
                  <a16:creationId xmlns:a16="http://schemas.microsoft.com/office/drawing/2014/main" id="{D32300C8-7834-428E-7DBA-05FDA887D835}"/>
                </a:ext>
              </a:extLst>
            </p:cNvPr>
            <p:cNvSpPr>
              <a:spLocks/>
            </p:cNvSpPr>
            <p:nvPr/>
          </p:nvSpPr>
          <p:spPr>
            <a:xfrm>
              <a:off x="10828702" y="4810605"/>
              <a:ext cx="754317" cy="542234"/>
            </a:xfrm>
            <a:custGeom>
              <a:avLst/>
              <a:gdLst>
                <a:gd name="connsiteX0" fmla="*/ 136495 w 776438"/>
                <a:gd name="connsiteY0" fmla="*/ 489386 h 558446"/>
                <a:gd name="connsiteX1" fmla="*/ 98249 w 776438"/>
                <a:gd name="connsiteY1" fmla="*/ 490059 h 558446"/>
                <a:gd name="connsiteX2" fmla="*/ 95760 w 776438"/>
                <a:gd name="connsiteY2" fmla="*/ 492147 h 558446"/>
                <a:gd name="connsiteX3" fmla="*/ 85501 w 776438"/>
                <a:gd name="connsiteY3" fmla="*/ 492248 h 558446"/>
                <a:gd name="connsiteX4" fmla="*/ 73491 w 776438"/>
                <a:gd name="connsiteY4" fmla="*/ 495480 h 558446"/>
                <a:gd name="connsiteX5" fmla="*/ 62156 w 776438"/>
                <a:gd name="connsiteY5" fmla="*/ 496153 h 558446"/>
                <a:gd name="connsiteX6" fmla="*/ 59734 w 776438"/>
                <a:gd name="connsiteY6" fmla="*/ 497904 h 558446"/>
                <a:gd name="connsiteX7" fmla="*/ 53982 w 776438"/>
                <a:gd name="connsiteY7" fmla="*/ 495715 h 558446"/>
                <a:gd name="connsiteX8" fmla="*/ 45673 w 776438"/>
                <a:gd name="connsiteY8" fmla="*/ 493291 h 558446"/>
                <a:gd name="connsiteX9" fmla="*/ 34405 w 776438"/>
                <a:gd name="connsiteY9" fmla="*/ 472888 h 558446"/>
                <a:gd name="connsiteX10" fmla="*/ 34237 w 776438"/>
                <a:gd name="connsiteY10" fmla="*/ 428111 h 558446"/>
                <a:gd name="connsiteX11" fmla="*/ 13650 w 776438"/>
                <a:gd name="connsiteY11" fmla="*/ 390403 h 558446"/>
                <a:gd name="connsiteX12" fmla="*/ 1171 w 776438"/>
                <a:gd name="connsiteY12" fmla="*/ 370843 h 558446"/>
                <a:gd name="connsiteX13" fmla="*/ 767 w 776438"/>
                <a:gd name="connsiteY13" fmla="*/ 360305 h 558446"/>
                <a:gd name="connsiteX14" fmla="*/ 3761 w 776438"/>
                <a:gd name="connsiteY14" fmla="*/ 350541 h 558446"/>
                <a:gd name="connsiteX15" fmla="*/ 24684 w 776438"/>
                <a:gd name="connsiteY15" fmla="*/ 326670 h 558446"/>
                <a:gd name="connsiteX16" fmla="*/ 45001 w 776438"/>
                <a:gd name="connsiteY16" fmla="*/ 292768 h 558446"/>
                <a:gd name="connsiteX17" fmla="*/ 49508 w 776438"/>
                <a:gd name="connsiteY17" fmla="*/ 271725 h 558446"/>
                <a:gd name="connsiteX18" fmla="*/ 52435 w 776438"/>
                <a:gd name="connsiteY18" fmla="*/ 247821 h 558446"/>
                <a:gd name="connsiteX19" fmla="*/ 68245 w 776438"/>
                <a:gd name="connsiteY19" fmla="*/ 201899 h 558446"/>
                <a:gd name="connsiteX20" fmla="*/ 73491 w 776438"/>
                <a:gd name="connsiteY20" fmla="*/ 183146 h 558446"/>
                <a:gd name="connsiteX21" fmla="*/ 72987 w 776438"/>
                <a:gd name="connsiteY21" fmla="*/ 171194 h 558446"/>
                <a:gd name="connsiteX22" fmla="*/ 69287 w 776438"/>
                <a:gd name="connsiteY22" fmla="*/ 166380 h 558446"/>
                <a:gd name="connsiteX23" fmla="*/ 66831 w 776438"/>
                <a:gd name="connsiteY23" fmla="*/ 155976 h 558446"/>
                <a:gd name="connsiteX24" fmla="*/ 58187 w 776438"/>
                <a:gd name="connsiteY24" fmla="*/ 135103 h 558446"/>
                <a:gd name="connsiteX25" fmla="*/ 67808 w 776438"/>
                <a:gd name="connsiteY25" fmla="*/ 112949 h 558446"/>
                <a:gd name="connsiteX26" fmla="*/ 73626 w 776438"/>
                <a:gd name="connsiteY26" fmla="*/ 90863 h 558446"/>
                <a:gd name="connsiteX27" fmla="*/ 64376 w 776438"/>
                <a:gd name="connsiteY27" fmla="*/ 58509 h 558446"/>
                <a:gd name="connsiteX28" fmla="*/ 85467 w 776438"/>
                <a:gd name="connsiteY28" fmla="*/ 24606 h 558446"/>
                <a:gd name="connsiteX29" fmla="*/ 107701 w 776438"/>
                <a:gd name="connsiteY29" fmla="*/ 26727 h 558446"/>
                <a:gd name="connsiteX30" fmla="*/ 121526 w 776438"/>
                <a:gd name="connsiteY30" fmla="*/ 14909 h 558446"/>
                <a:gd name="connsiteX31" fmla="*/ 133366 w 776438"/>
                <a:gd name="connsiteY31" fmla="*/ 2082 h 558446"/>
                <a:gd name="connsiteX32" fmla="*/ 168855 w 776438"/>
                <a:gd name="connsiteY32" fmla="*/ 6728 h 558446"/>
                <a:gd name="connsiteX33" fmla="*/ 202391 w 776438"/>
                <a:gd name="connsiteY33" fmla="*/ 20229 h 558446"/>
                <a:gd name="connsiteX34" fmla="*/ 244169 w 776438"/>
                <a:gd name="connsiteY34" fmla="*/ 24000 h 558446"/>
                <a:gd name="connsiteX35" fmla="*/ 322578 w 776438"/>
                <a:gd name="connsiteY35" fmla="*/ 18007 h 558446"/>
                <a:gd name="connsiteX36" fmla="*/ 352448 w 776438"/>
                <a:gd name="connsiteY36" fmla="*/ 16492 h 558446"/>
                <a:gd name="connsiteX37" fmla="*/ 385447 w 776438"/>
                <a:gd name="connsiteY37" fmla="*/ 12654 h 558446"/>
                <a:gd name="connsiteX38" fmla="*/ 462847 w 776438"/>
                <a:gd name="connsiteY38" fmla="*/ 21172 h 558446"/>
                <a:gd name="connsiteX39" fmla="*/ 498805 w 776438"/>
                <a:gd name="connsiteY39" fmla="*/ 27669 h 558446"/>
                <a:gd name="connsiteX40" fmla="*/ 536682 w 776438"/>
                <a:gd name="connsiteY40" fmla="*/ 48005 h 558446"/>
                <a:gd name="connsiteX41" fmla="*/ 570723 w 776438"/>
                <a:gd name="connsiteY41" fmla="*/ 66926 h 558446"/>
                <a:gd name="connsiteX42" fmla="*/ 614990 w 776438"/>
                <a:gd name="connsiteY42" fmla="*/ 64535 h 558446"/>
                <a:gd name="connsiteX43" fmla="*/ 635980 w 776438"/>
                <a:gd name="connsiteY43" fmla="*/ 55142 h 558446"/>
                <a:gd name="connsiteX44" fmla="*/ 658416 w 776438"/>
                <a:gd name="connsiteY44" fmla="*/ 47803 h 558446"/>
                <a:gd name="connsiteX45" fmla="*/ 675975 w 776438"/>
                <a:gd name="connsiteY45" fmla="*/ 56354 h 558446"/>
                <a:gd name="connsiteX46" fmla="*/ 686940 w 776438"/>
                <a:gd name="connsiteY46" fmla="*/ 64502 h 558446"/>
                <a:gd name="connsiteX47" fmla="*/ 712471 w 776438"/>
                <a:gd name="connsiteY47" fmla="*/ 84871 h 558446"/>
                <a:gd name="connsiteX48" fmla="*/ 739448 w 776438"/>
                <a:gd name="connsiteY48" fmla="*/ 90055 h 558446"/>
                <a:gd name="connsiteX49" fmla="*/ 766628 w 776438"/>
                <a:gd name="connsiteY49" fmla="*/ 86857 h 558446"/>
                <a:gd name="connsiteX50" fmla="*/ 776282 w 776438"/>
                <a:gd name="connsiteY50" fmla="*/ 110357 h 558446"/>
                <a:gd name="connsiteX51" fmla="*/ 767704 w 776438"/>
                <a:gd name="connsiteY51" fmla="*/ 139580 h 558446"/>
                <a:gd name="connsiteX52" fmla="*/ 709713 w 776438"/>
                <a:gd name="connsiteY52" fmla="*/ 184426 h 558446"/>
                <a:gd name="connsiteX53" fmla="*/ 663832 w 776438"/>
                <a:gd name="connsiteY53" fmla="*/ 206343 h 558446"/>
                <a:gd name="connsiteX54" fmla="*/ 644154 w 776438"/>
                <a:gd name="connsiteY54" fmla="*/ 219844 h 558446"/>
                <a:gd name="connsiteX55" fmla="*/ 627805 w 776438"/>
                <a:gd name="connsiteY55" fmla="*/ 243209 h 558446"/>
                <a:gd name="connsiteX56" fmla="*/ 587070 w 776438"/>
                <a:gd name="connsiteY56" fmla="*/ 297414 h 558446"/>
                <a:gd name="connsiteX57" fmla="*/ 565374 w 776438"/>
                <a:gd name="connsiteY57" fmla="*/ 341047 h 558446"/>
                <a:gd name="connsiteX58" fmla="*/ 569310 w 776438"/>
                <a:gd name="connsiteY58" fmla="*/ 387474 h 558446"/>
                <a:gd name="connsiteX59" fmla="*/ 553769 w 776438"/>
                <a:gd name="connsiteY59" fmla="*/ 400739 h 558446"/>
                <a:gd name="connsiteX60" fmla="*/ 545259 w 776438"/>
                <a:gd name="connsiteY60" fmla="*/ 426428 h 558446"/>
                <a:gd name="connsiteX61" fmla="*/ 523731 w 776438"/>
                <a:gd name="connsiteY61" fmla="*/ 471475 h 558446"/>
                <a:gd name="connsiteX62" fmla="*/ 495778 w 776438"/>
                <a:gd name="connsiteY62" fmla="*/ 482686 h 558446"/>
                <a:gd name="connsiteX63" fmla="*/ 470987 w 776438"/>
                <a:gd name="connsiteY63" fmla="*/ 497971 h 558446"/>
                <a:gd name="connsiteX64" fmla="*/ 448551 w 776438"/>
                <a:gd name="connsiteY64" fmla="*/ 522548 h 558446"/>
                <a:gd name="connsiteX65" fmla="*/ 422717 w 776438"/>
                <a:gd name="connsiteY65" fmla="*/ 536015 h 558446"/>
                <a:gd name="connsiteX66" fmla="*/ 363078 w 776438"/>
                <a:gd name="connsiteY66" fmla="*/ 529248 h 558446"/>
                <a:gd name="connsiteX67" fmla="*/ 334486 w 776438"/>
                <a:gd name="connsiteY67" fmla="*/ 525511 h 558446"/>
                <a:gd name="connsiteX68" fmla="*/ 304414 w 776438"/>
                <a:gd name="connsiteY68" fmla="*/ 530763 h 558446"/>
                <a:gd name="connsiteX69" fmla="*/ 283425 w 776438"/>
                <a:gd name="connsiteY69" fmla="*/ 540358 h 558446"/>
                <a:gd name="connsiteX70" fmla="*/ 275754 w 776438"/>
                <a:gd name="connsiteY70" fmla="*/ 549617 h 558446"/>
                <a:gd name="connsiteX71" fmla="*/ 262502 w 776438"/>
                <a:gd name="connsiteY71" fmla="*/ 555576 h 558446"/>
                <a:gd name="connsiteX72" fmla="*/ 251671 w 776438"/>
                <a:gd name="connsiteY72" fmla="*/ 558370 h 558446"/>
                <a:gd name="connsiteX73" fmla="*/ 239258 w 776438"/>
                <a:gd name="connsiteY73" fmla="*/ 555340 h 558446"/>
                <a:gd name="connsiteX74" fmla="*/ 228359 w 776438"/>
                <a:gd name="connsiteY74" fmla="*/ 555239 h 558446"/>
                <a:gd name="connsiteX75" fmla="*/ 215913 w 776438"/>
                <a:gd name="connsiteY75" fmla="*/ 550997 h 558446"/>
                <a:gd name="connsiteX76" fmla="*/ 194990 w 776438"/>
                <a:gd name="connsiteY76" fmla="*/ 538641 h 558446"/>
                <a:gd name="connsiteX77" fmla="*/ 173967 w 776438"/>
                <a:gd name="connsiteY77" fmla="*/ 518003 h 558446"/>
                <a:gd name="connsiteX78" fmla="*/ 152977 w 776438"/>
                <a:gd name="connsiteY78" fmla="*/ 496860 h 558446"/>
                <a:gd name="connsiteX79" fmla="*/ 142483 w 776438"/>
                <a:gd name="connsiteY79" fmla="*/ 491911 h 558446"/>
                <a:gd name="connsiteX80" fmla="*/ 136495 w 776438"/>
                <a:gd name="connsiteY80" fmla="*/ 489386 h 55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776438" h="558446">
                  <a:moveTo>
                    <a:pt x="136495" y="489386"/>
                  </a:moveTo>
                  <a:cubicBezTo>
                    <a:pt x="124116" y="489318"/>
                    <a:pt x="110493" y="487669"/>
                    <a:pt x="98249" y="490059"/>
                  </a:cubicBezTo>
                  <a:cubicBezTo>
                    <a:pt x="97207" y="490261"/>
                    <a:pt x="97207" y="491945"/>
                    <a:pt x="95760" y="492147"/>
                  </a:cubicBezTo>
                  <a:cubicBezTo>
                    <a:pt x="92497" y="492550"/>
                    <a:pt x="88797" y="491675"/>
                    <a:pt x="85501" y="492248"/>
                  </a:cubicBezTo>
                  <a:cubicBezTo>
                    <a:pt x="80993" y="493022"/>
                    <a:pt x="78235" y="495244"/>
                    <a:pt x="73491" y="495480"/>
                  </a:cubicBezTo>
                  <a:cubicBezTo>
                    <a:pt x="69657" y="495681"/>
                    <a:pt x="65822" y="495850"/>
                    <a:pt x="62156" y="496153"/>
                  </a:cubicBezTo>
                  <a:cubicBezTo>
                    <a:pt x="61113" y="496220"/>
                    <a:pt x="61382" y="497937"/>
                    <a:pt x="59734" y="497904"/>
                  </a:cubicBezTo>
                  <a:cubicBezTo>
                    <a:pt x="57581" y="497870"/>
                    <a:pt x="56068" y="496254"/>
                    <a:pt x="53982" y="495715"/>
                  </a:cubicBezTo>
                  <a:cubicBezTo>
                    <a:pt x="50551" y="494840"/>
                    <a:pt x="48634" y="495480"/>
                    <a:pt x="45673" y="493291"/>
                  </a:cubicBezTo>
                  <a:cubicBezTo>
                    <a:pt x="40258" y="489285"/>
                    <a:pt x="35077" y="479319"/>
                    <a:pt x="34405" y="472888"/>
                  </a:cubicBezTo>
                  <a:cubicBezTo>
                    <a:pt x="32858" y="458614"/>
                    <a:pt x="37769" y="441948"/>
                    <a:pt x="34237" y="428111"/>
                  </a:cubicBezTo>
                  <a:cubicBezTo>
                    <a:pt x="31176" y="416092"/>
                    <a:pt x="21892" y="400133"/>
                    <a:pt x="13650" y="390403"/>
                  </a:cubicBezTo>
                  <a:cubicBezTo>
                    <a:pt x="7259" y="382862"/>
                    <a:pt x="3425" y="380034"/>
                    <a:pt x="1171" y="370843"/>
                  </a:cubicBezTo>
                  <a:cubicBezTo>
                    <a:pt x="-242" y="365085"/>
                    <a:pt x="-376" y="366129"/>
                    <a:pt x="767" y="360305"/>
                  </a:cubicBezTo>
                  <a:cubicBezTo>
                    <a:pt x="1541" y="356399"/>
                    <a:pt x="2382" y="353874"/>
                    <a:pt x="3761" y="350541"/>
                  </a:cubicBezTo>
                  <a:cubicBezTo>
                    <a:pt x="7831" y="340676"/>
                    <a:pt x="17721" y="334818"/>
                    <a:pt x="24684" y="326670"/>
                  </a:cubicBezTo>
                  <a:cubicBezTo>
                    <a:pt x="33295" y="316604"/>
                    <a:pt x="41133" y="305157"/>
                    <a:pt x="45001" y="292768"/>
                  </a:cubicBezTo>
                  <a:cubicBezTo>
                    <a:pt x="47356" y="285260"/>
                    <a:pt x="49575" y="279705"/>
                    <a:pt x="49508" y="271725"/>
                  </a:cubicBezTo>
                  <a:cubicBezTo>
                    <a:pt x="49408" y="263140"/>
                    <a:pt x="51324" y="256002"/>
                    <a:pt x="52435" y="247821"/>
                  </a:cubicBezTo>
                  <a:cubicBezTo>
                    <a:pt x="54622" y="231830"/>
                    <a:pt x="61517" y="216006"/>
                    <a:pt x="68245" y="201899"/>
                  </a:cubicBezTo>
                  <a:cubicBezTo>
                    <a:pt x="71238" y="195670"/>
                    <a:pt x="73559" y="190519"/>
                    <a:pt x="73491" y="183146"/>
                  </a:cubicBezTo>
                  <a:cubicBezTo>
                    <a:pt x="73459" y="179409"/>
                    <a:pt x="74400" y="174763"/>
                    <a:pt x="72987" y="171194"/>
                  </a:cubicBezTo>
                  <a:cubicBezTo>
                    <a:pt x="72315" y="169511"/>
                    <a:pt x="70161" y="168029"/>
                    <a:pt x="69287" y="166380"/>
                  </a:cubicBezTo>
                  <a:cubicBezTo>
                    <a:pt x="67505" y="162979"/>
                    <a:pt x="68076" y="159444"/>
                    <a:pt x="66831" y="155976"/>
                  </a:cubicBezTo>
                  <a:cubicBezTo>
                    <a:pt x="64645" y="149714"/>
                    <a:pt x="58153" y="141937"/>
                    <a:pt x="58187" y="135103"/>
                  </a:cubicBezTo>
                  <a:cubicBezTo>
                    <a:pt x="58221" y="128942"/>
                    <a:pt x="64679" y="118168"/>
                    <a:pt x="67808" y="112949"/>
                  </a:cubicBezTo>
                  <a:cubicBezTo>
                    <a:pt x="72315" y="105509"/>
                    <a:pt x="74568" y="100223"/>
                    <a:pt x="73626" y="90863"/>
                  </a:cubicBezTo>
                  <a:cubicBezTo>
                    <a:pt x="72516" y="79720"/>
                    <a:pt x="65688" y="69485"/>
                    <a:pt x="64376" y="58509"/>
                  </a:cubicBezTo>
                  <a:cubicBezTo>
                    <a:pt x="62358" y="41675"/>
                    <a:pt x="67740" y="28074"/>
                    <a:pt x="85467" y="24606"/>
                  </a:cubicBezTo>
                  <a:cubicBezTo>
                    <a:pt x="92867" y="23158"/>
                    <a:pt x="99528" y="28781"/>
                    <a:pt x="107701" y="26727"/>
                  </a:cubicBezTo>
                  <a:cubicBezTo>
                    <a:pt x="113991" y="25178"/>
                    <a:pt x="118431" y="19825"/>
                    <a:pt x="121526" y="14909"/>
                  </a:cubicBezTo>
                  <a:cubicBezTo>
                    <a:pt x="124520" y="10163"/>
                    <a:pt x="128120" y="4944"/>
                    <a:pt x="133366" y="2082"/>
                  </a:cubicBezTo>
                  <a:cubicBezTo>
                    <a:pt x="143559" y="-3439"/>
                    <a:pt x="158628" y="3395"/>
                    <a:pt x="168855" y="6728"/>
                  </a:cubicBezTo>
                  <a:cubicBezTo>
                    <a:pt x="180392" y="10499"/>
                    <a:pt x="190921" y="16256"/>
                    <a:pt x="202391" y="20229"/>
                  </a:cubicBezTo>
                  <a:cubicBezTo>
                    <a:pt x="216082" y="24976"/>
                    <a:pt x="229805" y="24000"/>
                    <a:pt x="244169" y="24000"/>
                  </a:cubicBezTo>
                  <a:cubicBezTo>
                    <a:pt x="270709" y="23966"/>
                    <a:pt x="296071" y="18007"/>
                    <a:pt x="322578" y="18007"/>
                  </a:cubicBezTo>
                  <a:cubicBezTo>
                    <a:pt x="332602" y="18007"/>
                    <a:pt x="342760" y="18916"/>
                    <a:pt x="352448" y="16492"/>
                  </a:cubicBezTo>
                  <a:cubicBezTo>
                    <a:pt x="363178" y="13832"/>
                    <a:pt x="374514" y="14775"/>
                    <a:pt x="385447" y="12654"/>
                  </a:cubicBezTo>
                  <a:cubicBezTo>
                    <a:pt x="411516" y="7637"/>
                    <a:pt x="437013" y="19556"/>
                    <a:pt x="462847" y="21172"/>
                  </a:cubicBezTo>
                  <a:cubicBezTo>
                    <a:pt x="475529" y="21980"/>
                    <a:pt x="486494" y="23192"/>
                    <a:pt x="498805" y="27669"/>
                  </a:cubicBezTo>
                  <a:cubicBezTo>
                    <a:pt x="512731" y="32787"/>
                    <a:pt x="524942" y="38746"/>
                    <a:pt x="536682" y="48005"/>
                  </a:cubicBezTo>
                  <a:cubicBezTo>
                    <a:pt x="547278" y="56354"/>
                    <a:pt x="557840" y="62515"/>
                    <a:pt x="570723" y="66926"/>
                  </a:cubicBezTo>
                  <a:cubicBezTo>
                    <a:pt x="584380" y="71572"/>
                    <a:pt x="601232" y="67162"/>
                    <a:pt x="614990" y="64535"/>
                  </a:cubicBezTo>
                  <a:cubicBezTo>
                    <a:pt x="623366" y="62919"/>
                    <a:pt x="628714" y="59485"/>
                    <a:pt x="635980" y="55142"/>
                  </a:cubicBezTo>
                  <a:cubicBezTo>
                    <a:pt x="642169" y="51472"/>
                    <a:pt x="650544" y="46321"/>
                    <a:pt x="658416" y="47803"/>
                  </a:cubicBezTo>
                  <a:cubicBezTo>
                    <a:pt x="664067" y="48880"/>
                    <a:pt x="670861" y="53762"/>
                    <a:pt x="675975" y="56354"/>
                  </a:cubicBezTo>
                  <a:cubicBezTo>
                    <a:pt x="680650" y="58745"/>
                    <a:pt x="683106" y="60462"/>
                    <a:pt x="686940" y="64502"/>
                  </a:cubicBezTo>
                  <a:cubicBezTo>
                    <a:pt x="694005" y="71842"/>
                    <a:pt x="703624" y="79888"/>
                    <a:pt x="712471" y="84871"/>
                  </a:cubicBezTo>
                  <a:cubicBezTo>
                    <a:pt x="721755" y="90089"/>
                    <a:pt x="728886" y="89988"/>
                    <a:pt x="739448" y="90055"/>
                  </a:cubicBezTo>
                  <a:cubicBezTo>
                    <a:pt x="747791" y="90123"/>
                    <a:pt x="758690" y="84332"/>
                    <a:pt x="766628" y="86857"/>
                  </a:cubicBezTo>
                  <a:cubicBezTo>
                    <a:pt x="775509" y="89685"/>
                    <a:pt x="775744" y="102916"/>
                    <a:pt x="776282" y="110357"/>
                  </a:cubicBezTo>
                  <a:cubicBezTo>
                    <a:pt x="777090" y="121501"/>
                    <a:pt x="774869" y="130760"/>
                    <a:pt x="767704" y="139580"/>
                  </a:cubicBezTo>
                  <a:cubicBezTo>
                    <a:pt x="751693" y="159377"/>
                    <a:pt x="733159" y="173955"/>
                    <a:pt x="709713" y="184426"/>
                  </a:cubicBezTo>
                  <a:cubicBezTo>
                    <a:pt x="694274" y="191327"/>
                    <a:pt x="677623" y="196815"/>
                    <a:pt x="663832" y="206343"/>
                  </a:cubicBezTo>
                  <a:cubicBezTo>
                    <a:pt x="657609" y="210652"/>
                    <a:pt x="649468" y="214491"/>
                    <a:pt x="644154" y="219844"/>
                  </a:cubicBezTo>
                  <a:cubicBezTo>
                    <a:pt x="637493" y="226611"/>
                    <a:pt x="633390" y="235634"/>
                    <a:pt x="627805" y="243209"/>
                  </a:cubicBezTo>
                  <a:cubicBezTo>
                    <a:pt x="614350" y="261524"/>
                    <a:pt x="599349" y="278257"/>
                    <a:pt x="587070" y="297414"/>
                  </a:cubicBezTo>
                  <a:cubicBezTo>
                    <a:pt x="577517" y="312328"/>
                    <a:pt x="564331" y="321991"/>
                    <a:pt x="565374" y="341047"/>
                  </a:cubicBezTo>
                  <a:cubicBezTo>
                    <a:pt x="566249" y="357275"/>
                    <a:pt x="581521" y="371718"/>
                    <a:pt x="569310" y="387474"/>
                  </a:cubicBezTo>
                  <a:cubicBezTo>
                    <a:pt x="565038" y="392995"/>
                    <a:pt x="557368" y="394511"/>
                    <a:pt x="553769" y="400739"/>
                  </a:cubicBezTo>
                  <a:cubicBezTo>
                    <a:pt x="549464" y="408180"/>
                    <a:pt x="549161" y="418482"/>
                    <a:pt x="545259" y="426428"/>
                  </a:cubicBezTo>
                  <a:cubicBezTo>
                    <a:pt x="538363" y="440534"/>
                    <a:pt x="535773" y="460499"/>
                    <a:pt x="523731" y="471475"/>
                  </a:cubicBezTo>
                  <a:cubicBezTo>
                    <a:pt x="516970" y="477602"/>
                    <a:pt x="504087" y="479555"/>
                    <a:pt x="495778" y="482686"/>
                  </a:cubicBezTo>
                  <a:cubicBezTo>
                    <a:pt x="485788" y="486456"/>
                    <a:pt x="478993" y="490766"/>
                    <a:pt x="470987" y="497971"/>
                  </a:cubicBezTo>
                  <a:cubicBezTo>
                    <a:pt x="462847" y="505277"/>
                    <a:pt x="456658" y="514872"/>
                    <a:pt x="448551" y="522548"/>
                  </a:cubicBezTo>
                  <a:cubicBezTo>
                    <a:pt x="441789" y="528979"/>
                    <a:pt x="431733" y="533591"/>
                    <a:pt x="422717" y="536015"/>
                  </a:cubicBezTo>
                  <a:cubicBezTo>
                    <a:pt x="402332" y="541503"/>
                    <a:pt x="382588" y="534164"/>
                    <a:pt x="363078" y="529248"/>
                  </a:cubicBezTo>
                  <a:cubicBezTo>
                    <a:pt x="353290" y="526757"/>
                    <a:pt x="344644" y="525511"/>
                    <a:pt x="334486" y="525511"/>
                  </a:cubicBezTo>
                  <a:cubicBezTo>
                    <a:pt x="323151" y="525511"/>
                    <a:pt x="315077" y="527733"/>
                    <a:pt x="304414" y="530763"/>
                  </a:cubicBezTo>
                  <a:cubicBezTo>
                    <a:pt x="297317" y="532783"/>
                    <a:pt x="289210" y="535510"/>
                    <a:pt x="283425" y="540358"/>
                  </a:cubicBezTo>
                  <a:cubicBezTo>
                    <a:pt x="280262" y="543018"/>
                    <a:pt x="278815" y="547159"/>
                    <a:pt x="275754" y="549617"/>
                  </a:cubicBezTo>
                  <a:cubicBezTo>
                    <a:pt x="272492" y="552243"/>
                    <a:pt x="266572" y="554667"/>
                    <a:pt x="262502" y="555576"/>
                  </a:cubicBezTo>
                  <a:cubicBezTo>
                    <a:pt x="259272" y="556317"/>
                    <a:pt x="254765" y="558000"/>
                    <a:pt x="251671" y="558370"/>
                  </a:cubicBezTo>
                  <a:cubicBezTo>
                    <a:pt x="246860" y="558943"/>
                    <a:pt x="243934" y="556115"/>
                    <a:pt x="239258" y="555340"/>
                  </a:cubicBezTo>
                  <a:cubicBezTo>
                    <a:pt x="235659" y="554768"/>
                    <a:pt x="231958" y="555947"/>
                    <a:pt x="228359" y="555239"/>
                  </a:cubicBezTo>
                  <a:cubicBezTo>
                    <a:pt x="224457" y="554465"/>
                    <a:pt x="219983" y="552109"/>
                    <a:pt x="215913" y="550997"/>
                  </a:cubicBezTo>
                  <a:cubicBezTo>
                    <a:pt x="207369" y="548640"/>
                    <a:pt x="202391" y="543422"/>
                    <a:pt x="194990" y="538641"/>
                  </a:cubicBezTo>
                  <a:cubicBezTo>
                    <a:pt x="186144" y="532851"/>
                    <a:pt x="181536" y="525478"/>
                    <a:pt x="173967" y="518003"/>
                  </a:cubicBezTo>
                  <a:cubicBezTo>
                    <a:pt x="167004" y="511101"/>
                    <a:pt x="160445" y="503156"/>
                    <a:pt x="152977" y="496860"/>
                  </a:cubicBezTo>
                  <a:cubicBezTo>
                    <a:pt x="149210" y="493661"/>
                    <a:pt x="146754" y="493796"/>
                    <a:pt x="142483" y="491911"/>
                  </a:cubicBezTo>
                  <a:cubicBezTo>
                    <a:pt x="137739" y="489756"/>
                    <a:pt x="136529" y="485211"/>
                    <a:pt x="136495" y="48938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4" name="Freeform 1206">
              <a:extLst>
                <a:ext uri="{FF2B5EF4-FFF2-40B4-BE49-F238E27FC236}">
                  <a16:creationId xmlns:a16="http://schemas.microsoft.com/office/drawing/2014/main" id="{A45C0F04-5B38-968B-EF0B-A4052B34E98F}"/>
                </a:ext>
              </a:extLst>
            </p:cNvPr>
            <p:cNvSpPr>
              <a:spLocks/>
            </p:cNvSpPr>
            <p:nvPr/>
          </p:nvSpPr>
          <p:spPr>
            <a:xfrm>
              <a:off x="10828669" y="4941100"/>
              <a:ext cx="197859" cy="352890"/>
            </a:xfrm>
            <a:custGeom>
              <a:avLst/>
              <a:gdLst>
                <a:gd name="connsiteX0" fmla="*/ 201921 w 203661"/>
                <a:gd name="connsiteY0" fmla="*/ 22389 h 363441"/>
                <a:gd name="connsiteX1" fmla="*/ 168014 w 203661"/>
                <a:gd name="connsiteY1" fmla="*/ 3569 h 363441"/>
                <a:gd name="connsiteX2" fmla="*/ 126034 w 203661"/>
                <a:gd name="connsiteY2" fmla="*/ 6969 h 363441"/>
                <a:gd name="connsiteX3" fmla="*/ 105010 w 203661"/>
                <a:gd name="connsiteY3" fmla="*/ 12794 h 363441"/>
                <a:gd name="connsiteX4" fmla="*/ 88562 w 203661"/>
                <a:gd name="connsiteY4" fmla="*/ 9697 h 363441"/>
                <a:gd name="connsiteX5" fmla="*/ 58321 w 203661"/>
                <a:gd name="connsiteY5" fmla="*/ 0 h 363441"/>
                <a:gd name="connsiteX6" fmla="*/ 58187 w 203661"/>
                <a:gd name="connsiteY6" fmla="*/ 673 h 363441"/>
                <a:gd name="connsiteX7" fmla="*/ 66832 w 203661"/>
                <a:gd name="connsiteY7" fmla="*/ 21547 h 363441"/>
                <a:gd name="connsiteX8" fmla="*/ 69288 w 203661"/>
                <a:gd name="connsiteY8" fmla="*/ 31951 h 363441"/>
                <a:gd name="connsiteX9" fmla="*/ 72987 w 203661"/>
                <a:gd name="connsiteY9" fmla="*/ 36765 h 363441"/>
                <a:gd name="connsiteX10" fmla="*/ 73492 w 203661"/>
                <a:gd name="connsiteY10" fmla="*/ 48717 h 363441"/>
                <a:gd name="connsiteX11" fmla="*/ 68245 w 203661"/>
                <a:gd name="connsiteY11" fmla="*/ 67470 h 363441"/>
                <a:gd name="connsiteX12" fmla="*/ 52435 w 203661"/>
                <a:gd name="connsiteY12" fmla="*/ 113393 h 363441"/>
                <a:gd name="connsiteX13" fmla="*/ 49508 w 203661"/>
                <a:gd name="connsiteY13" fmla="*/ 137296 h 363441"/>
                <a:gd name="connsiteX14" fmla="*/ 45001 w 203661"/>
                <a:gd name="connsiteY14" fmla="*/ 158338 h 363441"/>
                <a:gd name="connsiteX15" fmla="*/ 24684 w 203661"/>
                <a:gd name="connsiteY15" fmla="*/ 192242 h 363441"/>
                <a:gd name="connsiteX16" fmla="*/ 3762 w 203661"/>
                <a:gd name="connsiteY16" fmla="*/ 216112 h 363441"/>
                <a:gd name="connsiteX17" fmla="*/ 767 w 203661"/>
                <a:gd name="connsiteY17" fmla="*/ 225875 h 363441"/>
                <a:gd name="connsiteX18" fmla="*/ 1171 w 203661"/>
                <a:gd name="connsiteY18" fmla="*/ 236413 h 363441"/>
                <a:gd name="connsiteX19" fmla="*/ 13650 w 203661"/>
                <a:gd name="connsiteY19" fmla="*/ 255974 h 363441"/>
                <a:gd name="connsiteX20" fmla="*/ 34237 w 203661"/>
                <a:gd name="connsiteY20" fmla="*/ 293682 h 363441"/>
                <a:gd name="connsiteX21" fmla="*/ 34405 w 203661"/>
                <a:gd name="connsiteY21" fmla="*/ 338460 h 363441"/>
                <a:gd name="connsiteX22" fmla="*/ 45707 w 203661"/>
                <a:gd name="connsiteY22" fmla="*/ 358862 h 363441"/>
                <a:gd name="connsiteX23" fmla="*/ 54016 w 203661"/>
                <a:gd name="connsiteY23" fmla="*/ 361286 h 363441"/>
                <a:gd name="connsiteX24" fmla="*/ 59768 w 203661"/>
                <a:gd name="connsiteY24" fmla="*/ 363441 h 363441"/>
                <a:gd name="connsiteX25" fmla="*/ 62190 w 203661"/>
                <a:gd name="connsiteY25" fmla="*/ 361690 h 363441"/>
                <a:gd name="connsiteX26" fmla="*/ 73525 w 203661"/>
                <a:gd name="connsiteY26" fmla="*/ 361017 h 363441"/>
                <a:gd name="connsiteX27" fmla="*/ 85535 w 203661"/>
                <a:gd name="connsiteY27" fmla="*/ 357785 h 363441"/>
                <a:gd name="connsiteX28" fmla="*/ 95794 w 203661"/>
                <a:gd name="connsiteY28" fmla="*/ 357684 h 363441"/>
                <a:gd name="connsiteX29" fmla="*/ 98283 w 203661"/>
                <a:gd name="connsiteY29" fmla="*/ 355597 h 363441"/>
                <a:gd name="connsiteX30" fmla="*/ 114900 w 203661"/>
                <a:gd name="connsiteY30" fmla="*/ 354485 h 363441"/>
                <a:gd name="connsiteX31" fmla="*/ 121257 w 203661"/>
                <a:gd name="connsiteY31" fmla="*/ 326508 h 363441"/>
                <a:gd name="connsiteX32" fmla="*/ 124587 w 203661"/>
                <a:gd name="connsiteY32" fmla="*/ 306880 h 363441"/>
                <a:gd name="connsiteX33" fmla="*/ 131281 w 203661"/>
                <a:gd name="connsiteY33" fmla="*/ 270923 h 363441"/>
                <a:gd name="connsiteX34" fmla="*/ 153146 w 203661"/>
                <a:gd name="connsiteY34" fmla="*/ 239309 h 363441"/>
                <a:gd name="connsiteX35" fmla="*/ 145174 w 203661"/>
                <a:gd name="connsiteY35" fmla="*/ 203521 h 363441"/>
                <a:gd name="connsiteX36" fmla="*/ 147057 w 203661"/>
                <a:gd name="connsiteY36" fmla="*/ 165611 h 363441"/>
                <a:gd name="connsiteX37" fmla="*/ 171882 w 203661"/>
                <a:gd name="connsiteY37" fmla="*/ 138710 h 363441"/>
                <a:gd name="connsiteX38" fmla="*/ 175549 w 203661"/>
                <a:gd name="connsiteY38" fmla="*/ 96659 h 363441"/>
                <a:gd name="connsiteX39" fmla="*/ 192805 w 203661"/>
                <a:gd name="connsiteY39" fmla="*/ 57470 h 363441"/>
                <a:gd name="connsiteX40" fmla="*/ 201921 w 203661"/>
                <a:gd name="connsiteY40" fmla="*/ 22389 h 363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03661" h="363441">
                  <a:moveTo>
                    <a:pt x="201921" y="22389"/>
                  </a:moveTo>
                  <a:cubicBezTo>
                    <a:pt x="197279" y="11818"/>
                    <a:pt x="178173" y="4916"/>
                    <a:pt x="168014" y="3569"/>
                  </a:cubicBezTo>
                  <a:cubicBezTo>
                    <a:pt x="154054" y="1717"/>
                    <a:pt x="138479" y="3636"/>
                    <a:pt x="126034" y="6969"/>
                  </a:cubicBezTo>
                  <a:cubicBezTo>
                    <a:pt x="119105" y="8821"/>
                    <a:pt x="112142" y="11885"/>
                    <a:pt x="105010" y="12794"/>
                  </a:cubicBezTo>
                  <a:cubicBezTo>
                    <a:pt x="98316" y="13669"/>
                    <a:pt x="94448" y="10707"/>
                    <a:pt x="88562" y="9697"/>
                  </a:cubicBezTo>
                  <a:cubicBezTo>
                    <a:pt x="78201" y="7878"/>
                    <a:pt x="68110" y="4344"/>
                    <a:pt x="58321" y="0"/>
                  </a:cubicBezTo>
                  <a:cubicBezTo>
                    <a:pt x="58321" y="202"/>
                    <a:pt x="58187" y="472"/>
                    <a:pt x="58187" y="673"/>
                  </a:cubicBezTo>
                  <a:cubicBezTo>
                    <a:pt x="58153" y="7508"/>
                    <a:pt x="64646" y="15285"/>
                    <a:pt x="66832" y="21547"/>
                  </a:cubicBezTo>
                  <a:cubicBezTo>
                    <a:pt x="68043" y="25049"/>
                    <a:pt x="67505" y="28550"/>
                    <a:pt x="69288" y="31951"/>
                  </a:cubicBezTo>
                  <a:cubicBezTo>
                    <a:pt x="70162" y="33634"/>
                    <a:pt x="72349" y="35115"/>
                    <a:pt x="72987" y="36765"/>
                  </a:cubicBezTo>
                  <a:cubicBezTo>
                    <a:pt x="74400" y="40334"/>
                    <a:pt x="73459" y="44946"/>
                    <a:pt x="73492" y="48717"/>
                  </a:cubicBezTo>
                  <a:cubicBezTo>
                    <a:pt x="73559" y="56090"/>
                    <a:pt x="71238" y="61241"/>
                    <a:pt x="68245" y="67470"/>
                  </a:cubicBezTo>
                  <a:cubicBezTo>
                    <a:pt x="61483" y="81543"/>
                    <a:pt x="54588" y="97400"/>
                    <a:pt x="52435" y="113393"/>
                  </a:cubicBezTo>
                  <a:cubicBezTo>
                    <a:pt x="51325" y="121607"/>
                    <a:pt x="49408" y="128711"/>
                    <a:pt x="49508" y="137296"/>
                  </a:cubicBezTo>
                  <a:cubicBezTo>
                    <a:pt x="49609" y="145275"/>
                    <a:pt x="47356" y="150831"/>
                    <a:pt x="45001" y="158338"/>
                  </a:cubicBezTo>
                  <a:cubicBezTo>
                    <a:pt x="41099" y="170695"/>
                    <a:pt x="33261" y="182175"/>
                    <a:pt x="24684" y="192242"/>
                  </a:cubicBezTo>
                  <a:cubicBezTo>
                    <a:pt x="17721" y="200389"/>
                    <a:pt x="7832" y="206247"/>
                    <a:pt x="3762" y="216112"/>
                  </a:cubicBezTo>
                  <a:cubicBezTo>
                    <a:pt x="2382" y="219445"/>
                    <a:pt x="1541" y="221970"/>
                    <a:pt x="767" y="225875"/>
                  </a:cubicBezTo>
                  <a:cubicBezTo>
                    <a:pt x="-376" y="231700"/>
                    <a:pt x="-242" y="230657"/>
                    <a:pt x="1171" y="236413"/>
                  </a:cubicBezTo>
                  <a:cubicBezTo>
                    <a:pt x="3425" y="245605"/>
                    <a:pt x="7259" y="248399"/>
                    <a:pt x="13650" y="255974"/>
                  </a:cubicBezTo>
                  <a:cubicBezTo>
                    <a:pt x="21893" y="265738"/>
                    <a:pt x="31177" y="281696"/>
                    <a:pt x="34237" y="293682"/>
                  </a:cubicBezTo>
                  <a:cubicBezTo>
                    <a:pt x="37735" y="307553"/>
                    <a:pt x="32858" y="324185"/>
                    <a:pt x="34405" y="338460"/>
                  </a:cubicBezTo>
                  <a:cubicBezTo>
                    <a:pt x="35111" y="344890"/>
                    <a:pt x="40292" y="354856"/>
                    <a:pt x="45707" y="358862"/>
                  </a:cubicBezTo>
                  <a:cubicBezTo>
                    <a:pt x="48668" y="361050"/>
                    <a:pt x="50585" y="360411"/>
                    <a:pt x="54016" y="361286"/>
                  </a:cubicBezTo>
                  <a:cubicBezTo>
                    <a:pt x="56102" y="361825"/>
                    <a:pt x="57615" y="363441"/>
                    <a:pt x="59768" y="363441"/>
                  </a:cubicBezTo>
                  <a:cubicBezTo>
                    <a:pt x="61416" y="363441"/>
                    <a:pt x="61147" y="361758"/>
                    <a:pt x="62190" y="361690"/>
                  </a:cubicBezTo>
                  <a:cubicBezTo>
                    <a:pt x="65856" y="361421"/>
                    <a:pt x="69691" y="361219"/>
                    <a:pt x="73525" y="361017"/>
                  </a:cubicBezTo>
                  <a:cubicBezTo>
                    <a:pt x="78269" y="360781"/>
                    <a:pt x="80993" y="358559"/>
                    <a:pt x="85535" y="357785"/>
                  </a:cubicBezTo>
                  <a:cubicBezTo>
                    <a:pt x="88831" y="357212"/>
                    <a:pt x="92531" y="358088"/>
                    <a:pt x="95794" y="357684"/>
                  </a:cubicBezTo>
                  <a:cubicBezTo>
                    <a:pt x="97274" y="357515"/>
                    <a:pt x="97274" y="355799"/>
                    <a:pt x="98283" y="355597"/>
                  </a:cubicBezTo>
                  <a:cubicBezTo>
                    <a:pt x="103632" y="354553"/>
                    <a:pt x="109249" y="354485"/>
                    <a:pt x="114900" y="354485"/>
                  </a:cubicBezTo>
                  <a:cubicBezTo>
                    <a:pt x="118028" y="345227"/>
                    <a:pt x="120013" y="335430"/>
                    <a:pt x="121257" y="326508"/>
                  </a:cubicBezTo>
                  <a:cubicBezTo>
                    <a:pt x="122166" y="319909"/>
                    <a:pt x="124218" y="313377"/>
                    <a:pt x="124587" y="306880"/>
                  </a:cubicBezTo>
                  <a:cubicBezTo>
                    <a:pt x="125361" y="292672"/>
                    <a:pt x="124116" y="282740"/>
                    <a:pt x="131281" y="270923"/>
                  </a:cubicBezTo>
                  <a:cubicBezTo>
                    <a:pt x="137707" y="260317"/>
                    <a:pt x="148806" y="250991"/>
                    <a:pt x="153146" y="239309"/>
                  </a:cubicBezTo>
                  <a:cubicBezTo>
                    <a:pt x="158090" y="225943"/>
                    <a:pt x="149614" y="215405"/>
                    <a:pt x="145174" y="203521"/>
                  </a:cubicBezTo>
                  <a:cubicBezTo>
                    <a:pt x="140868" y="191973"/>
                    <a:pt x="137942" y="176654"/>
                    <a:pt x="147057" y="165611"/>
                  </a:cubicBezTo>
                  <a:cubicBezTo>
                    <a:pt x="155534" y="155342"/>
                    <a:pt x="167005" y="152245"/>
                    <a:pt x="171882" y="138710"/>
                  </a:cubicBezTo>
                  <a:cubicBezTo>
                    <a:pt x="176793" y="125109"/>
                    <a:pt x="175649" y="111103"/>
                    <a:pt x="175549" y="96659"/>
                  </a:cubicBezTo>
                  <a:cubicBezTo>
                    <a:pt x="175447" y="80768"/>
                    <a:pt x="184698" y="70500"/>
                    <a:pt x="192805" y="57470"/>
                  </a:cubicBezTo>
                  <a:cubicBezTo>
                    <a:pt x="198826" y="47909"/>
                    <a:pt x="207369" y="34677"/>
                    <a:pt x="201921" y="2238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5" name="Freeform 1207">
              <a:extLst>
                <a:ext uri="{FF2B5EF4-FFF2-40B4-BE49-F238E27FC236}">
                  <a16:creationId xmlns:a16="http://schemas.microsoft.com/office/drawing/2014/main" id="{E368B4D7-60D8-323B-7A76-C08BD947BBA4}"/>
                </a:ext>
              </a:extLst>
            </p:cNvPr>
            <p:cNvSpPr>
              <a:spLocks/>
            </p:cNvSpPr>
            <p:nvPr/>
          </p:nvSpPr>
          <p:spPr>
            <a:xfrm>
              <a:off x="11154608" y="4294263"/>
              <a:ext cx="722301" cy="603816"/>
            </a:xfrm>
            <a:custGeom>
              <a:avLst/>
              <a:gdLst>
                <a:gd name="connsiteX0" fmla="*/ 741707 w 743483"/>
                <a:gd name="connsiteY0" fmla="*/ 154766 h 621869"/>
                <a:gd name="connsiteX1" fmla="*/ 718329 w 743483"/>
                <a:gd name="connsiteY1" fmla="*/ 144396 h 621869"/>
                <a:gd name="connsiteX2" fmla="*/ 675138 w 743483"/>
                <a:gd name="connsiteY2" fmla="*/ 132377 h 621869"/>
                <a:gd name="connsiteX3" fmla="*/ 664610 w 743483"/>
                <a:gd name="connsiteY3" fmla="*/ 111537 h 621869"/>
                <a:gd name="connsiteX4" fmla="*/ 631376 w 743483"/>
                <a:gd name="connsiteY4" fmla="*/ 99349 h 621869"/>
                <a:gd name="connsiteX5" fmla="*/ 593298 w 743483"/>
                <a:gd name="connsiteY5" fmla="*/ 99080 h 621869"/>
                <a:gd name="connsiteX6" fmla="*/ 537023 w 743483"/>
                <a:gd name="connsiteY6" fmla="*/ 69385 h 621869"/>
                <a:gd name="connsiteX7" fmla="*/ 515125 w 743483"/>
                <a:gd name="connsiteY7" fmla="*/ 54909 h 621869"/>
                <a:gd name="connsiteX8" fmla="*/ 492621 w 743483"/>
                <a:gd name="connsiteY8" fmla="*/ 44875 h 621869"/>
                <a:gd name="connsiteX9" fmla="*/ 454207 w 743483"/>
                <a:gd name="connsiteY9" fmla="*/ 15147 h 621869"/>
                <a:gd name="connsiteX10" fmla="*/ 391876 w 743483"/>
                <a:gd name="connsiteY10" fmla="*/ 10770 h 621869"/>
                <a:gd name="connsiteX11" fmla="*/ 391742 w 743483"/>
                <a:gd name="connsiteY11" fmla="*/ 37570 h 621869"/>
                <a:gd name="connsiteX12" fmla="*/ 388244 w 743483"/>
                <a:gd name="connsiteY12" fmla="*/ 63493 h 621869"/>
                <a:gd name="connsiteX13" fmla="*/ 360660 w 743483"/>
                <a:gd name="connsiteY13" fmla="*/ 78139 h 621869"/>
                <a:gd name="connsiteX14" fmla="*/ 341252 w 743483"/>
                <a:gd name="connsiteY14" fmla="*/ 78476 h 621869"/>
                <a:gd name="connsiteX15" fmla="*/ 326686 w 743483"/>
                <a:gd name="connsiteY15" fmla="*/ 75075 h 621869"/>
                <a:gd name="connsiteX16" fmla="*/ 297624 w 743483"/>
                <a:gd name="connsiteY16" fmla="*/ 112715 h 621869"/>
                <a:gd name="connsiteX17" fmla="*/ 268863 w 743483"/>
                <a:gd name="connsiteY17" fmla="*/ 115039 h 621869"/>
                <a:gd name="connsiteX18" fmla="*/ 240373 w 743483"/>
                <a:gd name="connsiteY18" fmla="*/ 106891 h 621869"/>
                <a:gd name="connsiteX19" fmla="*/ 195668 w 743483"/>
                <a:gd name="connsiteY19" fmla="*/ 93626 h 621869"/>
                <a:gd name="connsiteX20" fmla="*/ 172862 w 743483"/>
                <a:gd name="connsiteY20" fmla="*/ 93895 h 621869"/>
                <a:gd name="connsiteX21" fmla="*/ 184400 w 743483"/>
                <a:gd name="connsiteY21" fmla="*/ 144329 h 621869"/>
                <a:gd name="connsiteX22" fmla="*/ 178580 w 743483"/>
                <a:gd name="connsiteY22" fmla="*/ 174496 h 621869"/>
                <a:gd name="connsiteX23" fmla="*/ 143362 w 743483"/>
                <a:gd name="connsiteY23" fmla="*/ 179040 h 621869"/>
                <a:gd name="connsiteX24" fmla="*/ 124357 w 743483"/>
                <a:gd name="connsiteY24" fmla="*/ 173923 h 621869"/>
                <a:gd name="connsiteX25" fmla="*/ 108850 w 743483"/>
                <a:gd name="connsiteY25" fmla="*/ 165304 h 621869"/>
                <a:gd name="connsiteX26" fmla="*/ 83016 w 743483"/>
                <a:gd name="connsiteY26" fmla="*/ 161601 h 621869"/>
                <a:gd name="connsiteX27" fmla="*/ 61992 w 743483"/>
                <a:gd name="connsiteY27" fmla="*/ 171499 h 621869"/>
                <a:gd name="connsiteX28" fmla="*/ 41003 w 743483"/>
                <a:gd name="connsiteY28" fmla="*/ 171432 h 621869"/>
                <a:gd name="connsiteX29" fmla="*/ 1613 w 743483"/>
                <a:gd name="connsiteY29" fmla="*/ 187962 h 621869"/>
                <a:gd name="connsiteX30" fmla="*/ 61992 w 743483"/>
                <a:gd name="connsiteY30" fmla="*/ 242841 h 621869"/>
                <a:gd name="connsiteX31" fmla="*/ 86009 w 743483"/>
                <a:gd name="connsiteY31" fmla="*/ 249675 h 621869"/>
                <a:gd name="connsiteX32" fmla="*/ 103939 w 743483"/>
                <a:gd name="connsiteY32" fmla="*/ 252435 h 621869"/>
                <a:gd name="connsiteX33" fmla="*/ 143093 w 743483"/>
                <a:gd name="connsiteY33" fmla="*/ 275026 h 621869"/>
                <a:gd name="connsiteX34" fmla="*/ 164755 w 743483"/>
                <a:gd name="connsiteY34" fmla="*/ 312566 h 621869"/>
                <a:gd name="connsiteX35" fmla="*/ 172189 w 743483"/>
                <a:gd name="connsiteY35" fmla="*/ 334248 h 621869"/>
                <a:gd name="connsiteX36" fmla="*/ 184265 w 743483"/>
                <a:gd name="connsiteY36" fmla="*/ 349297 h 621869"/>
                <a:gd name="connsiteX37" fmla="*/ 209359 w 743483"/>
                <a:gd name="connsiteY37" fmla="*/ 386163 h 621869"/>
                <a:gd name="connsiteX38" fmla="*/ 215010 w 743483"/>
                <a:gd name="connsiteY38" fmla="*/ 410168 h 621869"/>
                <a:gd name="connsiteX39" fmla="*/ 211343 w 743483"/>
                <a:gd name="connsiteY39" fmla="*/ 432018 h 621869"/>
                <a:gd name="connsiteX40" fmla="*/ 193112 w 743483"/>
                <a:gd name="connsiteY40" fmla="*/ 468042 h 621869"/>
                <a:gd name="connsiteX41" fmla="*/ 176697 w 743483"/>
                <a:gd name="connsiteY41" fmla="*/ 513897 h 621869"/>
                <a:gd name="connsiteX42" fmla="*/ 176192 w 743483"/>
                <a:gd name="connsiteY42" fmla="*/ 537700 h 621869"/>
                <a:gd name="connsiteX43" fmla="*/ 170440 w 743483"/>
                <a:gd name="connsiteY43" fmla="*/ 562547 h 621869"/>
                <a:gd name="connsiteX44" fmla="*/ 201253 w 743483"/>
                <a:gd name="connsiteY44" fmla="*/ 579819 h 621869"/>
                <a:gd name="connsiteX45" fmla="*/ 235294 w 743483"/>
                <a:gd name="connsiteY45" fmla="*/ 598740 h 621869"/>
                <a:gd name="connsiteX46" fmla="*/ 279560 w 743483"/>
                <a:gd name="connsiteY46" fmla="*/ 596349 h 621869"/>
                <a:gd name="connsiteX47" fmla="*/ 300551 w 743483"/>
                <a:gd name="connsiteY47" fmla="*/ 586956 h 621869"/>
                <a:gd name="connsiteX48" fmla="*/ 322987 w 743483"/>
                <a:gd name="connsiteY48" fmla="*/ 579616 h 621869"/>
                <a:gd name="connsiteX49" fmla="*/ 340545 w 743483"/>
                <a:gd name="connsiteY49" fmla="*/ 588168 h 621869"/>
                <a:gd name="connsiteX50" fmla="*/ 351511 w 743483"/>
                <a:gd name="connsiteY50" fmla="*/ 596315 h 621869"/>
                <a:gd name="connsiteX51" fmla="*/ 377042 w 743483"/>
                <a:gd name="connsiteY51" fmla="*/ 616684 h 621869"/>
                <a:gd name="connsiteX52" fmla="*/ 404019 w 743483"/>
                <a:gd name="connsiteY52" fmla="*/ 621869 h 621869"/>
                <a:gd name="connsiteX53" fmla="*/ 429045 w 743483"/>
                <a:gd name="connsiteY53" fmla="*/ 618469 h 621869"/>
                <a:gd name="connsiteX54" fmla="*/ 437051 w 743483"/>
                <a:gd name="connsiteY54" fmla="*/ 601096 h 621869"/>
                <a:gd name="connsiteX55" fmla="*/ 461573 w 743483"/>
                <a:gd name="connsiteY55" fmla="*/ 576991 h 621869"/>
                <a:gd name="connsiteX56" fmla="*/ 496960 w 743483"/>
                <a:gd name="connsiteY56" fmla="*/ 558069 h 621869"/>
                <a:gd name="connsiteX57" fmla="*/ 524711 w 743483"/>
                <a:gd name="connsiteY57" fmla="*/ 549147 h 621869"/>
                <a:gd name="connsiteX58" fmla="*/ 560098 w 743483"/>
                <a:gd name="connsiteY58" fmla="*/ 547498 h 621869"/>
                <a:gd name="connsiteX59" fmla="*/ 587311 w 743483"/>
                <a:gd name="connsiteY59" fmla="*/ 557665 h 621869"/>
                <a:gd name="connsiteX60" fmla="*/ 606214 w 743483"/>
                <a:gd name="connsiteY60" fmla="*/ 564735 h 621869"/>
                <a:gd name="connsiteX61" fmla="*/ 620881 w 743483"/>
                <a:gd name="connsiteY61" fmla="*/ 571065 h 621869"/>
                <a:gd name="connsiteX62" fmla="*/ 657681 w 743483"/>
                <a:gd name="connsiteY62" fmla="*/ 564836 h 621869"/>
                <a:gd name="connsiteX63" fmla="*/ 704033 w 743483"/>
                <a:gd name="connsiteY63" fmla="*/ 528139 h 621869"/>
                <a:gd name="connsiteX64" fmla="*/ 710155 w 743483"/>
                <a:gd name="connsiteY64" fmla="*/ 513796 h 621869"/>
                <a:gd name="connsiteX65" fmla="*/ 701913 w 743483"/>
                <a:gd name="connsiteY65" fmla="*/ 501844 h 621869"/>
                <a:gd name="connsiteX66" fmla="*/ 664542 w 743483"/>
                <a:gd name="connsiteY66" fmla="*/ 468076 h 621869"/>
                <a:gd name="connsiteX67" fmla="*/ 670127 w 743483"/>
                <a:gd name="connsiteY67" fmla="*/ 416329 h 621869"/>
                <a:gd name="connsiteX68" fmla="*/ 674163 w 743483"/>
                <a:gd name="connsiteY68" fmla="*/ 383335 h 621869"/>
                <a:gd name="connsiteX69" fmla="*/ 645806 w 743483"/>
                <a:gd name="connsiteY69" fmla="*/ 368252 h 621869"/>
                <a:gd name="connsiteX70" fmla="*/ 628886 w 743483"/>
                <a:gd name="connsiteY70" fmla="*/ 337379 h 621869"/>
                <a:gd name="connsiteX71" fmla="*/ 638036 w 743483"/>
                <a:gd name="connsiteY71" fmla="*/ 305024 h 621869"/>
                <a:gd name="connsiteX72" fmla="*/ 648632 w 743483"/>
                <a:gd name="connsiteY72" fmla="*/ 293443 h 621869"/>
                <a:gd name="connsiteX73" fmla="*/ 667569 w 743483"/>
                <a:gd name="connsiteY73" fmla="*/ 282535 h 621869"/>
                <a:gd name="connsiteX74" fmla="*/ 700434 w 743483"/>
                <a:gd name="connsiteY74" fmla="*/ 265330 h 621869"/>
                <a:gd name="connsiteX75" fmla="*/ 726637 w 743483"/>
                <a:gd name="connsiteY75" fmla="*/ 242100 h 621869"/>
                <a:gd name="connsiteX76" fmla="*/ 735551 w 743483"/>
                <a:gd name="connsiteY76" fmla="*/ 213549 h 621869"/>
                <a:gd name="connsiteX77" fmla="*/ 740058 w 743483"/>
                <a:gd name="connsiteY77" fmla="*/ 186413 h 621869"/>
                <a:gd name="connsiteX78" fmla="*/ 741707 w 743483"/>
                <a:gd name="connsiteY78" fmla="*/ 154766 h 621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43483" h="621869">
                  <a:moveTo>
                    <a:pt x="741707" y="154766"/>
                  </a:moveTo>
                  <a:cubicBezTo>
                    <a:pt x="737502" y="144464"/>
                    <a:pt x="728084" y="144228"/>
                    <a:pt x="718329" y="144396"/>
                  </a:cubicBezTo>
                  <a:cubicBezTo>
                    <a:pt x="704201" y="144632"/>
                    <a:pt x="686676" y="141063"/>
                    <a:pt x="675138" y="132377"/>
                  </a:cubicBezTo>
                  <a:cubicBezTo>
                    <a:pt x="667974" y="126990"/>
                    <a:pt x="669084" y="118675"/>
                    <a:pt x="664610" y="111537"/>
                  </a:cubicBezTo>
                  <a:cubicBezTo>
                    <a:pt x="655964" y="97734"/>
                    <a:pt x="645537" y="99349"/>
                    <a:pt x="631376" y="99349"/>
                  </a:cubicBezTo>
                  <a:cubicBezTo>
                    <a:pt x="619098" y="99349"/>
                    <a:pt x="605341" y="101134"/>
                    <a:pt x="593298" y="99080"/>
                  </a:cubicBezTo>
                  <a:cubicBezTo>
                    <a:pt x="570727" y="95276"/>
                    <a:pt x="555052" y="82179"/>
                    <a:pt x="537023" y="69385"/>
                  </a:cubicBezTo>
                  <a:cubicBezTo>
                    <a:pt x="529925" y="64369"/>
                    <a:pt x="522525" y="59453"/>
                    <a:pt x="515125" y="54909"/>
                  </a:cubicBezTo>
                  <a:cubicBezTo>
                    <a:pt x="507590" y="50262"/>
                    <a:pt x="499887" y="50397"/>
                    <a:pt x="492621" y="44875"/>
                  </a:cubicBezTo>
                  <a:cubicBezTo>
                    <a:pt x="479704" y="35011"/>
                    <a:pt x="467897" y="24069"/>
                    <a:pt x="454207" y="15147"/>
                  </a:cubicBezTo>
                  <a:cubicBezTo>
                    <a:pt x="439003" y="5215"/>
                    <a:pt x="404491" y="-10912"/>
                    <a:pt x="391876" y="10770"/>
                  </a:cubicBezTo>
                  <a:cubicBezTo>
                    <a:pt x="386427" y="20164"/>
                    <a:pt x="390027" y="27873"/>
                    <a:pt x="391742" y="37570"/>
                  </a:cubicBezTo>
                  <a:cubicBezTo>
                    <a:pt x="393323" y="46390"/>
                    <a:pt x="391708" y="55380"/>
                    <a:pt x="388244" y="63493"/>
                  </a:cubicBezTo>
                  <a:cubicBezTo>
                    <a:pt x="383365" y="74840"/>
                    <a:pt x="372400" y="76725"/>
                    <a:pt x="360660" y="78139"/>
                  </a:cubicBezTo>
                  <a:cubicBezTo>
                    <a:pt x="354572" y="78879"/>
                    <a:pt x="347374" y="78846"/>
                    <a:pt x="341252" y="78476"/>
                  </a:cubicBezTo>
                  <a:cubicBezTo>
                    <a:pt x="336206" y="78173"/>
                    <a:pt x="331564" y="74840"/>
                    <a:pt x="326686" y="75075"/>
                  </a:cubicBezTo>
                  <a:cubicBezTo>
                    <a:pt x="305293" y="76051"/>
                    <a:pt x="311179" y="103154"/>
                    <a:pt x="297624" y="112715"/>
                  </a:cubicBezTo>
                  <a:cubicBezTo>
                    <a:pt x="289114" y="118709"/>
                    <a:pt x="278113" y="117396"/>
                    <a:pt x="268863" y="115039"/>
                  </a:cubicBezTo>
                  <a:cubicBezTo>
                    <a:pt x="258974" y="112514"/>
                    <a:pt x="249690" y="111537"/>
                    <a:pt x="240373" y="106891"/>
                  </a:cubicBezTo>
                  <a:cubicBezTo>
                    <a:pt x="227321" y="100393"/>
                    <a:pt x="210166" y="95781"/>
                    <a:pt x="195668" y="93626"/>
                  </a:cubicBezTo>
                  <a:cubicBezTo>
                    <a:pt x="190454" y="92852"/>
                    <a:pt x="177571" y="91269"/>
                    <a:pt x="172862" y="93895"/>
                  </a:cubicBezTo>
                  <a:cubicBezTo>
                    <a:pt x="153252" y="104770"/>
                    <a:pt x="180632" y="133488"/>
                    <a:pt x="184400" y="144329"/>
                  </a:cubicBezTo>
                  <a:cubicBezTo>
                    <a:pt x="188605" y="156483"/>
                    <a:pt x="189714" y="166281"/>
                    <a:pt x="178580" y="174496"/>
                  </a:cubicBezTo>
                  <a:cubicBezTo>
                    <a:pt x="168624" y="181835"/>
                    <a:pt x="154899" y="182138"/>
                    <a:pt x="143362" y="179040"/>
                  </a:cubicBezTo>
                  <a:cubicBezTo>
                    <a:pt x="137374" y="177458"/>
                    <a:pt x="130176" y="175943"/>
                    <a:pt x="124357" y="173923"/>
                  </a:cubicBezTo>
                  <a:cubicBezTo>
                    <a:pt x="118840" y="172004"/>
                    <a:pt x="114265" y="167627"/>
                    <a:pt x="108850" y="165304"/>
                  </a:cubicBezTo>
                  <a:cubicBezTo>
                    <a:pt x="99801" y="161433"/>
                    <a:pt x="92232" y="157493"/>
                    <a:pt x="83016" y="161601"/>
                  </a:cubicBezTo>
                  <a:cubicBezTo>
                    <a:pt x="75381" y="165035"/>
                    <a:pt x="70705" y="171061"/>
                    <a:pt x="61992" y="171499"/>
                  </a:cubicBezTo>
                  <a:cubicBezTo>
                    <a:pt x="55029" y="171835"/>
                    <a:pt x="47966" y="171432"/>
                    <a:pt x="41003" y="171432"/>
                  </a:cubicBezTo>
                  <a:cubicBezTo>
                    <a:pt x="25159" y="171432"/>
                    <a:pt x="7735" y="170859"/>
                    <a:pt x="1613" y="187962"/>
                  </a:cubicBezTo>
                  <a:cubicBezTo>
                    <a:pt x="-9387" y="218701"/>
                    <a:pt x="38648" y="237352"/>
                    <a:pt x="61992" y="242841"/>
                  </a:cubicBezTo>
                  <a:cubicBezTo>
                    <a:pt x="69796" y="244692"/>
                    <a:pt x="78105" y="248362"/>
                    <a:pt x="86009" y="249675"/>
                  </a:cubicBezTo>
                  <a:cubicBezTo>
                    <a:pt x="92737" y="250786"/>
                    <a:pt x="97783" y="250281"/>
                    <a:pt x="103939" y="252435"/>
                  </a:cubicBezTo>
                  <a:cubicBezTo>
                    <a:pt x="119580" y="257924"/>
                    <a:pt x="131354" y="263411"/>
                    <a:pt x="143093" y="275026"/>
                  </a:cubicBezTo>
                  <a:cubicBezTo>
                    <a:pt x="154092" y="285935"/>
                    <a:pt x="160080" y="297921"/>
                    <a:pt x="164755" y="312566"/>
                  </a:cubicBezTo>
                  <a:cubicBezTo>
                    <a:pt x="167110" y="319973"/>
                    <a:pt x="168657" y="327413"/>
                    <a:pt x="172189" y="334248"/>
                  </a:cubicBezTo>
                  <a:cubicBezTo>
                    <a:pt x="175485" y="340611"/>
                    <a:pt x="179792" y="344180"/>
                    <a:pt x="184265" y="349297"/>
                  </a:cubicBezTo>
                  <a:cubicBezTo>
                    <a:pt x="193718" y="360071"/>
                    <a:pt x="204952" y="372629"/>
                    <a:pt x="209359" y="386163"/>
                  </a:cubicBezTo>
                  <a:cubicBezTo>
                    <a:pt x="211915" y="393907"/>
                    <a:pt x="214741" y="401987"/>
                    <a:pt x="215010" y="410168"/>
                  </a:cubicBezTo>
                  <a:cubicBezTo>
                    <a:pt x="215279" y="417878"/>
                    <a:pt x="213059" y="424712"/>
                    <a:pt x="211343" y="432018"/>
                  </a:cubicBezTo>
                  <a:cubicBezTo>
                    <a:pt x="208517" y="443936"/>
                    <a:pt x="199671" y="456932"/>
                    <a:pt x="193112" y="468042"/>
                  </a:cubicBezTo>
                  <a:cubicBezTo>
                    <a:pt x="184837" y="482048"/>
                    <a:pt x="180195" y="497805"/>
                    <a:pt x="176697" y="513897"/>
                  </a:cubicBezTo>
                  <a:cubicBezTo>
                    <a:pt x="174981" y="521675"/>
                    <a:pt x="177571" y="529957"/>
                    <a:pt x="176192" y="537700"/>
                  </a:cubicBezTo>
                  <a:cubicBezTo>
                    <a:pt x="174645" y="546151"/>
                    <a:pt x="172121" y="554332"/>
                    <a:pt x="170440" y="562547"/>
                  </a:cubicBezTo>
                  <a:cubicBezTo>
                    <a:pt x="181405" y="567058"/>
                    <a:pt x="191598" y="572176"/>
                    <a:pt x="201253" y="579819"/>
                  </a:cubicBezTo>
                  <a:cubicBezTo>
                    <a:pt x="211847" y="588168"/>
                    <a:pt x="222410" y="594329"/>
                    <a:pt x="235294" y="598740"/>
                  </a:cubicBezTo>
                  <a:cubicBezTo>
                    <a:pt x="248951" y="603386"/>
                    <a:pt x="265802" y="598976"/>
                    <a:pt x="279560" y="596349"/>
                  </a:cubicBezTo>
                  <a:cubicBezTo>
                    <a:pt x="287936" y="594733"/>
                    <a:pt x="293285" y="591299"/>
                    <a:pt x="300551" y="586956"/>
                  </a:cubicBezTo>
                  <a:cubicBezTo>
                    <a:pt x="306740" y="583286"/>
                    <a:pt x="315115" y="578135"/>
                    <a:pt x="322987" y="579616"/>
                  </a:cubicBezTo>
                  <a:cubicBezTo>
                    <a:pt x="328638" y="580694"/>
                    <a:pt x="335432" y="585576"/>
                    <a:pt x="340545" y="588168"/>
                  </a:cubicBezTo>
                  <a:cubicBezTo>
                    <a:pt x="345221" y="590559"/>
                    <a:pt x="347677" y="592276"/>
                    <a:pt x="351511" y="596315"/>
                  </a:cubicBezTo>
                  <a:cubicBezTo>
                    <a:pt x="358575" y="603655"/>
                    <a:pt x="368195" y="611702"/>
                    <a:pt x="377042" y="616684"/>
                  </a:cubicBezTo>
                  <a:cubicBezTo>
                    <a:pt x="386326" y="621903"/>
                    <a:pt x="393457" y="621802"/>
                    <a:pt x="404019" y="621869"/>
                  </a:cubicBezTo>
                  <a:cubicBezTo>
                    <a:pt x="411655" y="621903"/>
                    <a:pt x="421343" y="617358"/>
                    <a:pt x="429045" y="618469"/>
                  </a:cubicBezTo>
                  <a:cubicBezTo>
                    <a:pt x="432074" y="612913"/>
                    <a:pt x="434832" y="607157"/>
                    <a:pt x="437051" y="601096"/>
                  </a:cubicBezTo>
                  <a:cubicBezTo>
                    <a:pt x="441996" y="587495"/>
                    <a:pt x="449767" y="583522"/>
                    <a:pt x="461573" y="576991"/>
                  </a:cubicBezTo>
                  <a:cubicBezTo>
                    <a:pt x="473313" y="570493"/>
                    <a:pt x="485321" y="564668"/>
                    <a:pt x="496960" y="558069"/>
                  </a:cubicBezTo>
                  <a:cubicBezTo>
                    <a:pt x="506681" y="552582"/>
                    <a:pt x="514048" y="550965"/>
                    <a:pt x="524711" y="549147"/>
                  </a:cubicBezTo>
                  <a:cubicBezTo>
                    <a:pt x="535879" y="547262"/>
                    <a:pt x="548694" y="544568"/>
                    <a:pt x="560098" y="547498"/>
                  </a:cubicBezTo>
                  <a:cubicBezTo>
                    <a:pt x="569180" y="549787"/>
                    <a:pt x="578632" y="553962"/>
                    <a:pt x="587311" y="557665"/>
                  </a:cubicBezTo>
                  <a:cubicBezTo>
                    <a:pt x="593500" y="560292"/>
                    <a:pt x="600126" y="562008"/>
                    <a:pt x="606214" y="564735"/>
                  </a:cubicBezTo>
                  <a:cubicBezTo>
                    <a:pt x="611429" y="567092"/>
                    <a:pt x="615028" y="570391"/>
                    <a:pt x="620881" y="571065"/>
                  </a:cubicBezTo>
                  <a:cubicBezTo>
                    <a:pt x="633260" y="572445"/>
                    <a:pt x="646042" y="568540"/>
                    <a:pt x="657681" y="564836"/>
                  </a:cubicBezTo>
                  <a:cubicBezTo>
                    <a:pt x="677224" y="558608"/>
                    <a:pt x="692226" y="544602"/>
                    <a:pt x="704033" y="528139"/>
                  </a:cubicBezTo>
                  <a:cubicBezTo>
                    <a:pt x="707532" y="523257"/>
                    <a:pt x="709919" y="519722"/>
                    <a:pt x="710155" y="513796"/>
                  </a:cubicBezTo>
                  <a:cubicBezTo>
                    <a:pt x="710458" y="506525"/>
                    <a:pt x="707532" y="506120"/>
                    <a:pt x="701913" y="501844"/>
                  </a:cubicBezTo>
                  <a:cubicBezTo>
                    <a:pt x="689737" y="492620"/>
                    <a:pt x="670496" y="482486"/>
                    <a:pt x="664542" y="468076"/>
                  </a:cubicBezTo>
                  <a:cubicBezTo>
                    <a:pt x="658353" y="453061"/>
                    <a:pt x="663399" y="430402"/>
                    <a:pt x="670127" y="416329"/>
                  </a:cubicBezTo>
                  <a:cubicBezTo>
                    <a:pt x="674903" y="406330"/>
                    <a:pt x="682135" y="394277"/>
                    <a:pt x="674163" y="383335"/>
                  </a:cubicBezTo>
                  <a:cubicBezTo>
                    <a:pt x="667806" y="374615"/>
                    <a:pt x="654048" y="374514"/>
                    <a:pt x="645806" y="368252"/>
                  </a:cubicBezTo>
                  <a:cubicBezTo>
                    <a:pt x="635211" y="360239"/>
                    <a:pt x="633360" y="349196"/>
                    <a:pt x="628886" y="337379"/>
                  </a:cubicBezTo>
                  <a:cubicBezTo>
                    <a:pt x="624244" y="325090"/>
                    <a:pt x="629123" y="314047"/>
                    <a:pt x="638036" y="305024"/>
                  </a:cubicBezTo>
                  <a:cubicBezTo>
                    <a:pt x="641703" y="301321"/>
                    <a:pt x="644898" y="296978"/>
                    <a:pt x="648632" y="293443"/>
                  </a:cubicBezTo>
                  <a:cubicBezTo>
                    <a:pt x="654014" y="288325"/>
                    <a:pt x="661515" y="286743"/>
                    <a:pt x="667569" y="282535"/>
                  </a:cubicBezTo>
                  <a:cubicBezTo>
                    <a:pt x="677997" y="275330"/>
                    <a:pt x="688896" y="270751"/>
                    <a:pt x="700434" y="265330"/>
                  </a:cubicBezTo>
                  <a:cubicBezTo>
                    <a:pt x="710357" y="260650"/>
                    <a:pt x="719237" y="250483"/>
                    <a:pt x="726637" y="242100"/>
                  </a:cubicBezTo>
                  <a:cubicBezTo>
                    <a:pt x="734441" y="233279"/>
                    <a:pt x="732726" y="223987"/>
                    <a:pt x="735551" y="213549"/>
                  </a:cubicBezTo>
                  <a:cubicBezTo>
                    <a:pt x="737839" y="205099"/>
                    <a:pt x="739151" y="195100"/>
                    <a:pt x="740058" y="186413"/>
                  </a:cubicBezTo>
                  <a:cubicBezTo>
                    <a:pt x="741135" y="175909"/>
                    <a:pt x="746080" y="165506"/>
                    <a:pt x="741707" y="15476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6" name="Freeform 1208">
              <a:extLst>
                <a:ext uri="{FF2B5EF4-FFF2-40B4-BE49-F238E27FC236}">
                  <a16:creationId xmlns:a16="http://schemas.microsoft.com/office/drawing/2014/main" id="{B6CD0F40-3D5B-F4EF-78FC-C22D3B058701}"/>
                </a:ext>
              </a:extLst>
            </p:cNvPr>
            <p:cNvSpPr>
              <a:spLocks/>
            </p:cNvSpPr>
            <p:nvPr/>
          </p:nvSpPr>
          <p:spPr>
            <a:xfrm>
              <a:off x="11141379" y="3758134"/>
              <a:ext cx="381695" cy="598443"/>
            </a:xfrm>
            <a:custGeom>
              <a:avLst/>
              <a:gdLst>
                <a:gd name="connsiteX0" fmla="*/ 42677 w 392889"/>
                <a:gd name="connsiteY0" fmla="*/ 477346 h 616335"/>
                <a:gd name="connsiteX1" fmla="*/ 51961 w 392889"/>
                <a:gd name="connsiteY1" fmla="*/ 495728 h 616335"/>
                <a:gd name="connsiteX2" fmla="*/ 55931 w 392889"/>
                <a:gd name="connsiteY2" fmla="*/ 495862 h 616335"/>
                <a:gd name="connsiteX3" fmla="*/ 63432 w 392889"/>
                <a:gd name="connsiteY3" fmla="*/ 499095 h 616335"/>
                <a:gd name="connsiteX4" fmla="*/ 92999 w 392889"/>
                <a:gd name="connsiteY4" fmla="*/ 501216 h 616335"/>
                <a:gd name="connsiteX5" fmla="*/ 104167 w 392889"/>
                <a:gd name="connsiteY5" fmla="*/ 504482 h 616335"/>
                <a:gd name="connsiteX6" fmla="*/ 114729 w 392889"/>
                <a:gd name="connsiteY6" fmla="*/ 504313 h 616335"/>
                <a:gd name="connsiteX7" fmla="*/ 128318 w 392889"/>
                <a:gd name="connsiteY7" fmla="*/ 518723 h 616335"/>
                <a:gd name="connsiteX8" fmla="*/ 96666 w 392889"/>
                <a:gd name="connsiteY8" fmla="*/ 540506 h 616335"/>
                <a:gd name="connsiteX9" fmla="*/ 57815 w 392889"/>
                <a:gd name="connsiteY9" fmla="*/ 556195 h 616335"/>
                <a:gd name="connsiteX10" fmla="*/ 15633 w 392889"/>
                <a:gd name="connsiteY10" fmla="*/ 611005 h 616335"/>
                <a:gd name="connsiteX11" fmla="*/ 61918 w 392889"/>
                <a:gd name="connsiteY11" fmla="*/ 612116 h 616335"/>
                <a:gd name="connsiteX12" fmla="*/ 104672 w 392889"/>
                <a:gd name="connsiteY12" fmla="*/ 591479 h 616335"/>
                <a:gd name="connsiteX13" fmla="*/ 207670 w 392889"/>
                <a:gd name="connsiteY13" fmla="*/ 567440 h 616335"/>
                <a:gd name="connsiteX14" fmla="*/ 237674 w 392889"/>
                <a:gd name="connsiteY14" fmla="*/ 567440 h 616335"/>
                <a:gd name="connsiteX15" fmla="*/ 252677 w 392889"/>
                <a:gd name="connsiteY15" fmla="*/ 567608 h 616335"/>
                <a:gd name="connsiteX16" fmla="*/ 267679 w 392889"/>
                <a:gd name="connsiteY16" fmla="*/ 564376 h 616335"/>
                <a:gd name="connsiteX17" fmla="*/ 318674 w 392889"/>
                <a:gd name="connsiteY17" fmla="*/ 564443 h 616335"/>
                <a:gd name="connsiteX18" fmla="*/ 363883 w 392889"/>
                <a:gd name="connsiteY18" fmla="*/ 554848 h 616335"/>
                <a:gd name="connsiteX19" fmla="*/ 354666 w 392889"/>
                <a:gd name="connsiteY19" fmla="*/ 532931 h 616335"/>
                <a:gd name="connsiteX20" fmla="*/ 345786 w 392889"/>
                <a:gd name="connsiteY20" fmla="*/ 522258 h 616335"/>
                <a:gd name="connsiteX21" fmla="*/ 339630 w 392889"/>
                <a:gd name="connsiteY21" fmla="*/ 513471 h 616335"/>
                <a:gd name="connsiteX22" fmla="*/ 377270 w 392889"/>
                <a:gd name="connsiteY22" fmla="*/ 468356 h 616335"/>
                <a:gd name="connsiteX23" fmla="*/ 378684 w 392889"/>
                <a:gd name="connsiteY23" fmla="*/ 423074 h 616335"/>
                <a:gd name="connsiteX24" fmla="*/ 332869 w 392889"/>
                <a:gd name="connsiteY24" fmla="*/ 406105 h 616335"/>
                <a:gd name="connsiteX25" fmla="*/ 321768 w 392889"/>
                <a:gd name="connsiteY25" fmla="*/ 366243 h 616335"/>
                <a:gd name="connsiteX26" fmla="*/ 312855 w 392889"/>
                <a:gd name="connsiteY26" fmla="*/ 350419 h 616335"/>
                <a:gd name="connsiteX27" fmla="*/ 295296 w 392889"/>
                <a:gd name="connsiteY27" fmla="*/ 341632 h 616335"/>
                <a:gd name="connsiteX28" fmla="*/ 297852 w 392889"/>
                <a:gd name="connsiteY28" fmla="*/ 321229 h 616335"/>
                <a:gd name="connsiteX29" fmla="*/ 284195 w 392889"/>
                <a:gd name="connsiteY29" fmla="*/ 298605 h 616335"/>
                <a:gd name="connsiteX30" fmla="*/ 243594 w 392889"/>
                <a:gd name="connsiteY30" fmla="*/ 274667 h 616335"/>
                <a:gd name="connsiteX31" fmla="*/ 243864 w 392889"/>
                <a:gd name="connsiteY31" fmla="*/ 249248 h 616335"/>
                <a:gd name="connsiteX32" fmla="*/ 227213 w 392889"/>
                <a:gd name="connsiteY32" fmla="*/ 218712 h 616335"/>
                <a:gd name="connsiteX33" fmla="*/ 183922 w 392889"/>
                <a:gd name="connsiteY33" fmla="*/ 175719 h 616335"/>
                <a:gd name="connsiteX34" fmla="*/ 191457 w 392889"/>
                <a:gd name="connsiteY34" fmla="*/ 151478 h 616335"/>
                <a:gd name="connsiteX35" fmla="*/ 201716 w 392889"/>
                <a:gd name="connsiteY35" fmla="*/ 144239 h 616335"/>
                <a:gd name="connsiteX36" fmla="*/ 215339 w 392889"/>
                <a:gd name="connsiteY36" fmla="*/ 130840 h 616335"/>
                <a:gd name="connsiteX37" fmla="*/ 207872 w 392889"/>
                <a:gd name="connsiteY37" fmla="*/ 83234 h 616335"/>
                <a:gd name="connsiteX38" fmla="*/ 182206 w 392889"/>
                <a:gd name="connsiteY38" fmla="*/ 69262 h 616335"/>
                <a:gd name="connsiteX39" fmla="*/ 156541 w 392889"/>
                <a:gd name="connsiteY39" fmla="*/ 75793 h 616335"/>
                <a:gd name="connsiteX40" fmla="*/ 131077 w 392889"/>
                <a:gd name="connsiteY40" fmla="*/ 81079 h 616335"/>
                <a:gd name="connsiteX41" fmla="*/ 118093 w 392889"/>
                <a:gd name="connsiteY41" fmla="*/ 63606 h 616335"/>
                <a:gd name="connsiteX42" fmla="*/ 150453 w 392889"/>
                <a:gd name="connsiteY42" fmla="*/ 11926 h 616335"/>
                <a:gd name="connsiteX43" fmla="*/ 107800 w 392889"/>
                <a:gd name="connsiteY43" fmla="*/ 3139 h 616335"/>
                <a:gd name="connsiteX44" fmla="*/ 81597 w 392889"/>
                <a:gd name="connsiteY44" fmla="*/ 2903 h 616335"/>
                <a:gd name="connsiteX45" fmla="*/ 67402 w 392889"/>
                <a:gd name="connsiteY45" fmla="*/ 17919 h 616335"/>
                <a:gd name="connsiteX46" fmla="*/ 61245 w 392889"/>
                <a:gd name="connsiteY46" fmla="*/ 30005 h 616335"/>
                <a:gd name="connsiteX47" fmla="*/ 58689 w 392889"/>
                <a:gd name="connsiteY47" fmla="*/ 42092 h 616335"/>
                <a:gd name="connsiteX48" fmla="*/ 36657 w 392889"/>
                <a:gd name="connsiteY48" fmla="*/ 50879 h 616335"/>
                <a:gd name="connsiteX49" fmla="*/ 16340 w 392889"/>
                <a:gd name="connsiteY49" fmla="*/ 71382 h 616335"/>
                <a:gd name="connsiteX50" fmla="*/ 18661 w 392889"/>
                <a:gd name="connsiteY50" fmla="*/ 99159 h 616335"/>
                <a:gd name="connsiteX51" fmla="*/ 18727 w 392889"/>
                <a:gd name="connsiteY51" fmla="*/ 126261 h 616335"/>
                <a:gd name="connsiteX52" fmla="*/ 462 w 392889"/>
                <a:gd name="connsiteY52" fmla="*/ 144138 h 616335"/>
                <a:gd name="connsiteX53" fmla="*/ 12942 w 392889"/>
                <a:gd name="connsiteY53" fmla="*/ 165248 h 616335"/>
                <a:gd name="connsiteX54" fmla="*/ 30232 w 392889"/>
                <a:gd name="connsiteY54" fmla="*/ 180162 h 616335"/>
                <a:gd name="connsiteX55" fmla="*/ 8065 w 392889"/>
                <a:gd name="connsiteY55" fmla="*/ 201171 h 616335"/>
                <a:gd name="connsiteX56" fmla="*/ 18694 w 392889"/>
                <a:gd name="connsiteY56" fmla="*/ 224637 h 616335"/>
                <a:gd name="connsiteX57" fmla="*/ 31947 w 392889"/>
                <a:gd name="connsiteY57" fmla="*/ 228408 h 616335"/>
                <a:gd name="connsiteX58" fmla="*/ 44090 w 392889"/>
                <a:gd name="connsiteY58" fmla="*/ 240158 h 616335"/>
                <a:gd name="connsiteX59" fmla="*/ 48968 w 392889"/>
                <a:gd name="connsiteY59" fmla="*/ 265745 h 616335"/>
                <a:gd name="connsiteX60" fmla="*/ 93537 w 392889"/>
                <a:gd name="connsiteY60" fmla="*/ 274735 h 616335"/>
                <a:gd name="connsiteX61" fmla="*/ 123676 w 392889"/>
                <a:gd name="connsiteY61" fmla="*/ 277563 h 616335"/>
                <a:gd name="connsiteX62" fmla="*/ 124013 w 392889"/>
                <a:gd name="connsiteY62" fmla="*/ 306517 h 616335"/>
                <a:gd name="connsiteX63" fmla="*/ 134138 w 392889"/>
                <a:gd name="connsiteY63" fmla="*/ 340925 h 616335"/>
                <a:gd name="connsiteX64" fmla="*/ 152537 w 392889"/>
                <a:gd name="connsiteY64" fmla="*/ 375333 h 616335"/>
                <a:gd name="connsiteX65" fmla="*/ 80923 w 392889"/>
                <a:gd name="connsiteY65" fmla="*/ 399338 h 616335"/>
                <a:gd name="connsiteX66" fmla="*/ 57411 w 392889"/>
                <a:gd name="connsiteY66" fmla="*/ 409337 h 616335"/>
                <a:gd name="connsiteX67" fmla="*/ 78132 w 392889"/>
                <a:gd name="connsiteY67" fmla="*/ 441355 h 616335"/>
                <a:gd name="connsiteX68" fmla="*/ 63769 w 392889"/>
                <a:gd name="connsiteY68" fmla="*/ 459502 h 616335"/>
                <a:gd name="connsiteX69" fmla="*/ 42677 w 392889"/>
                <a:gd name="connsiteY69" fmla="*/ 477346 h 616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92889" h="616335">
                  <a:moveTo>
                    <a:pt x="42677" y="477346"/>
                  </a:moveTo>
                  <a:cubicBezTo>
                    <a:pt x="44898" y="482699"/>
                    <a:pt x="46950" y="492126"/>
                    <a:pt x="51961" y="495728"/>
                  </a:cubicBezTo>
                  <a:cubicBezTo>
                    <a:pt x="52802" y="496334"/>
                    <a:pt x="54854" y="495290"/>
                    <a:pt x="55931" y="495862"/>
                  </a:cubicBezTo>
                  <a:cubicBezTo>
                    <a:pt x="58453" y="497142"/>
                    <a:pt x="60573" y="498018"/>
                    <a:pt x="63432" y="499095"/>
                  </a:cubicBezTo>
                  <a:cubicBezTo>
                    <a:pt x="73557" y="502966"/>
                    <a:pt x="82774" y="499364"/>
                    <a:pt x="92999" y="501216"/>
                  </a:cubicBezTo>
                  <a:cubicBezTo>
                    <a:pt x="97002" y="501923"/>
                    <a:pt x="100131" y="504010"/>
                    <a:pt x="104167" y="504482"/>
                  </a:cubicBezTo>
                  <a:cubicBezTo>
                    <a:pt x="107632" y="504919"/>
                    <a:pt x="111264" y="503943"/>
                    <a:pt x="114729" y="504313"/>
                  </a:cubicBezTo>
                  <a:cubicBezTo>
                    <a:pt x="122298" y="505121"/>
                    <a:pt x="128083" y="510306"/>
                    <a:pt x="128318" y="518723"/>
                  </a:cubicBezTo>
                  <a:cubicBezTo>
                    <a:pt x="128689" y="533301"/>
                    <a:pt x="107766" y="537779"/>
                    <a:pt x="96666" y="540506"/>
                  </a:cubicBezTo>
                  <a:cubicBezTo>
                    <a:pt x="82369" y="544007"/>
                    <a:pt x="70429" y="549024"/>
                    <a:pt x="57815" y="556195"/>
                  </a:cubicBezTo>
                  <a:cubicBezTo>
                    <a:pt x="41736" y="565353"/>
                    <a:pt x="-14339" y="588515"/>
                    <a:pt x="15633" y="611005"/>
                  </a:cubicBezTo>
                  <a:cubicBezTo>
                    <a:pt x="27642" y="620028"/>
                    <a:pt x="48497" y="615618"/>
                    <a:pt x="61918" y="612116"/>
                  </a:cubicBezTo>
                  <a:cubicBezTo>
                    <a:pt x="77324" y="608077"/>
                    <a:pt x="91015" y="599053"/>
                    <a:pt x="104672" y="591479"/>
                  </a:cubicBezTo>
                  <a:cubicBezTo>
                    <a:pt x="136190" y="574005"/>
                    <a:pt x="172385" y="567440"/>
                    <a:pt x="207670" y="567440"/>
                  </a:cubicBezTo>
                  <a:cubicBezTo>
                    <a:pt x="217660" y="567440"/>
                    <a:pt x="227684" y="567440"/>
                    <a:pt x="237674" y="567440"/>
                  </a:cubicBezTo>
                  <a:cubicBezTo>
                    <a:pt x="242418" y="567440"/>
                    <a:pt x="247934" y="568248"/>
                    <a:pt x="252677" y="567608"/>
                  </a:cubicBezTo>
                  <a:cubicBezTo>
                    <a:pt x="257925" y="566901"/>
                    <a:pt x="262331" y="564645"/>
                    <a:pt x="267679" y="564376"/>
                  </a:cubicBezTo>
                  <a:cubicBezTo>
                    <a:pt x="284566" y="563535"/>
                    <a:pt x="301754" y="564443"/>
                    <a:pt x="318674" y="564443"/>
                  </a:cubicBezTo>
                  <a:cubicBezTo>
                    <a:pt x="333172" y="564443"/>
                    <a:pt x="352076" y="565353"/>
                    <a:pt x="363883" y="554848"/>
                  </a:cubicBezTo>
                  <a:cubicBezTo>
                    <a:pt x="371586" y="548014"/>
                    <a:pt x="360216" y="537476"/>
                    <a:pt x="354666" y="532931"/>
                  </a:cubicBezTo>
                  <a:cubicBezTo>
                    <a:pt x="350428" y="529463"/>
                    <a:pt x="349385" y="526029"/>
                    <a:pt x="345786" y="522258"/>
                  </a:cubicBezTo>
                  <a:cubicBezTo>
                    <a:pt x="341716" y="518016"/>
                    <a:pt x="340404" y="519767"/>
                    <a:pt x="339630" y="513471"/>
                  </a:cubicBezTo>
                  <a:cubicBezTo>
                    <a:pt x="336838" y="490779"/>
                    <a:pt x="363446" y="481655"/>
                    <a:pt x="377270" y="468356"/>
                  </a:cubicBezTo>
                  <a:cubicBezTo>
                    <a:pt x="391398" y="454788"/>
                    <a:pt x="403238" y="434419"/>
                    <a:pt x="378684" y="423074"/>
                  </a:cubicBezTo>
                  <a:cubicBezTo>
                    <a:pt x="363883" y="416239"/>
                    <a:pt x="345718" y="417552"/>
                    <a:pt x="332869" y="406105"/>
                  </a:cubicBezTo>
                  <a:cubicBezTo>
                    <a:pt x="320558" y="395163"/>
                    <a:pt x="322508" y="381999"/>
                    <a:pt x="321768" y="366243"/>
                  </a:cubicBezTo>
                  <a:cubicBezTo>
                    <a:pt x="321465" y="359677"/>
                    <a:pt x="318775" y="353887"/>
                    <a:pt x="312855" y="350419"/>
                  </a:cubicBezTo>
                  <a:cubicBezTo>
                    <a:pt x="307002" y="346985"/>
                    <a:pt x="299029" y="348971"/>
                    <a:pt x="295296" y="341632"/>
                  </a:cubicBezTo>
                  <a:cubicBezTo>
                    <a:pt x="291864" y="334831"/>
                    <a:pt x="297818" y="327929"/>
                    <a:pt x="297852" y="321229"/>
                  </a:cubicBezTo>
                  <a:cubicBezTo>
                    <a:pt x="297886" y="311769"/>
                    <a:pt x="290889" y="304530"/>
                    <a:pt x="284195" y="298605"/>
                  </a:cubicBezTo>
                  <a:cubicBezTo>
                    <a:pt x="271918" y="287730"/>
                    <a:pt x="246017" y="293656"/>
                    <a:pt x="243594" y="274667"/>
                  </a:cubicBezTo>
                  <a:cubicBezTo>
                    <a:pt x="242552" y="266351"/>
                    <a:pt x="244772" y="257564"/>
                    <a:pt x="243864" y="249248"/>
                  </a:cubicBezTo>
                  <a:cubicBezTo>
                    <a:pt x="242552" y="237734"/>
                    <a:pt x="234580" y="226758"/>
                    <a:pt x="227213" y="218712"/>
                  </a:cubicBezTo>
                  <a:cubicBezTo>
                    <a:pt x="213893" y="204167"/>
                    <a:pt x="189505" y="197804"/>
                    <a:pt x="183922" y="175719"/>
                  </a:cubicBezTo>
                  <a:cubicBezTo>
                    <a:pt x="182106" y="168514"/>
                    <a:pt x="186579" y="157067"/>
                    <a:pt x="191457" y="151478"/>
                  </a:cubicBezTo>
                  <a:cubicBezTo>
                    <a:pt x="194383" y="148111"/>
                    <a:pt x="198285" y="146966"/>
                    <a:pt x="201716" y="144239"/>
                  </a:cubicBezTo>
                  <a:cubicBezTo>
                    <a:pt x="206627" y="140368"/>
                    <a:pt x="210630" y="134947"/>
                    <a:pt x="215339" y="130840"/>
                  </a:cubicBezTo>
                  <a:cubicBezTo>
                    <a:pt x="230039" y="117945"/>
                    <a:pt x="222134" y="94142"/>
                    <a:pt x="207872" y="83234"/>
                  </a:cubicBezTo>
                  <a:cubicBezTo>
                    <a:pt x="201144" y="78082"/>
                    <a:pt x="190582" y="71382"/>
                    <a:pt x="182206" y="69262"/>
                  </a:cubicBezTo>
                  <a:cubicBezTo>
                    <a:pt x="173831" y="67141"/>
                    <a:pt x="164008" y="72494"/>
                    <a:pt x="156541" y="75793"/>
                  </a:cubicBezTo>
                  <a:cubicBezTo>
                    <a:pt x="147156" y="79934"/>
                    <a:pt x="141673" y="81416"/>
                    <a:pt x="131077" y="81079"/>
                  </a:cubicBezTo>
                  <a:cubicBezTo>
                    <a:pt x="122163" y="80776"/>
                    <a:pt x="112845" y="74244"/>
                    <a:pt x="118093" y="63606"/>
                  </a:cubicBezTo>
                  <a:cubicBezTo>
                    <a:pt x="123946" y="51687"/>
                    <a:pt x="176252" y="30173"/>
                    <a:pt x="150453" y="11926"/>
                  </a:cubicBezTo>
                  <a:cubicBezTo>
                    <a:pt x="138107" y="3206"/>
                    <a:pt x="121726" y="4755"/>
                    <a:pt x="107800" y="3139"/>
                  </a:cubicBezTo>
                  <a:cubicBezTo>
                    <a:pt x="98213" y="2028"/>
                    <a:pt x="90947" y="-3191"/>
                    <a:pt x="81597" y="2903"/>
                  </a:cubicBezTo>
                  <a:cubicBezTo>
                    <a:pt x="76449" y="6270"/>
                    <a:pt x="70732" y="12330"/>
                    <a:pt x="67402" y="17919"/>
                  </a:cubicBezTo>
                  <a:cubicBezTo>
                    <a:pt x="65484" y="21151"/>
                    <a:pt x="62254" y="26403"/>
                    <a:pt x="61245" y="30005"/>
                  </a:cubicBezTo>
                  <a:cubicBezTo>
                    <a:pt x="60068" y="34113"/>
                    <a:pt x="61111" y="38220"/>
                    <a:pt x="58689" y="42092"/>
                  </a:cubicBezTo>
                  <a:cubicBezTo>
                    <a:pt x="53542" y="50240"/>
                    <a:pt x="44629" y="49600"/>
                    <a:pt x="36657" y="50879"/>
                  </a:cubicBezTo>
                  <a:cubicBezTo>
                    <a:pt x="24412" y="52798"/>
                    <a:pt x="20645" y="60542"/>
                    <a:pt x="16340" y="71382"/>
                  </a:cubicBezTo>
                  <a:cubicBezTo>
                    <a:pt x="11832" y="82763"/>
                    <a:pt x="12875" y="88284"/>
                    <a:pt x="18661" y="99159"/>
                  </a:cubicBezTo>
                  <a:cubicBezTo>
                    <a:pt x="23740" y="108720"/>
                    <a:pt x="28920" y="117978"/>
                    <a:pt x="18727" y="126261"/>
                  </a:cubicBezTo>
                  <a:cubicBezTo>
                    <a:pt x="12303" y="131479"/>
                    <a:pt x="2313" y="134947"/>
                    <a:pt x="462" y="144138"/>
                  </a:cubicBezTo>
                  <a:cubicBezTo>
                    <a:pt x="-1623" y="154407"/>
                    <a:pt x="3489" y="161847"/>
                    <a:pt x="12942" y="165248"/>
                  </a:cubicBezTo>
                  <a:cubicBezTo>
                    <a:pt x="20073" y="167840"/>
                    <a:pt x="35042" y="168715"/>
                    <a:pt x="30232" y="180162"/>
                  </a:cubicBezTo>
                  <a:cubicBezTo>
                    <a:pt x="26767" y="188377"/>
                    <a:pt x="14422" y="195616"/>
                    <a:pt x="8065" y="201171"/>
                  </a:cubicBezTo>
                  <a:cubicBezTo>
                    <a:pt x="-1454" y="209487"/>
                    <a:pt x="9848" y="218981"/>
                    <a:pt x="18694" y="224637"/>
                  </a:cubicBezTo>
                  <a:cubicBezTo>
                    <a:pt x="22932" y="227331"/>
                    <a:pt x="27373" y="226893"/>
                    <a:pt x="31947" y="228408"/>
                  </a:cubicBezTo>
                  <a:cubicBezTo>
                    <a:pt x="37229" y="230159"/>
                    <a:pt x="41668" y="235040"/>
                    <a:pt x="44090" y="240158"/>
                  </a:cubicBezTo>
                  <a:cubicBezTo>
                    <a:pt x="48093" y="248676"/>
                    <a:pt x="41871" y="259315"/>
                    <a:pt x="48968" y="265745"/>
                  </a:cubicBezTo>
                  <a:cubicBezTo>
                    <a:pt x="60034" y="275745"/>
                    <a:pt x="79914" y="277966"/>
                    <a:pt x="93537" y="274735"/>
                  </a:cubicBezTo>
                  <a:cubicBezTo>
                    <a:pt x="101947" y="272748"/>
                    <a:pt x="117453" y="270088"/>
                    <a:pt x="123676" y="277563"/>
                  </a:cubicBezTo>
                  <a:cubicBezTo>
                    <a:pt x="130202" y="285407"/>
                    <a:pt x="126671" y="298268"/>
                    <a:pt x="124013" y="306517"/>
                  </a:cubicBezTo>
                  <a:cubicBezTo>
                    <a:pt x="119674" y="320051"/>
                    <a:pt x="124450" y="331094"/>
                    <a:pt x="134138" y="340925"/>
                  </a:cubicBezTo>
                  <a:cubicBezTo>
                    <a:pt x="143523" y="350419"/>
                    <a:pt x="156406" y="360082"/>
                    <a:pt x="152537" y="375333"/>
                  </a:cubicBezTo>
                  <a:cubicBezTo>
                    <a:pt x="145979" y="401425"/>
                    <a:pt x="101611" y="399371"/>
                    <a:pt x="80923" y="399338"/>
                  </a:cubicBezTo>
                  <a:cubicBezTo>
                    <a:pt x="71169" y="399304"/>
                    <a:pt x="61480" y="398261"/>
                    <a:pt x="57411" y="409337"/>
                  </a:cubicBezTo>
                  <a:cubicBezTo>
                    <a:pt x="51390" y="425699"/>
                    <a:pt x="70463" y="430817"/>
                    <a:pt x="78132" y="441355"/>
                  </a:cubicBezTo>
                  <a:cubicBezTo>
                    <a:pt x="85902" y="452061"/>
                    <a:pt x="73826" y="458627"/>
                    <a:pt x="63769" y="459502"/>
                  </a:cubicBezTo>
                  <a:cubicBezTo>
                    <a:pt x="53239" y="460377"/>
                    <a:pt x="45301" y="457549"/>
                    <a:pt x="42677" y="47734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7" name="Freeform 1209">
              <a:extLst>
                <a:ext uri="{FF2B5EF4-FFF2-40B4-BE49-F238E27FC236}">
                  <a16:creationId xmlns:a16="http://schemas.microsoft.com/office/drawing/2014/main" id="{CB45257E-ED59-6282-03B6-75D76356D7F4}"/>
                </a:ext>
              </a:extLst>
            </p:cNvPr>
            <p:cNvSpPr>
              <a:spLocks/>
            </p:cNvSpPr>
            <p:nvPr/>
          </p:nvSpPr>
          <p:spPr>
            <a:xfrm>
              <a:off x="10867764" y="3985468"/>
              <a:ext cx="286553" cy="288768"/>
            </a:xfrm>
            <a:custGeom>
              <a:avLst/>
              <a:gdLst>
                <a:gd name="connsiteX0" fmla="*/ 168305 w 294956"/>
                <a:gd name="connsiteY0" fmla="*/ 5994 h 297401"/>
                <a:gd name="connsiteX1" fmla="*/ 213313 w 294956"/>
                <a:gd name="connsiteY1" fmla="*/ 1 h 297401"/>
                <a:gd name="connsiteX2" fmla="*/ 240391 w 294956"/>
                <a:gd name="connsiteY2" fmla="*/ 5994 h 297401"/>
                <a:gd name="connsiteX3" fmla="*/ 274937 w 294956"/>
                <a:gd name="connsiteY3" fmla="*/ 30133 h 297401"/>
                <a:gd name="connsiteX4" fmla="*/ 293639 w 294956"/>
                <a:gd name="connsiteY4" fmla="*/ 60872 h 297401"/>
                <a:gd name="connsiteX5" fmla="*/ 294077 w 294956"/>
                <a:gd name="connsiteY5" fmla="*/ 82587 h 297401"/>
                <a:gd name="connsiteX6" fmla="*/ 276315 w 294956"/>
                <a:gd name="connsiteY6" fmla="*/ 95415 h 297401"/>
                <a:gd name="connsiteX7" fmla="*/ 260405 w 294956"/>
                <a:gd name="connsiteY7" fmla="*/ 101172 h 297401"/>
                <a:gd name="connsiteX8" fmla="*/ 253812 w 294956"/>
                <a:gd name="connsiteY8" fmla="*/ 118612 h 297401"/>
                <a:gd name="connsiteX9" fmla="*/ 249305 w 294956"/>
                <a:gd name="connsiteY9" fmla="*/ 141135 h 297401"/>
                <a:gd name="connsiteX10" fmla="*/ 243553 w 294956"/>
                <a:gd name="connsiteY10" fmla="*/ 163659 h 297401"/>
                <a:gd name="connsiteX11" fmla="*/ 240391 w 294956"/>
                <a:gd name="connsiteY11" fmla="*/ 181637 h 297401"/>
                <a:gd name="connsiteX12" fmla="*/ 232049 w 294956"/>
                <a:gd name="connsiteY12" fmla="*/ 204194 h 297401"/>
                <a:gd name="connsiteX13" fmla="*/ 219300 w 294956"/>
                <a:gd name="connsiteY13" fmla="*/ 219277 h 297401"/>
                <a:gd name="connsiteX14" fmla="*/ 195955 w 294956"/>
                <a:gd name="connsiteY14" fmla="*/ 222206 h 297401"/>
                <a:gd name="connsiteX15" fmla="*/ 174125 w 294956"/>
                <a:gd name="connsiteY15" fmla="*/ 222038 h 297401"/>
                <a:gd name="connsiteX16" fmla="*/ 166893 w 294956"/>
                <a:gd name="connsiteY16" fmla="*/ 225203 h 297401"/>
                <a:gd name="connsiteX17" fmla="*/ 154682 w 294956"/>
                <a:gd name="connsiteY17" fmla="*/ 229681 h 297401"/>
                <a:gd name="connsiteX18" fmla="*/ 139915 w 294956"/>
                <a:gd name="connsiteY18" fmla="*/ 243215 h 297401"/>
                <a:gd name="connsiteX19" fmla="*/ 119632 w 294956"/>
                <a:gd name="connsiteY19" fmla="*/ 257389 h 297401"/>
                <a:gd name="connsiteX20" fmla="*/ 84885 w 294956"/>
                <a:gd name="connsiteY20" fmla="*/ 282336 h 297401"/>
                <a:gd name="connsiteX21" fmla="*/ 49801 w 294956"/>
                <a:gd name="connsiteY21" fmla="*/ 297285 h 297401"/>
                <a:gd name="connsiteX22" fmla="*/ 29416 w 294956"/>
                <a:gd name="connsiteY22" fmla="*/ 291393 h 297401"/>
                <a:gd name="connsiteX23" fmla="*/ 30459 w 294956"/>
                <a:gd name="connsiteY23" fmla="*/ 268701 h 297401"/>
                <a:gd name="connsiteX24" fmla="*/ 13808 w 294956"/>
                <a:gd name="connsiteY24" fmla="*/ 250723 h 297401"/>
                <a:gd name="connsiteX25" fmla="*/ 83 w 294956"/>
                <a:gd name="connsiteY25" fmla="*/ 228200 h 297401"/>
                <a:gd name="connsiteX26" fmla="*/ 49027 w 294956"/>
                <a:gd name="connsiteY26" fmla="*/ 200491 h 297401"/>
                <a:gd name="connsiteX27" fmla="*/ 68671 w 294956"/>
                <a:gd name="connsiteY27" fmla="*/ 189212 h 297401"/>
                <a:gd name="connsiteX28" fmla="*/ 61809 w 294956"/>
                <a:gd name="connsiteY28" fmla="*/ 166621 h 297401"/>
                <a:gd name="connsiteX29" fmla="*/ 32477 w 294956"/>
                <a:gd name="connsiteY29" fmla="*/ 115750 h 297401"/>
                <a:gd name="connsiteX30" fmla="*/ 48219 w 294956"/>
                <a:gd name="connsiteY30" fmla="*/ 95314 h 297401"/>
                <a:gd name="connsiteX31" fmla="*/ 76777 w 294956"/>
                <a:gd name="connsiteY31" fmla="*/ 83766 h 297401"/>
                <a:gd name="connsiteX32" fmla="*/ 111223 w 294956"/>
                <a:gd name="connsiteY32" fmla="*/ 78110 h 297401"/>
                <a:gd name="connsiteX33" fmla="*/ 135307 w 294956"/>
                <a:gd name="connsiteY33" fmla="*/ 64609 h 297401"/>
                <a:gd name="connsiteX34" fmla="*/ 141328 w 294956"/>
                <a:gd name="connsiteY34" fmla="*/ 42018 h 297401"/>
                <a:gd name="connsiteX35" fmla="*/ 168305 w 294956"/>
                <a:gd name="connsiteY35" fmla="*/ 5994 h 297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4956" h="297401">
                  <a:moveTo>
                    <a:pt x="168305" y="5994"/>
                  </a:moveTo>
                  <a:cubicBezTo>
                    <a:pt x="184014" y="2560"/>
                    <a:pt x="197638" y="102"/>
                    <a:pt x="213313" y="1"/>
                  </a:cubicBezTo>
                  <a:cubicBezTo>
                    <a:pt x="223235" y="-67"/>
                    <a:pt x="231006" y="2761"/>
                    <a:pt x="240391" y="5994"/>
                  </a:cubicBezTo>
                  <a:cubicBezTo>
                    <a:pt x="254283" y="10808"/>
                    <a:pt x="264812" y="19629"/>
                    <a:pt x="274937" y="30133"/>
                  </a:cubicBezTo>
                  <a:cubicBezTo>
                    <a:pt x="283010" y="38483"/>
                    <a:pt x="291016" y="49728"/>
                    <a:pt x="293639" y="60872"/>
                  </a:cubicBezTo>
                  <a:cubicBezTo>
                    <a:pt x="295052" y="66831"/>
                    <a:pt x="295523" y="76493"/>
                    <a:pt x="294077" y="82587"/>
                  </a:cubicBezTo>
                  <a:cubicBezTo>
                    <a:pt x="292125" y="90836"/>
                    <a:pt x="283750" y="93630"/>
                    <a:pt x="276315" y="95415"/>
                  </a:cubicBezTo>
                  <a:cubicBezTo>
                    <a:pt x="271001" y="96660"/>
                    <a:pt x="264576" y="96997"/>
                    <a:pt x="260405" y="101172"/>
                  </a:cubicBezTo>
                  <a:cubicBezTo>
                    <a:pt x="256167" y="105414"/>
                    <a:pt x="255225" y="113090"/>
                    <a:pt x="253812" y="118612"/>
                  </a:cubicBezTo>
                  <a:cubicBezTo>
                    <a:pt x="251962" y="125850"/>
                    <a:pt x="250146" y="133695"/>
                    <a:pt x="249305" y="141135"/>
                  </a:cubicBezTo>
                  <a:cubicBezTo>
                    <a:pt x="248431" y="148980"/>
                    <a:pt x="245235" y="156016"/>
                    <a:pt x="243553" y="163659"/>
                  </a:cubicBezTo>
                  <a:cubicBezTo>
                    <a:pt x="242140" y="170089"/>
                    <a:pt x="241568" y="175409"/>
                    <a:pt x="240391" y="181637"/>
                  </a:cubicBezTo>
                  <a:cubicBezTo>
                    <a:pt x="238911" y="189516"/>
                    <a:pt x="235648" y="196889"/>
                    <a:pt x="232049" y="204194"/>
                  </a:cubicBezTo>
                  <a:cubicBezTo>
                    <a:pt x="228752" y="210894"/>
                    <a:pt x="225221" y="215338"/>
                    <a:pt x="219300" y="219277"/>
                  </a:cubicBezTo>
                  <a:cubicBezTo>
                    <a:pt x="212673" y="223721"/>
                    <a:pt x="203961" y="222206"/>
                    <a:pt x="195955" y="222206"/>
                  </a:cubicBezTo>
                  <a:cubicBezTo>
                    <a:pt x="189429" y="222206"/>
                    <a:pt x="180415" y="220557"/>
                    <a:pt x="174125" y="222038"/>
                  </a:cubicBezTo>
                  <a:cubicBezTo>
                    <a:pt x="171703" y="222611"/>
                    <a:pt x="169180" y="224361"/>
                    <a:pt x="166893" y="225203"/>
                  </a:cubicBezTo>
                  <a:cubicBezTo>
                    <a:pt x="162923" y="226651"/>
                    <a:pt x="158483" y="227021"/>
                    <a:pt x="154682" y="229681"/>
                  </a:cubicBezTo>
                  <a:cubicBezTo>
                    <a:pt x="149199" y="233485"/>
                    <a:pt x="145029" y="238939"/>
                    <a:pt x="139915" y="243215"/>
                  </a:cubicBezTo>
                  <a:cubicBezTo>
                    <a:pt x="133692" y="248400"/>
                    <a:pt x="126158" y="252474"/>
                    <a:pt x="119632" y="257389"/>
                  </a:cubicBezTo>
                  <a:cubicBezTo>
                    <a:pt x="108027" y="266176"/>
                    <a:pt x="97028" y="274762"/>
                    <a:pt x="84885" y="282336"/>
                  </a:cubicBezTo>
                  <a:cubicBezTo>
                    <a:pt x="75029" y="288498"/>
                    <a:pt x="62448" y="296982"/>
                    <a:pt x="49801" y="297285"/>
                  </a:cubicBezTo>
                  <a:cubicBezTo>
                    <a:pt x="42333" y="297453"/>
                    <a:pt x="34126" y="298261"/>
                    <a:pt x="29416" y="291393"/>
                  </a:cubicBezTo>
                  <a:cubicBezTo>
                    <a:pt x="23832" y="283246"/>
                    <a:pt x="31468" y="277051"/>
                    <a:pt x="30459" y="268701"/>
                  </a:cubicBezTo>
                  <a:cubicBezTo>
                    <a:pt x="29550" y="261328"/>
                    <a:pt x="19223" y="256143"/>
                    <a:pt x="13808" y="250723"/>
                  </a:cubicBezTo>
                  <a:cubicBezTo>
                    <a:pt x="7989" y="244898"/>
                    <a:pt x="-958" y="237593"/>
                    <a:pt x="83" y="228200"/>
                  </a:cubicBezTo>
                  <a:cubicBezTo>
                    <a:pt x="2607" y="205575"/>
                    <a:pt x="32982" y="204598"/>
                    <a:pt x="49027" y="200491"/>
                  </a:cubicBezTo>
                  <a:cubicBezTo>
                    <a:pt x="55653" y="198808"/>
                    <a:pt x="66484" y="196148"/>
                    <a:pt x="68671" y="189212"/>
                  </a:cubicBezTo>
                  <a:cubicBezTo>
                    <a:pt x="71698" y="179651"/>
                    <a:pt x="68503" y="173187"/>
                    <a:pt x="61809" y="166621"/>
                  </a:cubicBezTo>
                  <a:cubicBezTo>
                    <a:pt x="49228" y="154333"/>
                    <a:pt x="24842" y="135244"/>
                    <a:pt x="32477" y="115750"/>
                  </a:cubicBezTo>
                  <a:cubicBezTo>
                    <a:pt x="36278" y="106054"/>
                    <a:pt x="40180" y="101273"/>
                    <a:pt x="48219" y="95314"/>
                  </a:cubicBezTo>
                  <a:cubicBezTo>
                    <a:pt x="57873" y="88176"/>
                    <a:pt x="65240" y="85618"/>
                    <a:pt x="76777" y="83766"/>
                  </a:cubicBezTo>
                  <a:cubicBezTo>
                    <a:pt x="88315" y="81914"/>
                    <a:pt x="99752" y="79995"/>
                    <a:pt x="111223" y="78110"/>
                  </a:cubicBezTo>
                  <a:cubicBezTo>
                    <a:pt x="120742" y="76527"/>
                    <a:pt x="129723" y="72622"/>
                    <a:pt x="135307" y="64609"/>
                  </a:cubicBezTo>
                  <a:cubicBezTo>
                    <a:pt x="140958" y="56461"/>
                    <a:pt x="141328" y="51680"/>
                    <a:pt x="141328" y="42018"/>
                  </a:cubicBezTo>
                  <a:cubicBezTo>
                    <a:pt x="141294" y="34072"/>
                    <a:pt x="138334" y="18518"/>
                    <a:pt x="168305" y="599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8" name="Freeform 1210">
              <a:extLst>
                <a:ext uri="{FF2B5EF4-FFF2-40B4-BE49-F238E27FC236}">
                  <a16:creationId xmlns:a16="http://schemas.microsoft.com/office/drawing/2014/main" id="{D8F0B685-0B5D-389F-B279-574EE77C17C8}"/>
                </a:ext>
              </a:extLst>
            </p:cNvPr>
            <p:cNvSpPr>
              <a:spLocks/>
            </p:cNvSpPr>
            <p:nvPr/>
          </p:nvSpPr>
          <p:spPr>
            <a:xfrm>
              <a:off x="11033958" y="3986547"/>
              <a:ext cx="120359" cy="104968"/>
            </a:xfrm>
            <a:custGeom>
              <a:avLst/>
              <a:gdLst>
                <a:gd name="connsiteX0" fmla="*/ 123009 w 123889"/>
                <a:gd name="connsiteY0" fmla="*/ 81475 h 108106"/>
                <a:gd name="connsiteX1" fmla="*/ 122572 w 123889"/>
                <a:gd name="connsiteY1" fmla="*/ 59760 h 108106"/>
                <a:gd name="connsiteX2" fmla="*/ 103870 w 123889"/>
                <a:gd name="connsiteY2" fmla="*/ 29021 h 108106"/>
                <a:gd name="connsiteX3" fmla="*/ 69323 w 123889"/>
                <a:gd name="connsiteY3" fmla="*/ 4882 h 108106"/>
                <a:gd name="connsiteX4" fmla="*/ 51058 w 123889"/>
                <a:gd name="connsiteY4" fmla="*/ 0 h 108106"/>
                <a:gd name="connsiteX5" fmla="*/ 50924 w 123889"/>
                <a:gd name="connsiteY5" fmla="*/ 370 h 108106"/>
                <a:gd name="connsiteX6" fmla="*/ 23509 w 123889"/>
                <a:gd name="connsiteY6" fmla="*/ 34879 h 108106"/>
                <a:gd name="connsiteX7" fmla="*/ 97 w 123889"/>
                <a:gd name="connsiteY7" fmla="*/ 66325 h 108106"/>
                <a:gd name="connsiteX8" fmla="*/ 9079 w 123889"/>
                <a:gd name="connsiteY8" fmla="*/ 83798 h 108106"/>
                <a:gd name="connsiteX9" fmla="*/ 32558 w 123889"/>
                <a:gd name="connsiteY9" fmla="*/ 82082 h 108106"/>
                <a:gd name="connsiteX10" fmla="*/ 52841 w 123889"/>
                <a:gd name="connsiteY10" fmla="*/ 78277 h 108106"/>
                <a:gd name="connsiteX11" fmla="*/ 66128 w 123889"/>
                <a:gd name="connsiteY11" fmla="*/ 93630 h 108106"/>
                <a:gd name="connsiteX12" fmla="*/ 85065 w 123889"/>
                <a:gd name="connsiteY12" fmla="*/ 108106 h 108106"/>
                <a:gd name="connsiteX13" fmla="*/ 89338 w 123889"/>
                <a:gd name="connsiteY13" fmla="*/ 100026 h 108106"/>
                <a:gd name="connsiteX14" fmla="*/ 105248 w 123889"/>
                <a:gd name="connsiteY14" fmla="*/ 94269 h 108106"/>
                <a:gd name="connsiteX15" fmla="*/ 123009 w 123889"/>
                <a:gd name="connsiteY15" fmla="*/ 81475 h 10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889" h="108106">
                  <a:moveTo>
                    <a:pt x="123009" y="81475"/>
                  </a:moveTo>
                  <a:cubicBezTo>
                    <a:pt x="124456" y="75381"/>
                    <a:pt x="123985" y="65719"/>
                    <a:pt x="122572" y="59760"/>
                  </a:cubicBezTo>
                  <a:cubicBezTo>
                    <a:pt x="119914" y="48616"/>
                    <a:pt x="111942" y="37371"/>
                    <a:pt x="103870" y="29021"/>
                  </a:cubicBezTo>
                  <a:cubicBezTo>
                    <a:pt x="93745" y="18517"/>
                    <a:pt x="83216" y="9697"/>
                    <a:pt x="69323" y="4882"/>
                  </a:cubicBezTo>
                  <a:cubicBezTo>
                    <a:pt x="62932" y="2660"/>
                    <a:pt x="57113" y="1044"/>
                    <a:pt x="51058" y="0"/>
                  </a:cubicBezTo>
                  <a:cubicBezTo>
                    <a:pt x="51024" y="101"/>
                    <a:pt x="50991" y="269"/>
                    <a:pt x="50924" y="370"/>
                  </a:cubicBezTo>
                  <a:cubicBezTo>
                    <a:pt x="45542" y="14006"/>
                    <a:pt x="34239" y="25453"/>
                    <a:pt x="23509" y="34879"/>
                  </a:cubicBezTo>
                  <a:cubicBezTo>
                    <a:pt x="14057" y="43196"/>
                    <a:pt x="2014" y="53632"/>
                    <a:pt x="97" y="66325"/>
                  </a:cubicBezTo>
                  <a:cubicBezTo>
                    <a:pt x="-778" y="72217"/>
                    <a:pt x="4437" y="80600"/>
                    <a:pt x="9079" y="83798"/>
                  </a:cubicBezTo>
                  <a:cubicBezTo>
                    <a:pt x="16311" y="88815"/>
                    <a:pt x="25898" y="85684"/>
                    <a:pt x="32558" y="82082"/>
                  </a:cubicBezTo>
                  <a:cubicBezTo>
                    <a:pt x="38646" y="78782"/>
                    <a:pt x="45676" y="74641"/>
                    <a:pt x="52841" y="78277"/>
                  </a:cubicBezTo>
                  <a:cubicBezTo>
                    <a:pt x="58391" y="81105"/>
                    <a:pt x="61923" y="88782"/>
                    <a:pt x="66128" y="93630"/>
                  </a:cubicBezTo>
                  <a:cubicBezTo>
                    <a:pt x="71139" y="99420"/>
                    <a:pt x="77801" y="104268"/>
                    <a:pt x="85065" y="108106"/>
                  </a:cubicBezTo>
                  <a:cubicBezTo>
                    <a:pt x="86008" y="105043"/>
                    <a:pt x="87252" y="102114"/>
                    <a:pt x="89338" y="100026"/>
                  </a:cubicBezTo>
                  <a:cubicBezTo>
                    <a:pt x="93509" y="95851"/>
                    <a:pt x="99934" y="95515"/>
                    <a:pt x="105248" y="94269"/>
                  </a:cubicBezTo>
                  <a:cubicBezTo>
                    <a:pt x="112648" y="92552"/>
                    <a:pt x="121058" y="89724"/>
                    <a:pt x="123009" y="8147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69" name="Freeform 1211">
              <a:extLst>
                <a:ext uri="{FF2B5EF4-FFF2-40B4-BE49-F238E27FC236}">
                  <a16:creationId xmlns:a16="http://schemas.microsoft.com/office/drawing/2014/main" id="{BA6B2879-01C7-152F-45E0-940B2CFBC931}"/>
                </a:ext>
              </a:extLst>
            </p:cNvPr>
            <p:cNvSpPr>
              <a:spLocks/>
            </p:cNvSpPr>
            <p:nvPr/>
          </p:nvSpPr>
          <p:spPr>
            <a:xfrm>
              <a:off x="11797552" y="4569481"/>
              <a:ext cx="708947" cy="649202"/>
            </a:xfrm>
            <a:custGeom>
              <a:avLst/>
              <a:gdLst>
                <a:gd name="connsiteX0" fmla="*/ 724101 w 729738"/>
                <a:gd name="connsiteY0" fmla="*/ 503596 h 668612"/>
                <a:gd name="connsiteX1" fmla="*/ 714111 w 729738"/>
                <a:gd name="connsiteY1" fmla="*/ 491543 h 668612"/>
                <a:gd name="connsiteX2" fmla="*/ 690363 w 729738"/>
                <a:gd name="connsiteY2" fmla="*/ 471107 h 668612"/>
                <a:gd name="connsiteX3" fmla="*/ 659685 w 729738"/>
                <a:gd name="connsiteY3" fmla="*/ 462219 h 668612"/>
                <a:gd name="connsiteX4" fmla="*/ 640007 w 729738"/>
                <a:gd name="connsiteY4" fmla="*/ 458549 h 668612"/>
                <a:gd name="connsiteX5" fmla="*/ 615990 w 729738"/>
                <a:gd name="connsiteY5" fmla="*/ 449526 h 668612"/>
                <a:gd name="connsiteX6" fmla="*/ 588138 w 729738"/>
                <a:gd name="connsiteY6" fmla="*/ 434309 h 668612"/>
                <a:gd name="connsiteX7" fmla="*/ 566173 w 729738"/>
                <a:gd name="connsiteY7" fmla="*/ 422458 h 668612"/>
                <a:gd name="connsiteX8" fmla="*/ 559143 w 729738"/>
                <a:gd name="connsiteY8" fmla="*/ 398453 h 668612"/>
                <a:gd name="connsiteX9" fmla="*/ 533746 w 729738"/>
                <a:gd name="connsiteY9" fmla="*/ 381181 h 668612"/>
                <a:gd name="connsiteX10" fmla="*/ 499772 w 729738"/>
                <a:gd name="connsiteY10" fmla="*/ 374178 h 668612"/>
                <a:gd name="connsiteX11" fmla="*/ 475082 w 729738"/>
                <a:gd name="connsiteY11" fmla="*/ 359432 h 668612"/>
                <a:gd name="connsiteX12" fmla="*/ 448677 w 729738"/>
                <a:gd name="connsiteY12" fmla="*/ 340040 h 668612"/>
                <a:gd name="connsiteX13" fmla="*/ 434515 w 729738"/>
                <a:gd name="connsiteY13" fmla="*/ 317415 h 668612"/>
                <a:gd name="connsiteX14" fmla="*/ 405486 w 729738"/>
                <a:gd name="connsiteY14" fmla="*/ 269372 h 668612"/>
                <a:gd name="connsiteX15" fmla="*/ 367745 w 729738"/>
                <a:gd name="connsiteY15" fmla="*/ 247992 h 668612"/>
                <a:gd name="connsiteX16" fmla="*/ 339018 w 729738"/>
                <a:gd name="connsiteY16" fmla="*/ 228869 h 668612"/>
                <a:gd name="connsiteX17" fmla="*/ 342348 w 729738"/>
                <a:gd name="connsiteY17" fmla="*/ 211497 h 668612"/>
                <a:gd name="connsiteX18" fmla="*/ 340094 w 729738"/>
                <a:gd name="connsiteY18" fmla="*/ 195000 h 668612"/>
                <a:gd name="connsiteX19" fmla="*/ 333267 w 729738"/>
                <a:gd name="connsiteY19" fmla="*/ 171803 h 668612"/>
                <a:gd name="connsiteX20" fmla="*/ 368148 w 729738"/>
                <a:gd name="connsiteY20" fmla="*/ 120729 h 668612"/>
                <a:gd name="connsiteX21" fmla="*/ 415106 w 729738"/>
                <a:gd name="connsiteY21" fmla="*/ 98307 h 668612"/>
                <a:gd name="connsiteX22" fmla="*/ 416620 w 729738"/>
                <a:gd name="connsiteY22" fmla="*/ 74201 h 668612"/>
                <a:gd name="connsiteX23" fmla="*/ 393982 w 729738"/>
                <a:gd name="connsiteY23" fmla="*/ 50095 h 668612"/>
                <a:gd name="connsiteX24" fmla="*/ 371512 w 729738"/>
                <a:gd name="connsiteY24" fmla="*/ 29827 h 668612"/>
                <a:gd name="connsiteX25" fmla="*/ 356644 w 729738"/>
                <a:gd name="connsiteY25" fmla="*/ 14879 h 668612"/>
                <a:gd name="connsiteX26" fmla="*/ 329801 w 729738"/>
                <a:gd name="connsiteY26" fmla="*/ 4375 h 668612"/>
                <a:gd name="connsiteX27" fmla="*/ 312243 w 729738"/>
                <a:gd name="connsiteY27" fmla="*/ 1445 h 668612"/>
                <a:gd name="connsiteX28" fmla="*/ 300301 w 729738"/>
                <a:gd name="connsiteY28" fmla="*/ 1378 h 668612"/>
                <a:gd name="connsiteX29" fmla="*/ 277798 w 729738"/>
                <a:gd name="connsiteY29" fmla="*/ 11209 h 668612"/>
                <a:gd name="connsiteX30" fmla="*/ 255967 w 729738"/>
                <a:gd name="connsiteY30" fmla="*/ 11714 h 668612"/>
                <a:gd name="connsiteX31" fmla="*/ 229124 w 729738"/>
                <a:gd name="connsiteY31" fmla="*/ 41746 h 668612"/>
                <a:gd name="connsiteX32" fmla="*/ 208807 w 729738"/>
                <a:gd name="connsiteY32" fmla="*/ 58950 h 668612"/>
                <a:gd name="connsiteX33" fmla="*/ 186303 w 729738"/>
                <a:gd name="connsiteY33" fmla="*/ 59185 h 668612"/>
                <a:gd name="connsiteX34" fmla="*/ 171906 w 729738"/>
                <a:gd name="connsiteY34" fmla="*/ 59623 h 668612"/>
                <a:gd name="connsiteX35" fmla="*/ 166726 w 729738"/>
                <a:gd name="connsiteY35" fmla="*/ 68208 h 668612"/>
                <a:gd name="connsiteX36" fmla="*/ 157813 w 729738"/>
                <a:gd name="connsiteY36" fmla="*/ 86288 h 668612"/>
                <a:gd name="connsiteX37" fmla="*/ 123401 w 729738"/>
                <a:gd name="connsiteY37" fmla="*/ 78679 h 668612"/>
                <a:gd name="connsiteX38" fmla="*/ 102310 w 729738"/>
                <a:gd name="connsiteY38" fmla="*/ 71036 h 668612"/>
                <a:gd name="connsiteX39" fmla="*/ 88788 w 729738"/>
                <a:gd name="connsiteY39" fmla="*/ 83190 h 668612"/>
                <a:gd name="connsiteX40" fmla="*/ 46708 w 729738"/>
                <a:gd name="connsiteY40" fmla="*/ 80430 h 668612"/>
                <a:gd name="connsiteX41" fmla="*/ 9068 w 729738"/>
                <a:gd name="connsiteY41" fmla="*/ 96960 h 668612"/>
                <a:gd name="connsiteX42" fmla="*/ 12430 w 729738"/>
                <a:gd name="connsiteY42" fmla="*/ 99889 h 668612"/>
                <a:gd name="connsiteX43" fmla="*/ 8394 w 729738"/>
                <a:gd name="connsiteY43" fmla="*/ 132883 h 668612"/>
                <a:gd name="connsiteX44" fmla="*/ 2811 w 729738"/>
                <a:gd name="connsiteY44" fmla="*/ 184631 h 668612"/>
                <a:gd name="connsiteX45" fmla="*/ 40182 w 729738"/>
                <a:gd name="connsiteY45" fmla="*/ 218399 h 668612"/>
                <a:gd name="connsiteX46" fmla="*/ 47380 w 729738"/>
                <a:gd name="connsiteY46" fmla="*/ 224762 h 668612"/>
                <a:gd name="connsiteX47" fmla="*/ 59187 w 729738"/>
                <a:gd name="connsiteY47" fmla="*/ 225671 h 668612"/>
                <a:gd name="connsiteX48" fmla="*/ 85055 w 729738"/>
                <a:gd name="connsiteY48" fmla="*/ 243279 h 668612"/>
                <a:gd name="connsiteX49" fmla="*/ 109946 w 729738"/>
                <a:gd name="connsiteY49" fmla="*/ 231866 h 668612"/>
                <a:gd name="connsiteX50" fmla="*/ 123939 w 729738"/>
                <a:gd name="connsiteY50" fmla="*/ 209174 h 668612"/>
                <a:gd name="connsiteX51" fmla="*/ 175372 w 729738"/>
                <a:gd name="connsiteY51" fmla="*/ 215032 h 668612"/>
                <a:gd name="connsiteX52" fmla="*/ 213550 w 729738"/>
                <a:gd name="connsiteY52" fmla="*/ 266409 h 668612"/>
                <a:gd name="connsiteX53" fmla="*/ 224045 w 729738"/>
                <a:gd name="connsiteY53" fmla="*/ 300918 h 668612"/>
                <a:gd name="connsiteX54" fmla="*/ 238005 w 729738"/>
                <a:gd name="connsiteY54" fmla="*/ 316506 h 668612"/>
                <a:gd name="connsiteX55" fmla="*/ 255093 w 729738"/>
                <a:gd name="connsiteY55" fmla="*/ 337817 h 668612"/>
                <a:gd name="connsiteX56" fmla="*/ 291657 w 729738"/>
                <a:gd name="connsiteY56" fmla="*/ 368421 h 668612"/>
                <a:gd name="connsiteX57" fmla="*/ 381200 w 729738"/>
                <a:gd name="connsiteY57" fmla="*/ 419326 h 668612"/>
                <a:gd name="connsiteX58" fmla="*/ 399397 w 729738"/>
                <a:gd name="connsiteY58" fmla="*/ 418821 h 668612"/>
                <a:gd name="connsiteX59" fmla="*/ 411272 w 729738"/>
                <a:gd name="connsiteY59" fmla="*/ 416297 h 668612"/>
                <a:gd name="connsiteX60" fmla="*/ 441646 w 729738"/>
                <a:gd name="connsiteY60" fmla="*/ 443702 h 668612"/>
                <a:gd name="connsiteX61" fmla="*/ 467581 w 729738"/>
                <a:gd name="connsiteY61" fmla="*/ 470703 h 668612"/>
                <a:gd name="connsiteX62" fmla="*/ 497720 w 729738"/>
                <a:gd name="connsiteY62" fmla="*/ 479524 h 668612"/>
                <a:gd name="connsiteX63" fmla="*/ 507912 w 729738"/>
                <a:gd name="connsiteY63" fmla="*/ 506525 h 668612"/>
                <a:gd name="connsiteX64" fmla="*/ 537379 w 729738"/>
                <a:gd name="connsiteY64" fmla="*/ 529958 h 668612"/>
                <a:gd name="connsiteX65" fmla="*/ 564525 w 729738"/>
                <a:gd name="connsiteY65" fmla="*/ 549249 h 668612"/>
                <a:gd name="connsiteX66" fmla="*/ 567316 w 729738"/>
                <a:gd name="connsiteY66" fmla="*/ 592916 h 668612"/>
                <a:gd name="connsiteX67" fmla="*/ 567316 w 729738"/>
                <a:gd name="connsiteY67" fmla="*/ 635809 h 668612"/>
                <a:gd name="connsiteX68" fmla="*/ 569436 w 729738"/>
                <a:gd name="connsiteY68" fmla="*/ 663584 h 668612"/>
                <a:gd name="connsiteX69" fmla="*/ 595572 w 729738"/>
                <a:gd name="connsiteY69" fmla="*/ 662844 h 668612"/>
                <a:gd name="connsiteX70" fmla="*/ 607009 w 729738"/>
                <a:gd name="connsiteY70" fmla="*/ 631970 h 668612"/>
                <a:gd name="connsiteX71" fmla="*/ 619556 w 729738"/>
                <a:gd name="connsiteY71" fmla="*/ 601299 h 668612"/>
                <a:gd name="connsiteX72" fmla="*/ 630420 w 729738"/>
                <a:gd name="connsiteY72" fmla="*/ 574971 h 668612"/>
                <a:gd name="connsiteX73" fmla="*/ 623693 w 729738"/>
                <a:gd name="connsiteY73" fmla="*/ 539620 h 668612"/>
                <a:gd name="connsiteX74" fmla="*/ 612492 w 729738"/>
                <a:gd name="connsiteY74" fmla="*/ 517097 h 668612"/>
                <a:gd name="connsiteX75" fmla="*/ 625038 w 729738"/>
                <a:gd name="connsiteY75" fmla="*/ 495247 h 668612"/>
                <a:gd name="connsiteX76" fmla="*/ 646836 w 729738"/>
                <a:gd name="connsiteY76" fmla="*/ 494910 h 668612"/>
                <a:gd name="connsiteX77" fmla="*/ 706879 w 729738"/>
                <a:gd name="connsiteY77" fmla="*/ 523191 h 668612"/>
                <a:gd name="connsiteX78" fmla="*/ 729652 w 729738"/>
                <a:gd name="connsiteY78" fmla="*/ 512417 h 668612"/>
                <a:gd name="connsiteX79" fmla="*/ 724101 w 729738"/>
                <a:gd name="connsiteY79" fmla="*/ 503596 h 66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729738" h="668612">
                  <a:moveTo>
                    <a:pt x="724101" y="503596"/>
                  </a:moveTo>
                  <a:cubicBezTo>
                    <a:pt x="721242" y="498647"/>
                    <a:pt x="717609" y="495920"/>
                    <a:pt x="714111" y="491543"/>
                  </a:cubicBezTo>
                  <a:cubicBezTo>
                    <a:pt x="707619" y="483396"/>
                    <a:pt x="700050" y="476359"/>
                    <a:pt x="690363" y="471107"/>
                  </a:cubicBezTo>
                  <a:cubicBezTo>
                    <a:pt x="680911" y="465990"/>
                    <a:pt x="669709" y="464879"/>
                    <a:pt x="659685" y="462219"/>
                  </a:cubicBezTo>
                  <a:cubicBezTo>
                    <a:pt x="653294" y="460535"/>
                    <a:pt x="646499" y="459929"/>
                    <a:pt x="640007" y="458549"/>
                  </a:cubicBezTo>
                  <a:cubicBezTo>
                    <a:pt x="631632" y="456731"/>
                    <a:pt x="623995" y="452825"/>
                    <a:pt x="615990" y="449526"/>
                  </a:cubicBezTo>
                  <a:cubicBezTo>
                    <a:pt x="606101" y="445452"/>
                    <a:pt x="597591" y="439224"/>
                    <a:pt x="588138" y="434309"/>
                  </a:cubicBezTo>
                  <a:cubicBezTo>
                    <a:pt x="581041" y="430605"/>
                    <a:pt x="572363" y="427709"/>
                    <a:pt x="566173" y="422458"/>
                  </a:cubicBezTo>
                  <a:cubicBezTo>
                    <a:pt x="558134" y="415623"/>
                    <a:pt x="563380" y="407375"/>
                    <a:pt x="559143" y="398453"/>
                  </a:cubicBezTo>
                  <a:cubicBezTo>
                    <a:pt x="554467" y="388656"/>
                    <a:pt x="543837" y="383639"/>
                    <a:pt x="533746" y="381181"/>
                  </a:cubicBezTo>
                  <a:cubicBezTo>
                    <a:pt x="522511" y="378421"/>
                    <a:pt x="510771" y="376872"/>
                    <a:pt x="499772" y="374178"/>
                  </a:cubicBezTo>
                  <a:cubicBezTo>
                    <a:pt x="490556" y="371922"/>
                    <a:pt x="482650" y="364684"/>
                    <a:pt x="475082" y="359432"/>
                  </a:cubicBezTo>
                  <a:cubicBezTo>
                    <a:pt x="465933" y="353069"/>
                    <a:pt x="456615" y="347581"/>
                    <a:pt x="448677" y="340040"/>
                  </a:cubicBezTo>
                  <a:cubicBezTo>
                    <a:pt x="441612" y="333306"/>
                    <a:pt x="438686" y="325764"/>
                    <a:pt x="434515" y="317415"/>
                  </a:cubicBezTo>
                  <a:cubicBezTo>
                    <a:pt x="426408" y="301221"/>
                    <a:pt x="418908" y="281828"/>
                    <a:pt x="405486" y="269372"/>
                  </a:cubicBezTo>
                  <a:cubicBezTo>
                    <a:pt x="394957" y="259608"/>
                    <a:pt x="380830" y="252908"/>
                    <a:pt x="367745" y="247992"/>
                  </a:cubicBezTo>
                  <a:cubicBezTo>
                    <a:pt x="358932" y="244659"/>
                    <a:pt x="339187" y="239980"/>
                    <a:pt x="339018" y="228869"/>
                  </a:cubicBezTo>
                  <a:cubicBezTo>
                    <a:pt x="338918" y="223247"/>
                    <a:pt x="342180" y="217490"/>
                    <a:pt x="342348" y="211497"/>
                  </a:cubicBezTo>
                  <a:cubicBezTo>
                    <a:pt x="342517" y="205470"/>
                    <a:pt x="342214" y="200690"/>
                    <a:pt x="340094" y="195000"/>
                  </a:cubicBezTo>
                  <a:cubicBezTo>
                    <a:pt x="336866" y="186313"/>
                    <a:pt x="332997" y="181365"/>
                    <a:pt x="333267" y="171803"/>
                  </a:cubicBezTo>
                  <a:cubicBezTo>
                    <a:pt x="333838" y="151872"/>
                    <a:pt x="350085" y="128810"/>
                    <a:pt x="368148" y="120729"/>
                  </a:cubicBezTo>
                  <a:cubicBezTo>
                    <a:pt x="381805" y="114635"/>
                    <a:pt x="407269" y="111639"/>
                    <a:pt x="415106" y="98307"/>
                  </a:cubicBezTo>
                  <a:cubicBezTo>
                    <a:pt x="420589" y="88914"/>
                    <a:pt x="420152" y="84200"/>
                    <a:pt x="416620" y="74201"/>
                  </a:cubicBezTo>
                  <a:cubicBezTo>
                    <a:pt x="412853" y="63562"/>
                    <a:pt x="402593" y="56492"/>
                    <a:pt x="393982" y="50095"/>
                  </a:cubicBezTo>
                  <a:cubicBezTo>
                    <a:pt x="385438" y="43765"/>
                    <a:pt x="377701" y="38783"/>
                    <a:pt x="371512" y="29827"/>
                  </a:cubicBezTo>
                  <a:cubicBezTo>
                    <a:pt x="366971" y="23228"/>
                    <a:pt x="363641" y="19054"/>
                    <a:pt x="356644" y="14879"/>
                  </a:cubicBezTo>
                  <a:cubicBezTo>
                    <a:pt x="348503" y="10064"/>
                    <a:pt x="338984" y="6496"/>
                    <a:pt x="329801" y="4375"/>
                  </a:cubicBezTo>
                  <a:cubicBezTo>
                    <a:pt x="323949" y="3028"/>
                    <a:pt x="317894" y="2927"/>
                    <a:pt x="312243" y="1445"/>
                  </a:cubicBezTo>
                  <a:cubicBezTo>
                    <a:pt x="306019" y="-171"/>
                    <a:pt x="306726" y="-743"/>
                    <a:pt x="300301" y="1378"/>
                  </a:cubicBezTo>
                  <a:cubicBezTo>
                    <a:pt x="292464" y="3937"/>
                    <a:pt x="285804" y="10266"/>
                    <a:pt x="277798" y="11209"/>
                  </a:cubicBezTo>
                  <a:cubicBezTo>
                    <a:pt x="270935" y="12051"/>
                    <a:pt x="262459" y="9121"/>
                    <a:pt x="255967" y="11714"/>
                  </a:cubicBezTo>
                  <a:cubicBezTo>
                    <a:pt x="242377" y="17101"/>
                    <a:pt x="237837" y="31746"/>
                    <a:pt x="229124" y="41746"/>
                  </a:cubicBezTo>
                  <a:cubicBezTo>
                    <a:pt x="222633" y="49186"/>
                    <a:pt x="219403" y="56492"/>
                    <a:pt x="208807" y="58950"/>
                  </a:cubicBezTo>
                  <a:cubicBezTo>
                    <a:pt x="201979" y="60532"/>
                    <a:pt x="193367" y="59185"/>
                    <a:pt x="186303" y="59185"/>
                  </a:cubicBezTo>
                  <a:cubicBezTo>
                    <a:pt x="182805" y="59185"/>
                    <a:pt x="174766" y="57502"/>
                    <a:pt x="171906" y="59623"/>
                  </a:cubicBezTo>
                  <a:cubicBezTo>
                    <a:pt x="169922" y="61104"/>
                    <a:pt x="168038" y="65952"/>
                    <a:pt x="166726" y="68208"/>
                  </a:cubicBezTo>
                  <a:cubicBezTo>
                    <a:pt x="163464" y="73831"/>
                    <a:pt x="162353" y="81271"/>
                    <a:pt x="157813" y="86288"/>
                  </a:cubicBezTo>
                  <a:cubicBezTo>
                    <a:pt x="146140" y="99216"/>
                    <a:pt x="133358" y="85446"/>
                    <a:pt x="123401" y="78679"/>
                  </a:cubicBezTo>
                  <a:cubicBezTo>
                    <a:pt x="116404" y="73898"/>
                    <a:pt x="111325" y="69588"/>
                    <a:pt x="102310" y="71036"/>
                  </a:cubicBezTo>
                  <a:cubicBezTo>
                    <a:pt x="94372" y="72315"/>
                    <a:pt x="93430" y="78005"/>
                    <a:pt x="88788" y="83190"/>
                  </a:cubicBezTo>
                  <a:cubicBezTo>
                    <a:pt x="75771" y="97768"/>
                    <a:pt x="61474" y="83089"/>
                    <a:pt x="46708" y="80430"/>
                  </a:cubicBezTo>
                  <a:cubicBezTo>
                    <a:pt x="29451" y="77298"/>
                    <a:pt x="19899" y="85816"/>
                    <a:pt x="9068" y="96960"/>
                  </a:cubicBezTo>
                  <a:cubicBezTo>
                    <a:pt x="10211" y="97869"/>
                    <a:pt x="11523" y="98644"/>
                    <a:pt x="12430" y="99889"/>
                  </a:cubicBezTo>
                  <a:cubicBezTo>
                    <a:pt x="20403" y="110831"/>
                    <a:pt x="13171" y="122850"/>
                    <a:pt x="8394" y="132883"/>
                  </a:cubicBezTo>
                  <a:cubicBezTo>
                    <a:pt x="1633" y="146956"/>
                    <a:pt x="-3379" y="169615"/>
                    <a:pt x="2811" y="184631"/>
                  </a:cubicBezTo>
                  <a:cubicBezTo>
                    <a:pt x="8765" y="199074"/>
                    <a:pt x="28005" y="209208"/>
                    <a:pt x="40182" y="218399"/>
                  </a:cubicBezTo>
                  <a:cubicBezTo>
                    <a:pt x="43781" y="221126"/>
                    <a:pt x="46102" y="222405"/>
                    <a:pt x="47380" y="224762"/>
                  </a:cubicBezTo>
                  <a:cubicBezTo>
                    <a:pt x="51215" y="224459"/>
                    <a:pt x="55083" y="224560"/>
                    <a:pt x="59187" y="225671"/>
                  </a:cubicBezTo>
                  <a:cubicBezTo>
                    <a:pt x="70556" y="228836"/>
                    <a:pt x="74593" y="239273"/>
                    <a:pt x="85055" y="243279"/>
                  </a:cubicBezTo>
                  <a:cubicBezTo>
                    <a:pt x="93599" y="246545"/>
                    <a:pt x="103992" y="238667"/>
                    <a:pt x="109946" y="231866"/>
                  </a:cubicBezTo>
                  <a:cubicBezTo>
                    <a:pt x="115799" y="225132"/>
                    <a:pt x="118423" y="215739"/>
                    <a:pt x="123939" y="209174"/>
                  </a:cubicBezTo>
                  <a:cubicBezTo>
                    <a:pt x="137765" y="192610"/>
                    <a:pt x="163362" y="201868"/>
                    <a:pt x="175372" y="215032"/>
                  </a:cubicBezTo>
                  <a:cubicBezTo>
                    <a:pt x="189970" y="231058"/>
                    <a:pt x="204737" y="246410"/>
                    <a:pt x="213550" y="266409"/>
                  </a:cubicBezTo>
                  <a:cubicBezTo>
                    <a:pt x="218394" y="277418"/>
                    <a:pt x="216577" y="290750"/>
                    <a:pt x="224045" y="300918"/>
                  </a:cubicBezTo>
                  <a:cubicBezTo>
                    <a:pt x="227879" y="306136"/>
                    <a:pt x="233564" y="311759"/>
                    <a:pt x="238005" y="316506"/>
                  </a:cubicBezTo>
                  <a:cubicBezTo>
                    <a:pt x="244194" y="323172"/>
                    <a:pt x="248164" y="331926"/>
                    <a:pt x="255093" y="337817"/>
                  </a:cubicBezTo>
                  <a:cubicBezTo>
                    <a:pt x="267236" y="348153"/>
                    <a:pt x="279244" y="358422"/>
                    <a:pt x="291657" y="368421"/>
                  </a:cubicBezTo>
                  <a:cubicBezTo>
                    <a:pt x="317187" y="388992"/>
                    <a:pt x="348134" y="414310"/>
                    <a:pt x="381200" y="419326"/>
                  </a:cubicBezTo>
                  <a:cubicBezTo>
                    <a:pt x="386682" y="420168"/>
                    <a:pt x="394016" y="420202"/>
                    <a:pt x="399397" y="418821"/>
                  </a:cubicBezTo>
                  <a:cubicBezTo>
                    <a:pt x="403602" y="417710"/>
                    <a:pt x="406428" y="415421"/>
                    <a:pt x="411272" y="416297"/>
                  </a:cubicBezTo>
                  <a:cubicBezTo>
                    <a:pt x="422877" y="418384"/>
                    <a:pt x="436735" y="433736"/>
                    <a:pt x="441646" y="443702"/>
                  </a:cubicBezTo>
                  <a:cubicBezTo>
                    <a:pt x="447769" y="456058"/>
                    <a:pt x="451805" y="468582"/>
                    <a:pt x="467581" y="470703"/>
                  </a:cubicBezTo>
                  <a:cubicBezTo>
                    <a:pt x="477067" y="471982"/>
                    <a:pt x="491900" y="470804"/>
                    <a:pt x="497720" y="479524"/>
                  </a:cubicBezTo>
                  <a:cubicBezTo>
                    <a:pt x="503338" y="487907"/>
                    <a:pt x="502699" y="498310"/>
                    <a:pt x="507912" y="506525"/>
                  </a:cubicBezTo>
                  <a:cubicBezTo>
                    <a:pt x="515347" y="518242"/>
                    <a:pt x="523857" y="526187"/>
                    <a:pt x="537379" y="529958"/>
                  </a:cubicBezTo>
                  <a:cubicBezTo>
                    <a:pt x="549219" y="533257"/>
                    <a:pt x="558738" y="537533"/>
                    <a:pt x="564525" y="549249"/>
                  </a:cubicBezTo>
                  <a:cubicBezTo>
                    <a:pt x="570546" y="561403"/>
                    <a:pt x="567316" y="579550"/>
                    <a:pt x="567316" y="592916"/>
                  </a:cubicBezTo>
                  <a:cubicBezTo>
                    <a:pt x="567316" y="607225"/>
                    <a:pt x="567316" y="621500"/>
                    <a:pt x="567316" y="635809"/>
                  </a:cubicBezTo>
                  <a:cubicBezTo>
                    <a:pt x="567316" y="644226"/>
                    <a:pt x="564895" y="656481"/>
                    <a:pt x="569436" y="663584"/>
                  </a:cubicBezTo>
                  <a:cubicBezTo>
                    <a:pt x="575557" y="673146"/>
                    <a:pt x="587298" y="666850"/>
                    <a:pt x="595572" y="662844"/>
                  </a:cubicBezTo>
                  <a:cubicBezTo>
                    <a:pt x="607917" y="656884"/>
                    <a:pt x="606572" y="643451"/>
                    <a:pt x="607009" y="631970"/>
                  </a:cubicBezTo>
                  <a:cubicBezTo>
                    <a:pt x="607479" y="619648"/>
                    <a:pt x="612458" y="610760"/>
                    <a:pt x="619556" y="601299"/>
                  </a:cubicBezTo>
                  <a:cubicBezTo>
                    <a:pt x="624601" y="594566"/>
                    <a:pt x="630084" y="583456"/>
                    <a:pt x="630420" y="574971"/>
                  </a:cubicBezTo>
                  <a:cubicBezTo>
                    <a:pt x="630925" y="562178"/>
                    <a:pt x="630555" y="550765"/>
                    <a:pt x="623693" y="539620"/>
                  </a:cubicBezTo>
                  <a:cubicBezTo>
                    <a:pt x="619791" y="533325"/>
                    <a:pt x="611550" y="524941"/>
                    <a:pt x="612492" y="517097"/>
                  </a:cubicBezTo>
                  <a:cubicBezTo>
                    <a:pt x="613299" y="510464"/>
                    <a:pt x="619993" y="499152"/>
                    <a:pt x="625038" y="495247"/>
                  </a:cubicBezTo>
                  <a:cubicBezTo>
                    <a:pt x="632607" y="489422"/>
                    <a:pt x="638729" y="492015"/>
                    <a:pt x="646836" y="494910"/>
                  </a:cubicBezTo>
                  <a:cubicBezTo>
                    <a:pt x="667590" y="502317"/>
                    <a:pt x="685619" y="517097"/>
                    <a:pt x="706879" y="523191"/>
                  </a:cubicBezTo>
                  <a:cubicBezTo>
                    <a:pt x="714145" y="525278"/>
                    <a:pt x="731098" y="524908"/>
                    <a:pt x="729652" y="512417"/>
                  </a:cubicBezTo>
                  <a:cubicBezTo>
                    <a:pt x="729315" y="510061"/>
                    <a:pt x="725313" y="505717"/>
                    <a:pt x="724101" y="50359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0" name="Freeform 1212">
              <a:extLst>
                <a:ext uri="{FF2B5EF4-FFF2-40B4-BE49-F238E27FC236}">
                  <a16:creationId xmlns:a16="http://schemas.microsoft.com/office/drawing/2014/main" id="{D6E9CAE4-3D01-5AAF-7A9A-F562C1DE02D6}"/>
                </a:ext>
              </a:extLst>
            </p:cNvPr>
            <p:cNvSpPr>
              <a:spLocks/>
            </p:cNvSpPr>
            <p:nvPr/>
          </p:nvSpPr>
          <p:spPr>
            <a:xfrm>
              <a:off x="12150211" y="5209976"/>
              <a:ext cx="164051" cy="98884"/>
            </a:xfrm>
            <a:custGeom>
              <a:avLst/>
              <a:gdLst>
                <a:gd name="connsiteX0" fmla="*/ 168256 w 168862"/>
                <a:gd name="connsiteY0" fmla="*/ 0 h 101840"/>
                <a:gd name="connsiteX1" fmla="*/ 127756 w 168862"/>
                <a:gd name="connsiteY1" fmla="*/ 11750 h 101840"/>
                <a:gd name="connsiteX2" fmla="*/ 105253 w 168862"/>
                <a:gd name="connsiteY2" fmla="*/ 11986 h 101840"/>
                <a:gd name="connsiteX3" fmla="*/ 85843 w 168862"/>
                <a:gd name="connsiteY3" fmla="*/ 8956 h 101840"/>
                <a:gd name="connsiteX4" fmla="*/ 73634 w 168862"/>
                <a:gd name="connsiteY4" fmla="*/ 9090 h 101840"/>
                <a:gd name="connsiteX5" fmla="*/ 61826 w 168862"/>
                <a:gd name="connsiteY5" fmla="*/ 5858 h 101840"/>
                <a:gd name="connsiteX6" fmla="*/ 42249 w 168862"/>
                <a:gd name="connsiteY6" fmla="*/ 8316 h 101840"/>
                <a:gd name="connsiteX7" fmla="*/ 21932 w 168862"/>
                <a:gd name="connsiteY7" fmla="*/ 9663 h 101840"/>
                <a:gd name="connsiteX8" fmla="*/ 875 w 168862"/>
                <a:gd name="connsiteY8" fmla="*/ 33095 h 101840"/>
                <a:gd name="connsiteX9" fmla="*/ 28761 w 168862"/>
                <a:gd name="connsiteY9" fmla="*/ 51040 h 101840"/>
                <a:gd name="connsiteX10" fmla="*/ 73768 w 168862"/>
                <a:gd name="connsiteY10" fmla="*/ 60063 h 101840"/>
                <a:gd name="connsiteX11" fmla="*/ 93345 w 168862"/>
                <a:gd name="connsiteY11" fmla="*/ 69052 h 101840"/>
                <a:gd name="connsiteX12" fmla="*/ 108213 w 168862"/>
                <a:gd name="connsiteY12" fmla="*/ 81004 h 101840"/>
                <a:gd name="connsiteX13" fmla="*/ 124393 w 168862"/>
                <a:gd name="connsiteY13" fmla="*/ 93091 h 101840"/>
                <a:gd name="connsiteX14" fmla="*/ 147300 w 168862"/>
                <a:gd name="connsiteY14" fmla="*/ 101575 h 101840"/>
                <a:gd name="connsiteX15" fmla="*/ 168458 w 168862"/>
                <a:gd name="connsiteY15" fmla="*/ 69086 h 101840"/>
                <a:gd name="connsiteX16" fmla="*/ 168256 w 168862"/>
                <a:gd name="connsiteY16" fmla="*/ 0 h 101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8862" h="101840">
                  <a:moveTo>
                    <a:pt x="168256" y="0"/>
                  </a:moveTo>
                  <a:cubicBezTo>
                    <a:pt x="154464" y="5050"/>
                    <a:pt x="141379" y="8787"/>
                    <a:pt x="127756" y="11750"/>
                  </a:cubicBezTo>
                  <a:cubicBezTo>
                    <a:pt x="120861" y="13265"/>
                    <a:pt x="112383" y="11918"/>
                    <a:pt x="105253" y="11986"/>
                  </a:cubicBezTo>
                  <a:cubicBezTo>
                    <a:pt x="98189" y="12086"/>
                    <a:pt x="92806" y="9258"/>
                    <a:pt x="85843" y="8956"/>
                  </a:cubicBezTo>
                  <a:cubicBezTo>
                    <a:pt x="81773" y="8787"/>
                    <a:pt x="77670" y="9326"/>
                    <a:pt x="73634" y="9090"/>
                  </a:cubicBezTo>
                  <a:cubicBezTo>
                    <a:pt x="68958" y="8821"/>
                    <a:pt x="66099" y="6666"/>
                    <a:pt x="61826" y="5858"/>
                  </a:cubicBezTo>
                  <a:cubicBezTo>
                    <a:pt x="54897" y="4579"/>
                    <a:pt x="48540" y="6666"/>
                    <a:pt x="42249" y="8316"/>
                  </a:cubicBezTo>
                  <a:cubicBezTo>
                    <a:pt x="35589" y="10066"/>
                    <a:pt x="28492" y="7878"/>
                    <a:pt x="21932" y="9663"/>
                  </a:cubicBezTo>
                  <a:cubicBezTo>
                    <a:pt x="12447" y="12222"/>
                    <a:pt x="-3968" y="19123"/>
                    <a:pt x="875" y="33095"/>
                  </a:cubicBezTo>
                  <a:cubicBezTo>
                    <a:pt x="4844" y="44542"/>
                    <a:pt x="18636" y="48549"/>
                    <a:pt x="28761" y="51040"/>
                  </a:cubicBezTo>
                  <a:cubicBezTo>
                    <a:pt x="43158" y="54575"/>
                    <a:pt x="60145" y="53868"/>
                    <a:pt x="73768" y="60063"/>
                  </a:cubicBezTo>
                  <a:cubicBezTo>
                    <a:pt x="80529" y="63127"/>
                    <a:pt x="87089" y="64810"/>
                    <a:pt x="93345" y="69052"/>
                  </a:cubicBezTo>
                  <a:cubicBezTo>
                    <a:pt x="98592" y="72655"/>
                    <a:pt x="103268" y="76998"/>
                    <a:pt x="108213" y="81004"/>
                  </a:cubicBezTo>
                  <a:cubicBezTo>
                    <a:pt x="113629" y="85381"/>
                    <a:pt x="118337" y="89623"/>
                    <a:pt x="124393" y="93091"/>
                  </a:cubicBezTo>
                  <a:cubicBezTo>
                    <a:pt x="130380" y="96525"/>
                    <a:pt x="140337" y="103258"/>
                    <a:pt x="147300" y="101575"/>
                  </a:cubicBezTo>
                  <a:cubicBezTo>
                    <a:pt x="161730" y="98073"/>
                    <a:pt x="170946" y="83260"/>
                    <a:pt x="168458" y="69086"/>
                  </a:cubicBezTo>
                  <a:cubicBezTo>
                    <a:pt x="165565" y="52892"/>
                    <a:pt x="158871" y="37337"/>
                    <a:pt x="168256" y="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1" name="Freeform 1213">
              <a:extLst>
                <a:ext uri="{FF2B5EF4-FFF2-40B4-BE49-F238E27FC236}">
                  <a16:creationId xmlns:a16="http://schemas.microsoft.com/office/drawing/2014/main" id="{8F7562D5-567F-3A0B-4807-D7947DA71672}"/>
                </a:ext>
              </a:extLst>
            </p:cNvPr>
            <p:cNvSpPr>
              <a:spLocks/>
            </p:cNvSpPr>
            <p:nvPr/>
          </p:nvSpPr>
          <p:spPr>
            <a:xfrm>
              <a:off x="11910908" y="4863384"/>
              <a:ext cx="87547" cy="303438"/>
            </a:xfrm>
            <a:custGeom>
              <a:avLst/>
              <a:gdLst>
                <a:gd name="connsiteX0" fmla="*/ 21589 w 90114"/>
                <a:gd name="connsiteY0" fmla="*/ 149799 h 312510"/>
                <a:gd name="connsiteX1" fmla="*/ 431 w 90114"/>
                <a:gd name="connsiteY1" fmla="*/ 170673 h 312510"/>
                <a:gd name="connsiteX2" fmla="*/ 565 w 90114"/>
                <a:gd name="connsiteY2" fmla="*/ 185857 h 312510"/>
                <a:gd name="connsiteX3" fmla="*/ 1945 w 90114"/>
                <a:gd name="connsiteY3" fmla="*/ 202387 h 312510"/>
                <a:gd name="connsiteX4" fmla="*/ 9547 w 90114"/>
                <a:gd name="connsiteY4" fmla="*/ 221982 h 312510"/>
                <a:gd name="connsiteX5" fmla="*/ 11935 w 90114"/>
                <a:gd name="connsiteY5" fmla="*/ 233867 h 312510"/>
                <a:gd name="connsiteX6" fmla="*/ 8033 w 90114"/>
                <a:gd name="connsiteY6" fmla="*/ 248950 h 312510"/>
                <a:gd name="connsiteX7" fmla="*/ 4266 w 90114"/>
                <a:gd name="connsiteY7" fmla="*/ 261643 h 312510"/>
                <a:gd name="connsiteX8" fmla="*/ 532 w 90114"/>
                <a:gd name="connsiteY8" fmla="*/ 278981 h 312510"/>
                <a:gd name="connsiteX9" fmla="*/ 10119 w 90114"/>
                <a:gd name="connsiteY9" fmla="*/ 305275 h 312510"/>
                <a:gd name="connsiteX10" fmla="*/ 44026 w 90114"/>
                <a:gd name="connsiteY10" fmla="*/ 310628 h 312510"/>
                <a:gd name="connsiteX11" fmla="*/ 56943 w 90114"/>
                <a:gd name="connsiteY11" fmla="*/ 302414 h 312510"/>
                <a:gd name="connsiteX12" fmla="*/ 58187 w 90114"/>
                <a:gd name="connsiteY12" fmla="*/ 294670 h 312510"/>
                <a:gd name="connsiteX13" fmla="*/ 60676 w 90114"/>
                <a:gd name="connsiteY13" fmla="*/ 291169 h 312510"/>
                <a:gd name="connsiteX14" fmla="*/ 64275 w 90114"/>
                <a:gd name="connsiteY14" fmla="*/ 273662 h 312510"/>
                <a:gd name="connsiteX15" fmla="*/ 78638 w 90114"/>
                <a:gd name="connsiteY15" fmla="*/ 261743 h 312510"/>
                <a:gd name="connsiteX16" fmla="*/ 87553 w 90114"/>
                <a:gd name="connsiteY16" fmla="*/ 254370 h 312510"/>
                <a:gd name="connsiteX17" fmla="*/ 85232 w 90114"/>
                <a:gd name="connsiteY17" fmla="*/ 236796 h 312510"/>
                <a:gd name="connsiteX18" fmla="*/ 70161 w 90114"/>
                <a:gd name="connsiteY18" fmla="*/ 209929 h 312510"/>
                <a:gd name="connsiteX19" fmla="*/ 69422 w 90114"/>
                <a:gd name="connsiteY19" fmla="*/ 200839 h 312510"/>
                <a:gd name="connsiteX20" fmla="*/ 71810 w 90114"/>
                <a:gd name="connsiteY20" fmla="*/ 194240 h 312510"/>
                <a:gd name="connsiteX21" fmla="*/ 72482 w 90114"/>
                <a:gd name="connsiteY21" fmla="*/ 179898 h 312510"/>
                <a:gd name="connsiteX22" fmla="*/ 68816 w 90114"/>
                <a:gd name="connsiteY22" fmla="*/ 143806 h 312510"/>
                <a:gd name="connsiteX23" fmla="*/ 52098 w 90114"/>
                <a:gd name="connsiteY23" fmla="*/ 116838 h 312510"/>
                <a:gd name="connsiteX24" fmla="*/ 59835 w 90114"/>
                <a:gd name="connsiteY24" fmla="*/ 80814 h 312510"/>
                <a:gd name="connsiteX25" fmla="*/ 63669 w 90114"/>
                <a:gd name="connsiteY25" fmla="*/ 38763 h 312510"/>
                <a:gd name="connsiteX26" fmla="*/ 41839 w 90114"/>
                <a:gd name="connsiteY26" fmla="*/ 248 h 312510"/>
                <a:gd name="connsiteX27" fmla="*/ 22194 w 90114"/>
                <a:gd name="connsiteY27" fmla="*/ 6409 h 312510"/>
                <a:gd name="connsiteX28" fmla="*/ 11767 w 90114"/>
                <a:gd name="connsiteY28" fmla="*/ 20078 h 312510"/>
                <a:gd name="connsiteX29" fmla="*/ 7192 w 90114"/>
                <a:gd name="connsiteY29" fmla="*/ 53779 h 312510"/>
                <a:gd name="connsiteX30" fmla="*/ 24515 w 90114"/>
                <a:gd name="connsiteY30" fmla="*/ 86807 h 312510"/>
                <a:gd name="connsiteX31" fmla="*/ 21589 w 90114"/>
                <a:gd name="connsiteY31" fmla="*/ 149799 h 31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0114" h="312510">
                  <a:moveTo>
                    <a:pt x="21589" y="149799"/>
                  </a:moveTo>
                  <a:cubicBezTo>
                    <a:pt x="16779" y="154243"/>
                    <a:pt x="2517" y="162660"/>
                    <a:pt x="431" y="170673"/>
                  </a:cubicBezTo>
                  <a:cubicBezTo>
                    <a:pt x="-611" y="174746"/>
                    <a:pt x="565" y="181581"/>
                    <a:pt x="565" y="185857"/>
                  </a:cubicBezTo>
                  <a:cubicBezTo>
                    <a:pt x="565" y="191681"/>
                    <a:pt x="95" y="196900"/>
                    <a:pt x="1945" y="202387"/>
                  </a:cubicBezTo>
                  <a:cubicBezTo>
                    <a:pt x="4366" y="209525"/>
                    <a:pt x="8268" y="214508"/>
                    <a:pt x="9547" y="221982"/>
                  </a:cubicBezTo>
                  <a:cubicBezTo>
                    <a:pt x="10354" y="226729"/>
                    <a:pt x="12607" y="229187"/>
                    <a:pt x="11935" y="233867"/>
                  </a:cubicBezTo>
                  <a:cubicBezTo>
                    <a:pt x="11263" y="238513"/>
                    <a:pt x="9110" y="244606"/>
                    <a:pt x="8033" y="248950"/>
                  </a:cubicBezTo>
                  <a:cubicBezTo>
                    <a:pt x="6990" y="253057"/>
                    <a:pt x="5578" y="257737"/>
                    <a:pt x="4266" y="261643"/>
                  </a:cubicBezTo>
                  <a:cubicBezTo>
                    <a:pt x="2113" y="267972"/>
                    <a:pt x="431" y="272315"/>
                    <a:pt x="532" y="278981"/>
                  </a:cubicBezTo>
                  <a:cubicBezTo>
                    <a:pt x="701" y="290092"/>
                    <a:pt x="565" y="297970"/>
                    <a:pt x="10119" y="305275"/>
                  </a:cubicBezTo>
                  <a:cubicBezTo>
                    <a:pt x="19570" y="312514"/>
                    <a:pt x="32925" y="314366"/>
                    <a:pt x="44026" y="310628"/>
                  </a:cubicBezTo>
                  <a:cubicBezTo>
                    <a:pt x="47894" y="309316"/>
                    <a:pt x="54688" y="306151"/>
                    <a:pt x="56943" y="302414"/>
                  </a:cubicBezTo>
                  <a:cubicBezTo>
                    <a:pt x="58254" y="300225"/>
                    <a:pt x="57581" y="297094"/>
                    <a:pt x="58187" y="294670"/>
                  </a:cubicBezTo>
                  <a:cubicBezTo>
                    <a:pt x="58523" y="293357"/>
                    <a:pt x="60205" y="293189"/>
                    <a:pt x="60676" y="291169"/>
                  </a:cubicBezTo>
                  <a:cubicBezTo>
                    <a:pt x="62257" y="284200"/>
                    <a:pt x="59801" y="280328"/>
                    <a:pt x="64275" y="273662"/>
                  </a:cubicBezTo>
                  <a:cubicBezTo>
                    <a:pt x="68379" y="267568"/>
                    <a:pt x="72752" y="265581"/>
                    <a:pt x="78638" y="261743"/>
                  </a:cubicBezTo>
                  <a:cubicBezTo>
                    <a:pt x="81194" y="260094"/>
                    <a:pt x="85534" y="256693"/>
                    <a:pt x="87553" y="254370"/>
                  </a:cubicBezTo>
                  <a:cubicBezTo>
                    <a:pt x="92699" y="248445"/>
                    <a:pt x="89134" y="243058"/>
                    <a:pt x="85232" y="236796"/>
                  </a:cubicBezTo>
                  <a:cubicBezTo>
                    <a:pt x="79647" y="227840"/>
                    <a:pt x="72785" y="220467"/>
                    <a:pt x="70161" y="209929"/>
                  </a:cubicBezTo>
                  <a:cubicBezTo>
                    <a:pt x="69422" y="206966"/>
                    <a:pt x="68985" y="203936"/>
                    <a:pt x="69422" y="200839"/>
                  </a:cubicBezTo>
                  <a:cubicBezTo>
                    <a:pt x="69826" y="198078"/>
                    <a:pt x="71406" y="196193"/>
                    <a:pt x="71810" y="194240"/>
                  </a:cubicBezTo>
                  <a:cubicBezTo>
                    <a:pt x="72819" y="189560"/>
                    <a:pt x="72516" y="184780"/>
                    <a:pt x="72482" y="179898"/>
                  </a:cubicBezTo>
                  <a:cubicBezTo>
                    <a:pt x="72449" y="167407"/>
                    <a:pt x="73492" y="155522"/>
                    <a:pt x="68816" y="143806"/>
                  </a:cubicBezTo>
                  <a:cubicBezTo>
                    <a:pt x="65015" y="134244"/>
                    <a:pt x="55059" y="126905"/>
                    <a:pt x="52098" y="116838"/>
                  </a:cubicBezTo>
                  <a:cubicBezTo>
                    <a:pt x="48163" y="103472"/>
                    <a:pt x="55462" y="92665"/>
                    <a:pt x="59835" y="80814"/>
                  </a:cubicBezTo>
                  <a:cubicBezTo>
                    <a:pt x="64510" y="68122"/>
                    <a:pt x="65519" y="52264"/>
                    <a:pt x="63669" y="38763"/>
                  </a:cubicBezTo>
                  <a:cubicBezTo>
                    <a:pt x="61988" y="26576"/>
                    <a:pt x="55900" y="3985"/>
                    <a:pt x="41839" y="248"/>
                  </a:cubicBezTo>
                  <a:cubicBezTo>
                    <a:pt x="36827" y="-1065"/>
                    <a:pt x="26501" y="3110"/>
                    <a:pt x="22194" y="6409"/>
                  </a:cubicBezTo>
                  <a:cubicBezTo>
                    <a:pt x="17721" y="9843"/>
                    <a:pt x="14727" y="15331"/>
                    <a:pt x="11767" y="20078"/>
                  </a:cubicBezTo>
                  <a:cubicBezTo>
                    <a:pt x="5712" y="29808"/>
                    <a:pt x="4266" y="42029"/>
                    <a:pt x="7192" y="53779"/>
                  </a:cubicBezTo>
                  <a:cubicBezTo>
                    <a:pt x="10286" y="66169"/>
                    <a:pt x="18427" y="76134"/>
                    <a:pt x="24515" y="86807"/>
                  </a:cubicBezTo>
                  <a:cubicBezTo>
                    <a:pt x="30638" y="97378"/>
                    <a:pt x="33362" y="110509"/>
                    <a:pt x="21589" y="14979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2" name="Freeform 1214">
              <a:extLst>
                <a:ext uri="{FF2B5EF4-FFF2-40B4-BE49-F238E27FC236}">
                  <a16:creationId xmlns:a16="http://schemas.microsoft.com/office/drawing/2014/main" id="{F5F36F4A-26AF-77EA-0615-CB700A3FEB79}"/>
                </a:ext>
              </a:extLst>
            </p:cNvPr>
            <p:cNvSpPr>
              <a:spLocks/>
            </p:cNvSpPr>
            <p:nvPr/>
          </p:nvSpPr>
          <p:spPr>
            <a:xfrm>
              <a:off x="11763874" y="4527700"/>
              <a:ext cx="292319" cy="135827"/>
            </a:xfrm>
            <a:custGeom>
              <a:avLst/>
              <a:gdLst>
                <a:gd name="connsiteX0" fmla="*/ 100479 w 300892"/>
                <a:gd name="connsiteY0" fmla="*/ 101 h 139888"/>
                <a:gd name="connsiteX1" fmla="*/ 99538 w 300892"/>
                <a:gd name="connsiteY1" fmla="*/ 1582 h 139888"/>
                <a:gd name="connsiteX2" fmla="*/ 73334 w 300892"/>
                <a:gd name="connsiteY2" fmla="*/ 24813 h 139888"/>
                <a:gd name="connsiteX3" fmla="*/ 40470 w 300892"/>
                <a:gd name="connsiteY3" fmla="*/ 42017 h 139888"/>
                <a:gd name="connsiteX4" fmla="*/ 21532 w 300892"/>
                <a:gd name="connsiteY4" fmla="*/ 52926 h 139888"/>
                <a:gd name="connsiteX5" fmla="*/ 10937 w 300892"/>
                <a:gd name="connsiteY5" fmla="*/ 64507 h 139888"/>
                <a:gd name="connsiteX6" fmla="*/ 1787 w 300892"/>
                <a:gd name="connsiteY6" fmla="*/ 96862 h 139888"/>
                <a:gd name="connsiteX7" fmla="*/ 18706 w 300892"/>
                <a:gd name="connsiteY7" fmla="*/ 127735 h 139888"/>
                <a:gd name="connsiteX8" fmla="*/ 43700 w 300892"/>
                <a:gd name="connsiteY8" fmla="*/ 139889 h 139888"/>
                <a:gd name="connsiteX9" fmla="*/ 81340 w 300892"/>
                <a:gd name="connsiteY9" fmla="*/ 123358 h 139888"/>
                <a:gd name="connsiteX10" fmla="*/ 123420 w 300892"/>
                <a:gd name="connsiteY10" fmla="*/ 126119 h 139888"/>
                <a:gd name="connsiteX11" fmla="*/ 136943 w 300892"/>
                <a:gd name="connsiteY11" fmla="*/ 113965 h 139888"/>
                <a:gd name="connsiteX12" fmla="*/ 158033 w 300892"/>
                <a:gd name="connsiteY12" fmla="*/ 121607 h 139888"/>
                <a:gd name="connsiteX13" fmla="*/ 192445 w 300892"/>
                <a:gd name="connsiteY13" fmla="*/ 129216 h 139888"/>
                <a:gd name="connsiteX14" fmla="*/ 201358 w 300892"/>
                <a:gd name="connsiteY14" fmla="*/ 111136 h 139888"/>
                <a:gd name="connsiteX15" fmla="*/ 206539 w 300892"/>
                <a:gd name="connsiteY15" fmla="*/ 102552 h 139888"/>
                <a:gd name="connsiteX16" fmla="*/ 220935 w 300892"/>
                <a:gd name="connsiteY16" fmla="*/ 102114 h 139888"/>
                <a:gd name="connsiteX17" fmla="*/ 243439 w 300892"/>
                <a:gd name="connsiteY17" fmla="*/ 101878 h 139888"/>
                <a:gd name="connsiteX18" fmla="*/ 263756 w 300892"/>
                <a:gd name="connsiteY18" fmla="*/ 84674 h 139888"/>
                <a:gd name="connsiteX19" fmla="*/ 290599 w 300892"/>
                <a:gd name="connsiteY19" fmla="*/ 54643 h 139888"/>
                <a:gd name="connsiteX20" fmla="*/ 300892 w 300892"/>
                <a:gd name="connsiteY20" fmla="*/ 53734 h 139888"/>
                <a:gd name="connsiteX21" fmla="*/ 295308 w 300892"/>
                <a:gd name="connsiteY21" fmla="*/ 39021 h 139888"/>
                <a:gd name="connsiteX22" fmla="*/ 266077 w 300892"/>
                <a:gd name="connsiteY22" fmla="*/ 14848 h 139888"/>
                <a:gd name="connsiteX23" fmla="*/ 229916 w 300892"/>
                <a:gd name="connsiteY23" fmla="*/ 17979 h 139888"/>
                <a:gd name="connsiteX24" fmla="*/ 205227 w 300892"/>
                <a:gd name="connsiteY24" fmla="*/ 9831 h 139888"/>
                <a:gd name="connsiteX25" fmla="*/ 175895 w 300892"/>
                <a:gd name="connsiteY25" fmla="*/ 0 h 139888"/>
                <a:gd name="connsiteX26" fmla="*/ 139902 w 300892"/>
                <a:gd name="connsiteY26" fmla="*/ 8316 h 139888"/>
                <a:gd name="connsiteX27" fmla="*/ 103911 w 300892"/>
                <a:gd name="connsiteY27" fmla="*/ 2323 h 139888"/>
                <a:gd name="connsiteX28" fmla="*/ 100479 w 300892"/>
                <a:gd name="connsiteY28" fmla="*/ 101 h 13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0892" h="139888">
                  <a:moveTo>
                    <a:pt x="100479" y="101"/>
                  </a:moveTo>
                  <a:cubicBezTo>
                    <a:pt x="100110" y="572"/>
                    <a:pt x="99975" y="1111"/>
                    <a:pt x="99538" y="1582"/>
                  </a:cubicBezTo>
                  <a:cubicBezTo>
                    <a:pt x="92138" y="9932"/>
                    <a:pt x="83257" y="20134"/>
                    <a:pt x="73334" y="24813"/>
                  </a:cubicBezTo>
                  <a:cubicBezTo>
                    <a:pt x="61830" y="30233"/>
                    <a:pt x="50898" y="34812"/>
                    <a:pt x="40470" y="42017"/>
                  </a:cubicBezTo>
                  <a:cubicBezTo>
                    <a:pt x="34415" y="46226"/>
                    <a:pt x="26915" y="47808"/>
                    <a:pt x="21532" y="52926"/>
                  </a:cubicBezTo>
                  <a:cubicBezTo>
                    <a:pt x="17798" y="56461"/>
                    <a:pt x="14603" y="60804"/>
                    <a:pt x="10937" y="64507"/>
                  </a:cubicBezTo>
                  <a:cubicBezTo>
                    <a:pt x="2022" y="73530"/>
                    <a:pt x="-2855" y="84573"/>
                    <a:pt x="1787" y="96862"/>
                  </a:cubicBezTo>
                  <a:cubicBezTo>
                    <a:pt x="6261" y="108679"/>
                    <a:pt x="8110" y="119756"/>
                    <a:pt x="18706" y="127735"/>
                  </a:cubicBezTo>
                  <a:cubicBezTo>
                    <a:pt x="25804" y="133088"/>
                    <a:pt x="36669" y="134233"/>
                    <a:pt x="43700" y="139889"/>
                  </a:cubicBezTo>
                  <a:cubicBezTo>
                    <a:pt x="54531" y="128745"/>
                    <a:pt x="64117" y="120227"/>
                    <a:pt x="81340" y="123358"/>
                  </a:cubicBezTo>
                  <a:cubicBezTo>
                    <a:pt x="96106" y="126018"/>
                    <a:pt x="110403" y="140697"/>
                    <a:pt x="123420" y="126119"/>
                  </a:cubicBezTo>
                  <a:cubicBezTo>
                    <a:pt x="128062" y="120934"/>
                    <a:pt x="128971" y="115244"/>
                    <a:pt x="136943" y="113965"/>
                  </a:cubicBezTo>
                  <a:cubicBezTo>
                    <a:pt x="145958" y="112517"/>
                    <a:pt x="151037" y="116826"/>
                    <a:pt x="158033" y="121607"/>
                  </a:cubicBezTo>
                  <a:cubicBezTo>
                    <a:pt x="167991" y="128408"/>
                    <a:pt x="180772" y="142144"/>
                    <a:pt x="192445" y="129216"/>
                  </a:cubicBezTo>
                  <a:cubicBezTo>
                    <a:pt x="196952" y="124199"/>
                    <a:pt x="198096" y="116759"/>
                    <a:pt x="201358" y="111136"/>
                  </a:cubicBezTo>
                  <a:cubicBezTo>
                    <a:pt x="202670" y="108847"/>
                    <a:pt x="204554" y="103999"/>
                    <a:pt x="206539" y="102552"/>
                  </a:cubicBezTo>
                  <a:cubicBezTo>
                    <a:pt x="209398" y="100430"/>
                    <a:pt x="217438" y="102080"/>
                    <a:pt x="220935" y="102114"/>
                  </a:cubicBezTo>
                  <a:cubicBezTo>
                    <a:pt x="228000" y="102147"/>
                    <a:pt x="236611" y="103460"/>
                    <a:pt x="243439" y="101878"/>
                  </a:cubicBezTo>
                  <a:cubicBezTo>
                    <a:pt x="254035" y="99454"/>
                    <a:pt x="257298" y="92115"/>
                    <a:pt x="263756" y="84674"/>
                  </a:cubicBezTo>
                  <a:cubicBezTo>
                    <a:pt x="272469" y="74675"/>
                    <a:pt x="277010" y="60030"/>
                    <a:pt x="290599" y="54643"/>
                  </a:cubicBezTo>
                  <a:cubicBezTo>
                    <a:pt x="293694" y="53397"/>
                    <a:pt x="297293" y="53464"/>
                    <a:pt x="300892" y="53734"/>
                  </a:cubicBezTo>
                  <a:cubicBezTo>
                    <a:pt x="299883" y="48515"/>
                    <a:pt x="298235" y="43499"/>
                    <a:pt x="295308" y="39021"/>
                  </a:cubicBezTo>
                  <a:cubicBezTo>
                    <a:pt x="289556" y="30233"/>
                    <a:pt x="276370" y="17676"/>
                    <a:pt x="266077" y="14848"/>
                  </a:cubicBezTo>
                  <a:cubicBezTo>
                    <a:pt x="254237" y="11616"/>
                    <a:pt x="241253" y="17575"/>
                    <a:pt x="229916" y="17979"/>
                  </a:cubicBezTo>
                  <a:cubicBezTo>
                    <a:pt x="220902" y="18282"/>
                    <a:pt x="212930" y="13905"/>
                    <a:pt x="205227" y="9831"/>
                  </a:cubicBezTo>
                  <a:cubicBezTo>
                    <a:pt x="194900" y="4310"/>
                    <a:pt x="188172" y="-33"/>
                    <a:pt x="175895" y="0"/>
                  </a:cubicBezTo>
                  <a:cubicBezTo>
                    <a:pt x="162272" y="34"/>
                    <a:pt x="152550" y="5185"/>
                    <a:pt x="139902" y="8316"/>
                  </a:cubicBezTo>
                  <a:cubicBezTo>
                    <a:pt x="128399" y="11178"/>
                    <a:pt x="113901" y="8552"/>
                    <a:pt x="103911" y="2323"/>
                  </a:cubicBezTo>
                  <a:cubicBezTo>
                    <a:pt x="102734" y="1650"/>
                    <a:pt x="101623" y="876"/>
                    <a:pt x="100479" y="10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3" name="Freeform 1215">
              <a:extLst>
                <a:ext uri="{FF2B5EF4-FFF2-40B4-BE49-F238E27FC236}">
                  <a16:creationId xmlns:a16="http://schemas.microsoft.com/office/drawing/2014/main" id="{10323786-A31C-40F2-5699-4C392B8284E9}"/>
                </a:ext>
              </a:extLst>
            </p:cNvPr>
            <p:cNvSpPr>
              <a:spLocks/>
            </p:cNvSpPr>
            <p:nvPr/>
          </p:nvSpPr>
          <p:spPr>
            <a:xfrm>
              <a:off x="12023513" y="4436809"/>
              <a:ext cx="371927" cy="210568"/>
            </a:xfrm>
            <a:custGeom>
              <a:avLst/>
              <a:gdLst>
                <a:gd name="connsiteX0" fmla="*/ 11875 w 382834"/>
                <a:gd name="connsiteY0" fmla="*/ 157139 h 216864"/>
                <a:gd name="connsiteX1" fmla="*/ 23346 w 382834"/>
                <a:gd name="connsiteY1" fmla="*/ 148318 h 216864"/>
                <a:gd name="connsiteX2" fmla="*/ 45176 w 382834"/>
                <a:gd name="connsiteY2" fmla="*/ 147813 h 216864"/>
                <a:gd name="connsiteX3" fmla="*/ 67680 w 382834"/>
                <a:gd name="connsiteY3" fmla="*/ 137982 h 216864"/>
                <a:gd name="connsiteX4" fmla="*/ 79622 w 382834"/>
                <a:gd name="connsiteY4" fmla="*/ 138050 h 216864"/>
                <a:gd name="connsiteX5" fmla="*/ 97180 w 382834"/>
                <a:gd name="connsiteY5" fmla="*/ 140978 h 216864"/>
                <a:gd name="connsiteX6" fmla="*/ 124023 w 382834"/>
                <a:gd name="connsiteY6" fmla="*/ 151483 h 216864"/>
                <a:gd name="connsiteX7" fmla="*/ 138891 w 382834"/>
                <a:gd name="connsiteY7" fmla="*/ 166431 h 216864"/>
                <a:gd name="connsiteX8" fmla="*/ 161361 w 382834"/>
                <a:gd name="connsiteY8" fmla="*/ 186699 h 216864"/>
                <a:gd name="connsiteX9" fmla="*/ 183999 w 382834"/>
                <a:gd name="connsiteY9" fmla="*/ 210805 h 216864"/>
                <a:gd name="connsiteX10" fmla="*/ 185849 w 382834"/>
                <a:gd name="connsiteY10" fmla="*/ 216865 h 216864"/>
                <a:gd name="connsiteX11" fmla="*/ 188573 w 382834"/>
                <a:gd name="connsiteY11" fmla="*/ 216798 h 216864"/>
                <a:gd name="connsiteX12" fmla="*/ 214609 w 382834"/>
                <a:gd name="connsiteY12" fmla="*/ 213802 h 216864"/>
                <a:gd name="connsiteX13" fmla="*/ 241822 w 382834"/>
                <a:gd name="connsiteY13" fmla="*/ 208616 h 216864"/>
                <a:gd name="connsiteX14" fmla="*/ 262677 w 382834"/>
                <a:gd name="connsiteY14" fmla="*/ 198112 h 216864"/>
                <a:gd name="connsiteX15" fmla="*/ 280774 w 382834"/>
                <a:gd name="connsiteY15" fmla="*/ 188281 h 216864"/>
                <a:gd name="connsiteX16" fmla="*/ 316834 w 382834"/>
                <a:gd name="connsiteY16" fmla="*/ 163435 h 216864"/>
                <a:gd name="connsiteX17" fmla="*/ 346670 w 382834"/>
                <a:gd name="connsiteY17" fmla="*/ 138824 h 216864"/>
                <a:gd name="connsiteX18" fmla="*/ 361672 w 382834"/>
                <a:gd name="connsiteY18" fmla="*/ 111722 h 216864"/>
                <a:gd name="connsiteX19" fmla="*/ 370015 w 382834"/>
                <a:gd name="connsiteY19" fmla="*/ 92901 h 216864"/>
                <a:gd name="connsiteX20" fmla="*/ 382057 w 382834"/>
                <a:gd name="connsiteY20" fmla="*/ 84114 h 216864"/>
                <a:gd name="connsiteX21" fmla="*/ 368265 w 382834"/>
                <a:gd name="connsiteY21" fmla="*/ 60614 h 216864"/>
                <a:gd name="connsiteX22" fmla="*/ 362547 w 382834"/>
                <a:gd name="connsiteY22" fmla="*/ 27688 h 216864"/>
                <a:gd name="connsiteX23" fmla="*/ 331667 w 382834"/>
                <a:gd name="connsiteY23" fmla="*/ 18664 h 216864"/>
                <a:gd name="connsiteX24" fmla="*/ 298501 w 382834"/>
                <a:gd name="connsiteY24" fmla="*/ 3682 h 216864"/>
                <a:gd name="connsiteX25" fmla="*/ 268597 w 382834"/>
                <a:gd name="connsiteY25" fmla="*/ 585 h 216864"/>
                <a:gd name="connsiteX26" fmla="*/ 246901 w 382834"/>
                <a:gd name="connsiteY26" fmla="*/ 21594 h 216864"/>
                <a:gd name="connsiteX27" fmla="*/ 235733 w 382834"/>
                <a:gd name="connsiteY27" fmla="*/ 33242 h 216864"/>
                <a:gd name="connsiteX28" fmla="*/ 219183 w 382834"/>
                <a:gd name="connsiteY28" fmla="*/ 27317 h 216864"/>
                <a:gd name="connsiteX29" fmla="*/ 203408 w 382834"/>
                <a:gd name="connsiteY29" fmla="*/ 28260 h 216864"/>
                <a:gd name="connsiteX30" fmla="*/ 193048 w 382834"/>
                <a:gd name="connsiteY30" fmla="*/ 39000 h 216864"/>
                <a:gd name="connsiteX31" fmla="*/ 178482 w 382834"/>
                <a:gd name="connsiteY31" fmla="*/ 42602 h 216864"/>
                <a:gd name="connsiteX32" fmla="*/ 163648 w 382834"/>
                <a:gd name="connsiteY32" fmla="*/ 45699 h 216864"/>
                <a:gd name="connsiteX33" fmla="*/ 139563 w 382834"/>
                <a:gd name="connsiteY33" fmla="*/ 66708 h 216864"/>
                <a:gd name="connsiteX34" fmla="*/ 139563 w 382834"/>
                <a:gd name="connsiteY34" fmla="*/ 75731 h 216864"/>
                <a:gd name="connsiteX35" fmla="*/ 142052 w 382834"/>
                <a:gd name="connsiteY35" fmla="*/ 84821 h 216864"/>
                <a:gd name="connsiteX36" fmla="*/ 139194 w 382834"/>
                <a:gd name="connsiteY36" fmla="*/ 99264 h 216864"/>
                <a:gd name="connsiteX37" fmla="*/ 124494 w 382834"/>
                <a:gd name="connsiteY37" fmla="*/ 103002 h 216864"/>
                <a:gd name="connsiteX38" fmla="*/ 119885 w 382834"/>
                <a:gd name="connsiteY38" fmla="*/ 100039 h 216864"/>
                <a:gd name="connsiteX39" fmla="*/ 112553 w 382834"/>
                <a:gd name="connsiteY39" fmla="*/ 99871 h 216864"/>
                <a:gd name="connsiteX40" fmla="*/ 87391 w 382834"/>
                <a:gd name="connsiteY40" fmla="*/ 97009 h 216864"/>
                <a:gd name="connsiteX41" fmla="*/ 65292 w 382834"/>
                <a:gd name="connsiteY41" fmla="*/ 112698 h 216864"/>
                <a:gd name="connsiteX42" fmla="*/ 40636 w 382834"/>
                <a:gd name="connsiteY42" fmla="*/ 117816 h 216864"/>
                <a:gd name="connsiteX43" fmla="*/ 12044 w 382834"/>
                <a:gd name="connsiteY43" fmla="*/ 122226 h 216864"/>
                <a:gd name="connsiteX44" fmla="*/ 775 w 382834"/>
                <a:gd name="connsiteY44" fmla="*/ 141820 h 216864"/>
                <a:gd name="connsiteX45" fmla="*/ 11875 w 382834"/>
                <a:gd name="connsiteY45" fmla="*/ 157139 h 216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82834" h="216864">
                  <a:moveTo>
                    <a:pt x="11875" y="157139"/>
                  </a:moveTo>
                  <a:cubicBezTo>
                    <a:pt x="15003" y="153503"/>
                    <a:pt x="18502" y="150237"/>
                    <a:pt x="23346" y="148318"/>
                  </a:cubicBezTo>
                  <a:cubicBezTo>
                    <a:pt x="29838" y="145726"/>
                    <a:pt x="38315" y="148655"/>
                    <a:pt x="45176" y="147813"/>
                  </a:cubicBezTo>
                  <a:cubicBezTo>
                    <a:pt x="53182" y="146837"/>
                    <a:pt x="59842" y="140541"/>
                    <a:pt x="67680" y="137982"/>
                  </a:cubicBezTo>
                  <a:cubicBezTo>
                    <a:pt x="74105" y="135895"/>
                    <a:pt x="73432" y="136433"/>
                    <a:pt x="79622" y="138050"/>
                  </a:cubicBezTo>
                  <a:cubicBezTo>
                    <a:pt x="85273" y="139531"/>
                    <a:pt x="91327" y="139632"/>
                    <a:pt x="97180" y="140978"/>
                  </a:cubicBezTo>
                  <a:cubicBezTo>
                    <a:pt x="106363" y="143100"/>
                    <a:pt x="115883" y="146635"/>
                    <a:pt x="124023" y="151483"/>
                  </a:cubicBezTo>
                  <a:cubicBezTo>
                    <a:pt x="131019" y="155624"/>
                    <a:pt x="134349" y="159832"/>
                    <a:pt x="138891" y="166431"/>
                  </a:cubicBezTo>
                  <a:cubicBezTo>
                    <a:pt x="145080" y="175421"/>
                    <a:pt x="152817" y="180403"/>
                    <a:pt x="161361" y="186699"/>
                  </a:cubicBezTo>
                  <a:cubicBezTo>
                    <a:pt x="170005" y="193062"/>
                    <a:pt x="180265" y="200132"/>
                    <a:pt x="183999" y="210805"/>
                  </a:cubicBezTo>
                  <a:cubicBezTo>
                    <a:pt x="184806" y="213094"/>
                    <a:pt x="185411" y="215047"/>
                    <a:pt x="185849" y="216865"/>
                  </a:cubicBezTo>
                  <a:cubicBezTo>
                    <a:pt x="186723" y="216865"/>
                    <a:pt x="187699" y="216798"/>
                    <a:pt x="188573" y="216798"/>
                  </a:cubicBezTo>
                  <a:cubicBezTo>
                    <a:pt x="197925" y="216831"/>
                    <a:pt x="205526" y="214307"/>
                    <a:pt x="214609" y="213802"/>
                  </a:cubicBezTo>
                  <a:cubicBezTo>
                    <a:pt x="223523" y="213297"/>
                    <a:pt x="233480" y="212017"/>
                    <a:pt x="241822" y="208616"/>
                  </a:cubicBezTo>
                  <a:cubicBezTo>
                    <a:pt x="248616" y="205856"/>
                    <a:pt x="256488" y="202018"/>
                    <a:pt x="262677" y="198112"/>
                  </a:cubicBezTo>
                  <a:cubicBezTo>
                    <a:pt x="268698" y="194342"/>
                    <a:pt x="274652" y="191648"/>
                    <a:pt x="280774" y="188281"/>
                  </a:cubicBezTo>
                  <a:cubicBezTo>
                    <a:pt x="293388" y="181312"/>
                    <a:pt x="306507" y="173703"/>
                    <a:pt x="316834" y="163435"/>
                  </a:cubicBezTo>
                  <a:cubicBezTo>
                    <a:pt x="326521" y="153772"/>
                    <a:pt x="335705" y="146904"/>
                    <a:pt x="346670" y="138824"/>
                  </a:cubicBezTo>
                  <a:cubicBezTo>
                    <a:pt x="355820" y="132090"/>
                    <a:pt x="361942" y="123034"/>
                    <a:pt x="361672" y="111722"/>
                  </a:cubicBezTo>
                  <a:cubicBezTo>
                    <a:pt x="361471" y="102160"/>
                    <a:pt x="361706" y="98524"/>
                    <a:pt x="370015" y="92901"/>
                  </a:cubicBezTo>
                  <a:cubicBezTo>
                    <a:pt x="373311" y="90680"/>
                    <a:pt x="380106" y="87851"/>
                    <a:pt x="382057" y="84114"/>
                  </a:cubicBezTo>
                  <a:cubicBezTo>
                    <a:pt x="386296" y="76101"/>
                    <a:pt x="371999" y="66843"/>
                    <a:pt x="368265" y="60614"/>
                  </a:cubicBezTo>
                  <a:cubicBezTo>
                    <a:pt x="362177" y="50379"/>
                    <a:pt x="367593" y="38326"/>
                    <a:pt x="362547" y="27688"/>
                  </a:cubicBezTo>
                  <a:cubicBezTo>
                    <a:pt x="356492" y="14928"/>
                    <a:pt x="343643" y="18866"/>
                    <a:pt x="331667" y="18664"/>
                  </a:cubicBezTo>
                  <a:cubicBezTo>
                    <a:pt x="318616" y="18429"/>
                    <a:pt x="309938" y="8766"/>
                    <a:pt x="298501" y="3682"/>
                  </a:cubicBezTo>
                  <a:cubicBezTo>
                    <a:pt x="289923" y="-122"/>
                    <a:pt x="278588" y="-627"/>
                    <a:pt x="268597" y="585"/>
                  </a:cubicBezTo>
                  <a:cubicBezTo>
                    <a:pt x="257429" y="1965"/>
                    <a:pt x="252115" y="12806"/>
                    <a:pt x="246901" y="21594"/>
                  </a:cubicBezTo>
                  <a:cubicBezTo>
                    <a:pt x="244479" y="25667"/>
                    <a:pt x="241284" y="32334"/>
                    <a:pt x="235733" y="33242"/>
                  </a:cubicBezTo>
                  <a:cubicBezTo>
                    <a:pt x="231159" y="33983"/>
                    <a:pt x="223657" y="28933"/>
                    <a:pt x="219183" y="27317"/>
                  </a:cubicBezTo>
                  <a:cubicBezTo>
                    <a:pt x="213263" y="25162"/>
                    <a:pt x="208756" y="23850"/>
                    <a:pt x="203408" y="28260"/>
                  </a:cubicBezTo>
                  <a:cubicBezTo>
                    <a:pt x="199809" y="31222"/>
                    <a:pt x="197050" y="36306"/>
                    <a:pt x="193048" y="39000"/>
                  </a:cubicBezTo>
                  <a:cubicBezTo>
                    <a:pt x="188809" y="41895"/>
                    <a:pt x="182922" y="41222"/>
                    <a:pt x="178482" y="42602"/>
                  </a:cubicBezTo>
                  <a:cubicBezTo>
                    <a:pt x="172865" y="44353"/>
                    <a:pt x="170342" y="45767"/>
                    <a:pt x="163648" y="45699"/>
                  </a:cubicBezTo>
                  <a:cubicBezTo>
                    <a:pt x="150496" y="45531"/>
                    <a:pt x="140270" y="52399"/>
                    <a:pt x="139563" y="66708"/>
                  </a:cubicBezTo>
                  <a:cubicBezTo>
                    <a:pt x="139429" y="69570"/>
                    <a:pt x="139429" y="72835"/>
                    <a:pt x="139563" y="75731"/>
                  </a:cubicBezTo>
                  <a:cubicBezTo>
                    <a:pt x="139765" y="79266"/>
                    <a:pt x="141649" y="81690"/>
                    <a:pt x="142052" y="84821"/>
                  </a:cubicBezTo>
                  <a:cubicBezTo>
                    <a:pt x="142692" y="90073"/>
                    <a:pt x="139731" y="93440"/>
                    <a:pt x="139194" y="99264"/>
                  </a:cubicBezTo>
                  <a:cubicBezTo>
                    <a:pt x="134249" y="99938"/>
                    <a:pt x="129540" y="103944"/>
                    <a:pt x="124494" y="103002"/>
                  </a:cubicBezTo>
                  <a:cubicBezTo>
                    <a:pt x="122004" y="102530"/>
                    <a:pt x="122004" y="100544"/>
                    <a:pt x="119885" y="100039"/>
                  </a:cubicBezTo>
                  <a:cubicBezTo>
                    <a:pt x="117396" y="99433"/>
                    <a:pt x="115042" y="100174"/>
                    <a:pt x="112553" y="99871"/>
                  </a:cubicBezTo>
                  <a:cubicBezTo>
                    <a:pt x="104614" y="98894"/>
                    <a:pt x="96440" y="94147"/>
                    <a:pt x="87391" y="97009"/>
                  </a:cubicBezTo>
                  <a:cubicBezTo>
                    <a:pt x="79554" y="99500"/>
                    <a:pt x="72490" y="108456"/>
                    <a:pt x="65292" y="112698"/>
                  </a:cubicBezTo>
                  <a:cubicBezTo>
                    <a:pt x="57186" y="117479"/>
                    <a:pt x="50054" y="117782"/>
                    <a:pt x="40636" y="117816"/>
                  </a:cubicBezTo>
                  <a:cubicBezTo>
                    <a:pt x="30578" y="117816"/>
                    <a:pt x="21227" y="117546"/>
                    <a:pt x="12044" y="122226"/>
                  </a:cubicBezTo>
                  <a:cubicBezTo>
                    <a:pt x="4509" y="126097"/>
                    <a:pt x="-2354" y="133673"/>
                    <a:pt x="775" y="141820"/>
                  </a:cubicBezTo>
                  <a:cubicBezTo>
                    <a:pt x="3096" y="147678"/>
                    <a:pt x="7570" y="152426"/>
                    <a:pt x="11875" y="15713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4" name="Freeform 1216">
              <a:extLst>
                <a:ext uri="{FF2B5EF4-FFF2-40B4-BE49-F238E27FC236}">
                  <a16:creationId xmlns:a16="http://schemas.microsoft.com/office/drawing/2014/main" id="{7EF909BD-E486-E080-14F2-1594BE54E7A2}"/>
                </a:ext>
              </a:extLst>
            </p:cNvPr>
            <p:cNvSpPr>
              <a:spLocks/>
            </p:cNvSpPr>
            <p:nvPr/>
          </p:nvSpPr>
          <p:spPr>
            <a:xfrm>
              <a:off x="12611153" y="4952574"/>
              <a:ext cx="360486" cy="275511"/>
            </a:xfrm>
            <a:custGeom>
              <a:avLst/>
              <a:gdLst>
                <a:gd name="connsiteX0" fmla="*/ 370786 w 371058"/>
                <a:gd name="connsiteY0" fmla="*/ 49121 h 283748"/>
                <a:gd name="connsiteX1" fmla="*/ 369003 w 371058"/>
                <a:gd name="connsiteY1" fmla="*/ 41781 h 283748"/>
                <a:gd name="connsiteX2" fmla="*/ 369071 w 371058"/>
                <a:gd name="connsiteY2" fmla="*/ 29694 h 283748"/>
                <a:gd name="connsiteX3" fmla="*/ 366211 w 371058"/>
                <a:gd name="connsiteY3" fmla="*/ 0 h 283748"/>
                <a:gd name="connsiteX4" fmla="*/ 347340 w 371058"/>
                <a:gd name="connsiteY4" fmla="*/ 13399 h 283748"/>
                <a:gd name="connsiteX5" fmla="*/ 315654 w 371058"/>
                <a:gd name="connsiteY5" fmla="*/ 21513 h 283748"/>
                <a:gd name="connsiteX6" fmla="*/ 292949 w 371058"/>
                <a:gd name="connsiteY6" fmla="*/ 27607 h 283748"/>
                <a:gd name="connsiteX7" fmla="*/ 278820 w 371058"/>
                <a:gd name="connsiteY7" fmla="*/ 32085 h 283748"/>
                <a:gd name="connsiteX8" fmla="*/ 258806 w 371058"/>
                <a:gd name="connsiteY8" fmla="*/ 32489 h 283748"/>
                <a:gd name="connsiteX9" fmla="*/ 223756 w 371058"/>
                <a:gd name="connsiteY9" fmla="*/ 16631 h 283748"/>
                <a:gd name="connsiteX10" fmla="*/ 201152 w 371058"/>
                <a:gd name="connsiteY10" fmla="*/ 11009 h 283748"/>
                <a:gd name="connsiteX11" fmla="*/ 171550 w 371058"/>
                <a:gd name="connsiteY11" fmla="*/ 6935 h 283748"/>
                <a:gd name="connsiteX12" fmla="*/ 167648 w 371058"/>
                <a:gd name="connsiteY12" fmla="*/ 6901 h 283748"/>
                <a:gd name="connsiteX13" fmla="*/ 165193 w 371058"/>
                <a:gd name="connsiteY13" fmla="*/ 25217 h 283748"/>
                <a:gd name="connsiteX14" fmla="*/ 147365 w 371058"/>
                <a:gd name="connsiteY14" fmla="*/ 42623 h 283748"/>
                <a:gd name="connsiteX15" fmla="*/ 120185 w 371058"/>
                <a:gd name="connsiteY15" fmla="*/ 43498 h 283748"/>
                <a:gd name="connsiteX16" fmla="*/ 101651 w 371058"/>
                <a:gd name="connsiteY16" fmla="*/ 47000 h 283748"/>
                <a:gd name="connsiteX17" fmla="*/ 90315 w 371058"/>
                <a:gd name="connsiteY17" fmla="*/ 64877 h 283748"/>
                <a:gd name="connsiteX18" fmla="*/ 72959 w 371058"/>
                <a:gd name="connsiteY18" fmla="*/ 76223 h 283748"/>
                <a:gd name="connsiteX19" fmla="*/ 49008 w 371058"/>
                <a:gd name="connsiteY19" fmla="*/ 79152 h 283748"/>
                <a:gd name="connsiteX20" fmla="*/ 43895 w 371058"/>
                <a:gd name="connsiteY20" fmla="*/ 77974 h 283748"/>
                <a:gd name="connsiteX21" fmla="*/ 42583 w 371058"/>
                <a:gd name="connsiteY21" fmla="*/ 74573 h 283748"/>
                <a:gd name="connsiteX22" fmla="*/ 44635 w 371058"/>
                <a:gd name="connsiteY22" fmla="*/ 88579 h 283748"/>
                <a:gd name="connsiteX23" fmla="*/ 40262 w 371058"/>
                <a:gd name="connsiteY23" fmla="*/ 98982 h 283748"/>
                <a:gd name="connsiteX24" fmla="*/ 20350 w 371058"/>
                <a:gd name="connsiteY24" fmla="*/ 115042 h 283748"/>
                <a:gd name="connsiteX25" fmla="*/ 7298 w 371058"/>
                <a:gd name="connsiteY25" fmla="*/ 122145 h 283748"/>
                <a:gd name="connsiteX26" fmla="*/ 1310 w 371058"/>
                <a:gd name="connsiteY26" fmla="*/ 127027 h 283748"/>
                <a:gd name="connsiteX27" fmla="*/ 907 w 371058"/>
                <a:gd name="connsiteY27" fmla="*/ 148440 h 283748"/>
                <a:gd name="connsiteX28" fmla="*/ 2084 w 371058"/>
                <a:gd name="connsiteY28" fmla="*/ 160594 h 283748"/>
                <a:gd name="connsiteX29" fmla="*/ 3329 w 371058"/>
                <a:gd name="connsiteY29" fmla="*/ 166721 h 283748"/>
                <a:gd name="connsiteX30" fmla="*/ 4809 w 371058"/>
                <a:gd name="connsiteY30" fmla="*/ 171233 h 283748"/>
                <a:gd name="connsiteX31" fmla="*/ 6558 w 371058"/>
                <a:gd name="connsiteY31" fmla="*/ 179212 h 283748"/>
                <a:gd name="connsiteX32" fmla="*/ 8508 w 371058"/>
                <a:gd name="connsiteY32" fmla="*/ 188134 h 283748"/>
                <a:gd name="connsiteX33" fmla="*/ 12849 w 371058"/>
                <a:gd name="connsiteY33" fmla="*/ 198638 h 283748"/>
                <a:gd name="connsiteX34" fmla="*/ 17557 w 371058"/>
                <a:gd name="connsiteY34" fmla="*/ 210792 h 283748"/>
                <a:gd name="connsiteX35" fmla="*/ 27985 w 371058"/>
                <a:gd name="connsiteY35" fmla="*/ 230151 h 283748"/>
                <a:gd name="connsiteX36" fmla="*/ 58360 w 371058"/>
                <a:gd name="connsiteY36" fmla="*/ 260350 h 283748"/>
                <a:gd name="connsiteX37" fmla="*/ 67274 w 371058"/>
                <a:gd name="connsiteY37" fmla="*/ 265704 h 283748"/>
                <a:gd name="connsiteX38" fmla="*/ 76928 w 371058"/>
                <a:gd name="connsiteY38" fmla="*/ 269340 h 283748"/>
                <a:gd name="connsiteX39" fmla="*/ 86716 w 371058"/>
                <a:gd name="connsiteY39" fmla="*/ 271562 h 283748"/>
                <a:gd name="connsiteX40" fmla="*/ 97244 w 371058"/>
                <a:gd name="connsiteY40" fmla="*/ 272808 h 283748"/>
                <a:gd name="connsiteX41" fmla="*/ 106966 w 371058"/>
                <a:gd name="connsiteY41" fmla="*/ 272403 h 283748"/>
                <a:gd name="connsiteX42" fmla="*/ 118370 w 371058"/>
                <a:gd name="connsiteY42" fmla="*/ 269575 h 283748"/>
                <a:gd name="connsiteX43" fmla="*/ 135323 w 371058"/>
                <a:gd name="connsiteY43" fmla="*/ 255469 h 283748"/>
                <a:gd name="connsiteX44" fmla="*/ 151401 w 371058"/>
                <a:gd name="connsiteY44" fmla="*/ 248163 h 283748"/>
                <a:gd name="connsiteX45" fmla="*/ 175755 w 371058"/>
                <a:gd name="connsiteY45" fmla="*/ 260350 h 283748"/>
                <a:gd name="connsiteX46" fmla="*/ 215413 w 371058"/>
                <a:gd name="connsiteY46" fmla="*/ 283716 h 283748"/>
                <a:gd name="connsiteX47" fmla="*/ 232502 w 371058"/>
                <a:gd name="connsiteY47" fmla="*/ 268296 h 283748"/>
                <a:gd name="connsiteX48" fmla="*/ 229070 w 371058"/>
                <a:gd name="connsiteY48" fmla="*/ 243921 h 283748"/>
                <a:gd name="connsiteX49" fmla="*/ 205692 w 371058"/>
                <a:gd name="connsiteY49" fmla="*/ 224562 h 283748"/>
                <a:gd name="connsiteX50" fmla="*/ 198393 w 371058"/>
                <a:gd name="connsiteY50" fmla="*/ 213182 h 283748"/>
                <a:gd name="connsiteX51" fmla="*/ 197250 w 371058"/>
                <a:gd name="connsiteY51" fmla="*/ 202712 h 283748"/>
                <a:gd name="connsiteX52" fmla="*/ 202496 w 371058"/>
                <a:gd name="connsiteY52" fmla="*/ 177124 h 283748"/>
                <a:gd name="connsiteX53" fmla="*/ 202261 w 371058"/>
                <a:gd name="connsiteY53" fmla="*/ 164971 h 283748"/>
                <a:gd name="connsiteX54" fmla="*/ 193549 w 371058"/>
                <a:gd name="connsiteY54" fmla="*/ 154736 h 283748"/>
                <a:gd name="connsiteX55" fmla="*/ 181843 w 371058"/>
                <a:gd name="connsiteY55" fmla="*/ 147228 h 283748"/>
                <a:gd name="connsiteX56" fmla="*/ 177404 w 371058"/>
                <a:gd name="connsiteY56" fmla="*/ 135377 h 283748"/>
                <a:gd name="connsiteX57" fmla="*/ 180026 w 371058"/>
                <a:gd name="connsiteY57" fmla="*/ 107062 h 283748"/>
                <a:gd name="connsiteX58" fmla="*/ 187125 w 371058"/>
                <a:gd name="connsiteY58" fmla="*/ 97400 h 283748"/>
                <a:gd name="connsiteX59" fmla="*/ 198864 w 371058"/>
                <a:gd name="connsiteY59" fmla="*/ 97332 h 283748"/>
                <a:gd name="connsiteX60" fmla="*/ 215178 w 371058"/>
                <a:gd name="connsiteY60" fmla="*/ 96524 h 283748"/>
                <a:gd name="connsiteX61" fmla="*/ 234520 w 371058"/>
                <a:gd name="connsiteY61" fmla="*/ 92653 h 283748"/>
                <a:gd name="connsiteX62" fmla="*/ 242627 w 371058"/>
                <a:gd name="connsiteY62" fmla="*/ 78243 h 283748"/>
                <a:gd name="connsiteX63" fmla="*/ 249119 w 371058"/>
                <a:gd name="connsiteY63" fmla="*/ 60299 h 283748"/>
                <a:gd name="connsiteX64" fmla="*/ 280367 w 371058"/>
                <a:gd name="connsiteY64" fmla="*/ 64237 h 283748"/>
                <a:gd name="connsiteX65" fmla="*/ 288474 w 371058"/>
                <a:gd name="connsiteY65" fmla="*/ 69793 h 283748"/>
                <a:gd name="connsiteX66" fmla="*/ 297994 w 371058"/>
                <a:gd name="connsiteY66" fmla="*/ 73631 h 283748"/>
                <a:gd name="connsiteX67" fmla="*/ 327326 w 371058"/>
                <a:gd name="connsiteY67" fmla="*/ 77839 h 283748"/>
                <a:gd name="connsiteX68" fmla="*/ 345692 w 371058"/>
                <a:gd name="connsiteY68" fmla="*/ 78647 h 283748"/>
                <a:gd name="connsiteX69" fmla="*/ 357095 w 371058"/>
                <a:gd name="connsiteY69" fmla="*/ 75819 h 283748"/>
                <a:gd name="connsiteX70" fmla="*/ 370517 w 371058"/>
                <a:gd name="connsiteY70" fmla="*/ 61678 h 283748"/>
                <a:gd name="connsiteX71" fmla="*/ 370786 w 371058"/>
                <a:gd name="connsiteY71" fmla="*/ 49121 h 283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71058" h="283748">
                  <a:moveTo>
                    <a:pt x="370786" y="49121"/>
                  </a:moveTo>
                  <a:cubicBezTo>
                    <a:pt x="370517" y="46562"/>
                    <a:pt x="369272" y="44340"/>
                    <a:pt x="369003" y="41781"/>
                  </a:cubicBezTo>
                  <a:cubicBezTo>
                    <a:pt x="368599" y="37876"/>
                    <a:pt x="369071" y="33634"/>
                    <a:pt x="369071" y="29694"/>
                  </a:cubicBezTo>
                  <a:cubicBezTo>
                    <a:pt x="369103" y="19729"/>
                    <a:pt x="368094" y="9763"/>
                    <a:pt x="366211" y="0"/>
                  </a:cubicBezTo>
                  <a:cubicBezTo>
                    <a:pt x="360493" y="5858"/>
                    <a:pt x="355749" y="11043"/>
                    <a:pt x="347340" y="13399"/>
                  </a:cubicBezTo>
                  <a:cubicBezTo>
                    <a:pt x="336745" y="16396"/>
                    <a:pt x="326047" y="18248"/>
                    <a:pt x="315654" y="21513"/>
                  </a:cubicBezTo>
                  <a:cubicBezTo>
                    <a:pt x="308287" y="23802"/>
                    <a:pt x="300516" y="25284"/>
                    <a:pt x="292949" y="27607"/>
                  </a:cubicBezTo>
                  <a:cubicBezTo>
                    <a:pt x="288273" y="29021"/>
                    <a:pt x="283563" y="30873"/>
                    <a:pt x="278820" y="32085"/>
                  </a:cubicBezTo>
                  <a:cubicBezTo>
                    <a:pt x="272295" y="33768"/>
                    <a:pt x="265432" y="33061"/>
                    <a:pt x="258806" y="32489"/>
                  </a:cubicBezTo>
                  <a:cubicBezTo>
                    <a:pt x="245620" y="31344"/>
                    <a:pt x="235999" y="19729"/>
                    <a:pt x="223756" y="16631"/>
                  </a:cubicBezTo>
                  <a:cubicBezTo>
                    <a:pt x="216153" y="14713"/>
                    <a:pt x="208955" y="12524"/>
                    <a:pt x="201152" y="11009"/>
                  </a:cubicBezTo>
                  <a:cubicBezTo>
                    <a:pt x="191262" y="9090"/>
                    <a:pt x="181473" y="8349"/>
                    <a:pt x="171550" y="6935"/>
                  </a:cubicBezTo>
                  <a:cubicBezTo>
                    <a:pt x="170238" y="6767"/>
                    <a:pt x="168960" y="6969"/>
                    <a:pt x="167648" y="6901"/>
                  </a:cubicBezTo>
                  <a:cubicBezTo>
                    <a:pt x="168489" y="12962"/>
                    <a:pt x="167111" y="19426"/>
                    <a:pt x="165193" y="25217"/>
                  </a:cubicBezTo>
                  <a:cubicBezTo>
                    <a:pt x="162333" y="33768"/>
                    <a:pt x="155909" y="39929"/>
                    <a:pt x="147365" y="42623"/>
                  </a:cubicBezTo>
                  <a:cubicBezTo>
                    <a:pt x="140402" y="44811"/>
                    <a:pt x="127620" y="45282"/>
                    <a:pt x="120185" y="43498"/>
                  </a:cubicBezTo>
                  <a:cubicBezTo>
                    <a:pt x="112819" y="41747"/>
                    <a:pt x="107134" y="41242"/>
                    <a:pt x="101651" y="47000"/>
                  </a:cubicBezTo>
                  <a:cubicBezTo>
                    <a:pt x="96875" y="52016"/>
                    <a:pt x="94049" y="59221"/>
                    <a:pt x="90315" y="64877"/>
                  </a:cubicBezTo>
                  <a:cubicBezTo>
                    <a:pt x="85808" y="71678"/>
                    <a:pt x="80830" y="74506"/>
                    <a:pt x="72959" y="76223"/>
                  </a:cubicBezTo>
                  <a:cubicBezTo>
                    <a:pt x="64953" y="77940"/>
                    <a:pt x="57486" y="81206"/>
                    <a:pt x="49008" y="79152"/>
                  </a:cubicBezTo>
                  <a:cubicBezTo>
                    <a:pt x="47293" y="78748"/>
                    <a:pt x="45612" y="78344"/>
                    <a:pt x="43895" y="77974"/>
                  </a:cubicBezTo>
                  <a:cubicBezTo>
                    <a:pt x="43458" y="76863"/>
                    <a:pt x="43323" y="75819"/>
                    <a:pt x="42583" y="74573"/>
                  </a:cubicBezTo>
                  <a:cubicBezTo>
                    <a:pt x="45612" y="79590"/>
                    <a:pt x="45981" y="83058"/>
                    <a:pt x="44635" y="88579"/>
                  </a:cubicBezTo>
                  <a:cubicBezTo>
                    <a:pt x="43728" y="92316"/>
                    <a:pt x="43257" y="96188"/>
                    <a:pt x="40262" y="98982"/>
                  </a:cubicBezTo>
                  <a:cubicBezTo>
                    <a:pt x="34242" y="104605"/>
                    <a:pt x="27985" y="111002"/>
                    <a:pt x="20350" y="115042"/>
                  </a:cubicBezTo>
                  <a:cubicBezTo>
                    <a:pt x="16111" y="117263"/>
                    <a:pt x="11637" y="119688"/>
                    <a:pt x="7298" y="122145"/>
                  </a:cubicBezTo>
                  <a:cubicBezTo>
                    <a:pt x="4977" y="123458"/>
                    <a:pt x="3127" y="125209"/>
                    <a:pt x="1310" y="127027"/>
                  </a:cubicBezTo>
                  <a:cubicBezTo>
                    <a:pt x="536" y="134198"/>
                    <a:pt x="-977" y="141269"/>
                    <a:pt x="907" y="148440"/>
                  </a:cubicBezTo>
                  <a:cubicBezTo>
                    <a:pt x="1950" y="152446"/>
                    <a:pt x="1108" y="156520"/>
                    <a:pt x="2084" y="160594"/>
                  </a:cubicBezTo>
                  <a:cubicBezTo>
                    <a:pt x="2622" y="162816"/>
                    <a:pt x="3160" y="164297"/>
                    <a:pt x="3329" y="166721"/>
                  </a:cubicBezTo>
                  <a:cubicBezTo>
                    <a:pt x="3497" y="168910"/>
                    <a:pt x="4439" y="169516"/>
                    <a:pt x="4809" y="171233"/>
                  </a:cubicBezTo>
                  <a:cubicBezTo>
                    <a:pt x="5448" y="174229"/>
                    <a:pt x="5347" y="176485"/>
                    <a:pt x="6558" y="179212"/>
                  </a:cubicBezTo>
                  <a:cubicBezTo>
                    <a:pt x="7904" y="182175"/>
                    <a:pt x="7533" y="184902"/>
                    <a:pt x="8508" y="188134"/>
                  </a:cubicBezTo>
                  <a:cubicBezTo>
                    <a:pt x="9551" y="191635"/>
                    <a:pt x="11671" y="195103"/>
                    <a:pt x="12849" y="198638"/>
                  </a:cubicBezTo>
                  <a:cubicBezTo>
                    <a:pt x="14227" y="202813"/>
                    <a:pt x="16043" y="206718"/>
                    <a:pt x="17557" y="210792"/>
                  </a:cubicBezTo>
                  <a:cubicBezTo>
                    <a:pt x="20081" y="217728"/>
                    <a:pt x="23477" y="224225"/>
                    <a:pt x="27985" y="230151"/>
                  </a:cubicBezTo>
                  <a:cubicBezTo>
                    <a:pt x="36629" y="241497"/>
                    <a:pt x="46856" y="252506"/>
                    <a:pt x="58360" y="260350"/>
                  </a:cubicBezTo>
                  <a:cubicBezTo>
                    <a:pt x="61286" y="262337"/>
                    <a:pt x="63708" y="264391"/>
                    <a:pt x="67274" y="265704"/>
                  </a:cubicBezTo>
                  <a:cubicBezTo>
                    <a:pt x="70604" y="266916"/>
                    <a:pt x="73799" y="267960"/>
                    <a:pt x="76928" y="269340"/>
                  </a:cubicBezTo>
                  <a:cubicBezTo>
                    <a:pt x="80191" y="270754"/>
                    <a:pt x="83352" y="270687"/>
                    <a:pt x="86716" y="271562"/>
                  </a:cubicBezTo>
                  <a:cubicBezTo>
                    <a:pt x="90114" y="272471"/>
                    <a:pt x="93713" y="272538"/>
                    <a:pt x="97244" y="272808"/>
                  </a:cubicBezTo>
                  <a:cubicBezTo>
                    <a:pt x="100306" y="273043"/>
                    <a:pt x="103703" y="272538"/>
                    <a:pt x="106966" y="272403"/>
                  </a:cubicBezTo>
                  <a:cubicBezTo>
                    <a:pt x="109993" y="272269"/>
                    <a:pt x="115678" y="271158"/>
                    <a:pt x="118370" y="269575"/>
                  </a:cubicBezTo>
                  <a:cubicBezTo>
                    <a:pt x="124861" y="265771"/>
                    <a:pt x="129503" y="260350"/>
                    <a:pt x="135323" y="255469"/>
                  </a:cubicBezTo>
                  <a:cubicBezTo>
                    <a:pt x="139527" y="251967"/>
                    <a:pt x="145514" y="247287"/>
                    <a:pt x="151401" y="248163"/>
                  </a:cubicBezTo>
                  <a:cubicBezTo>
                    <a:pt x="159642" y="249409"/>
                    <a:pt x="169432" y="255300"/>
                    <a:pt x="175755" y="260350"/>
                  </a:cubicBezTo>
                  <a:cubicBezTo>
                    <a:pt x="186688" y="269104"/>
                    <a:pt x="200277" y="284558"/>
                    <a:pt x="215413" y="283716"/>
                  </a:cubicBezTo>
                  <a:cubicBezTo>
                    <a:pt x="223050" y="283278"/>
                    <a:pt x="229878" y="275131"/>
                    <a:pt x="232502" y="268296"/>
                  </a:cubicBezTo>
                  <a:cubicBezTo>
                    <a:pt x="235260" y="261058"/>
                    <a:pt x="233578" y="250351"/>
                    <a:pt x="229070" y="243921"/>
                  </a:cubicBezTo>
                  <a:cubicBezTo>
                    <a:pt x="223116" y="235470"/>
                    <a:pt x="212050" y="232541"/>
                    <a:pt x="205692" y="224562"/>
                  </a:cubicBezTo>
                  <a:cubicBezTo>
                    <a:pt x="203035" y="221195"/>
                    <a:pt x="200008" y="217223"/>
                    <a:pt x="198393" y="213182"/>
                  </a:cubicBezTo>
                  <a:cubicBezTo>
                    <a:pt x="196745" y="209075"/>
                    <a:pt x="195971" y="206752"/>
                    <a:pt x="197250" y="202712"/>
                  </a:cubicBezTo>
                  <a:cubicBezTo>
                    <a:pt x="199974" y="194127"/>
                    <a:pt x="202530" y="186215"/>
                    <a:pt x="202496" y="177124"/>
                  </a:cubicBezTo>
                  <a:cubicBezTo>
                    <a:pt x="202496" y="173387"/>
                    <a:pt x="203371" y="168506"/>
                    <a:pt x="202261" y="164971"/>
                  </a:cubicBezTo>
                  <a:cubicBezTo>
                    <a:pt x="201050" y="161133"/>
                    <a:pt x="196610" y="157093"/>
                    <a:pt x="193549" y="154736"/>
                  </a:cubicBezTo>
                  <a:cubicBezTo>
                    <a:pt x="189882" y="151908"/>
                    <a:pt x="184804" y="150898"/>
                    <a:pt x="181843" y="147228"/>
                  </a:cubicBezTo>
                  <a:cubicBezTo>
                    <a:pt x="179152" y="143894"/>
                    <a:pt x="178413" y="139383"/>
                    <a:pt x="177404" y="135377"/>
                  </a:cubicBezTo>
                  <a:cubicBezTo>
                    <a:pt x="175015" y="125916"/>
                    <a:pt x="177942" y="116287"/>
                    <a:pt x="180026" y="107062"/>
                  </a:cubicBezTo>
                  <a:cubicBezTo>
                    <a:pt x="180868" y="103326"/>
                    <a:pt x="183088" y="98578"/>
                    <a:pt x="187125" y="97400"/>
                  </a:cubicBezTo>
                  <a:cubicBezTo>
                    <a:pt x="190421" y="96457"/>
                    <a:pt x="195399" y="97332"/>
                    <a:pt x="198864" y="97332"/>
                  </a:cubicBezTo>
                  <a:cubicBezTo>
                    <a:pt x="204380" y="97332"/>
                    <a:pt x="209729" y="97467"/>
                    <a:pt x="215178" y="96524"/>
                  </a:cubicBezTo>
                  <a:cubicBezTo>
                    <a:pt x="220863" y="95548"/>
                    <a:pt x="229508" y="96053"/>
                    <a:pt x="234520" y="92653"/>
                  </a:cubicBezTo>
                  <a:cubicBezTo>
                    <a:pt x="238825" y="89724"/>
                    <a:pt x="241618" y="83091"/>
                    <a:pt x="242627" y="78243"/>
                  </a:cubicBezTo>
                  <a:cubicBezTo>
                    <a:pt x="244039" y="71341"/>
                    <a:pt x="244880" y="66089"/>
                    <a:pt x="249119" y="60299"/>
                  </a:cubicBezTo>
                  <a:cubicBezTo>
                    <a:pt x="256856" y="49693"/>
                    <a:pt x="271655" y="58648"/>
                    <a:pt x="280367" y="64237"/>
                  </a:cubicBezTo>
                  <a:cubicBezTo>
                    <a:pt x="283294" y="66089"/>
                    <a:pt x="285312" y="68446"/>
                    <a:pt x="288474" y="69793"/>
                  </a:cubicBezTo>
                  <a:cubicBezTo>
                    <a:pt x="291569" y="71106"/>
                    <a:pt x="294832" y="72452"/>
                    <a:pt x="297994" y="73631"/>
                  </a:cubicBezTo>
                  <a:cubicBezTo>
                    <a:pt x="306706" y="76964"/>
                    <a:pt x="318042" y="77469"/>
                    <a:pt x="327326" y="77839"/>
                  </a:cubicBezTo>
                  <a:cubicBezTo>
                    <a:pt x="333885" y="78075"/>
                    <a:pt x="339166" y="80128"/>
                    <a:pt x="345692" y="78647"/>
                  </a:cubicBezTo>
                  <a:cubicBezTo>
                    <a:pt x="349964" y="77671"/>
                    <a:pt x="353227" y="77974"/>
                    <a:pt x="357095" y="75819"/>
                  </a:cubicBezTo>
                  <a:cubicBezTo>
                    <a:pt x="362880" y="72587"/>
                    <a:pt x="368868" y="68480"/>
                    <a:pt x="370517" y="61678"/>
                  </a:cubicBezTo>
                  <a:cubicBezTo>
                    <a:pt x="371223" y="58009"/>
                    <a:pt x="371155" y="52892"/>
                    <a:pt x="370786" y="4912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5" name="Freeform 1217">
              <a:extLst>
                <a:ext uri="{FF2B5EF4-FFF2-40B4-BE49-F238E27FC236}">
                  <a16:creationId xmlns:a16="http://schemas.microsoft.com/office/drawing/2014/main" id="{235A7693-913E-7D08-B3A4-B514A2918143}"/>
                </a:ext>
              </a:extLst>
            </p:cNvPr>
            <p:cNvSpPr>
              <a:spLocks/>
            </p:cNvSpPr>
            <p:nvPr/>
          </p:nvSpPr>
          <p:spPr>
            <a:xfrm>
              <a:off x="12350078" y="4398330"/>
              <a:ext cx="366562" cy="129192"/>
            </a:xfrm>
            <a:custGeom>
              <a:avLst/>
              <a:gdLst>
                <a:gd name="connsiteX0" fmla="*/ 26438 w 377312"/>
                <a:gd name="connsiteY0" fmla="*/ 67251 h 133055"/>
                <a:gd name="connsiteX1" fmla="*/ 29028 w 377312"/>
                <a:gd name="connsiteY1" fmla="*/ 86205 h 133055"/>
                <a:gd name="connsiteX2" fmla="*/ 28894 w 377312"/>
                <a:gd name="connsiteY2" fmla="*/ 83815 h 133055"/>
                <a:gd name="connsiteX3" fmla="*/ 47496 w 377312"/>
                <a:gd name="connsiteY3" fmla="*/ 90717 h 133055"/>
                <a:gd name="connsiteX4" fmla="*/ 69831 w 377312"/>
                <a:gd name="connsiteY4" fmla="*/ 109032 h 133055"/>
                <a:gd name="connsiteX5" fmla="*/ 99062 w 377312"/>
                <a:gd name="connsiteY5" fmla="*/ 125428 h 133055"/>
                <a:gd name="connsiteX6" fmla="*/ 115848 w 377312"/>
                <a:gd name="connsiteY6" fmla="*/ 129165 h 133055"/>
                <a:gd name="connsiteX7" fmla="*/ 124761 w 377312"/>
                <a:gd name="connsiteY7" fmla="*/ 131421 h 133055"/>
                <a:gd name="connsiteX8" fmla="*/ 128764 w 377312"/>
                <a:gd name="connsiteY8" fmla="*/ 131253 h 133055"/>
                <a:gd name="connsiteX9" fmla="*/ 133104 w 377312"/>
                <a:gd name="connsiteY9" fmla="*/ 132835 h 133055"/>
                <a:gd name="connsiteX10" fmla="*/ 148611 w 377312"/>
                <a:gd name="connsiteY10" fmla="*/ 129872 h 133055"/>
                <a:gd name="connsiteX11" fmla="*/ 154429 w 377312"/>
                <a:gd name="connsiteY11" fmla="*/ 126169 h 133055"/>
                <a:gd name="connsiteX12" fmla="*/ 158836 w 377312"/>
                <a:gd name="connsiteY12" fmla="*/ 119839 h 133055"/>
                <a:gd name="connsiteX13" fmla="*/ 168826 w 377312"/>
                <a:gd name="connsiteY13" fmla="*/ 107955 h 133055"/>
                <a:gd name="connsiteX14" fmla="*/ 181709 w 377312"/>
                <a:gd name="connsiteY14" fmla="*/ 101086 h 133055"/>
                <a:gd name="connsiteX15" fmla="*/ 198999 w 377312"/>
                <a:gd name="connsiteY15" fmla="*/ 101658 h 133055"/>
                <a:gd name="connsiteX16" fmla="*/ 215314 w 377312"/>
                <a:gd name="connsiteY16" fmla="*/ 93241 h 133055"/>
                <a:gd name="connsiteX17" fmla="*/ 232570 w 377312"/>
                <a:gd name="connsiteY17" fmla="*/ 66846 h 133055"/>
                <a:gd name="connsiteX18" fmla="*/ 269370 w 377312"/>
                <a:gd name="connsiteY18" fmla="*/ 68429 h 133055"/>
                <a:gd name="connsiteX19" fmla="*/ 286155 w 377312"/>
                <a:gd name="connsiteY19" fmla="*/ 76576 h 133055"/>
                <a:gd name="connsiteX20" fmla="*/ 302771 w 377312"/>
                <a:gd name="connsiteY20" fmla="*/ 89168 h 133055"/>
                <a:gd name="connsiteX21" fmla="*/ 349460 w 377312"/>
                <a:gd name="connsiteY21" fmla="*/ 82737 h 133055"/>
                <a:gd name="connsiteX22" fmla="*/ 356154 w 377312"/>
                <a:gd name="connsiteY22" fmla="*/ 74253 h 133055"/>
                <a:gd name="connsiteX23" fmla="*/ 358744 w 377312"/>
                <a:gd name="connsiteY23" fmla="*/ 73075 h 133055"/>
                <a:gd name="connsiteX24" fmla="*/ 362916 w 377312"/>
                <a:gd name="connsiteY24" fmla="*/ 44963 h 133055"/>
                <a:gd name="connsiteX25" fmla="*/ 377312 w 377312"/>
                <a:gd name="connsiteY25" fmla="*/ 28465 h 133055"/>
                <a:gd name="connsiteX26" fmla="*/ 371055 w 377312"/>
                <a:gd name="connsiteY26" fmla="*/ 24291 h 133055"/>
                <a:gd name="connsiteX27" fmla="*/ 350335 w 377312"/>
                <a:gd name="connsiteY27" fmla="*/ 14763 h 133055"/>
                <a:gd name="connsiteX28" fmla="*/ 331632 w 377312"/>
                <a:gd name="connsiteY28" fmla="*/ 14359 h 133055"/>
                <a:gd name="connsiteX29" fmla="*/ 322719 w 377312"/>
                <a:gd name="connsiteY29" fmla="*/ 14392 h 133055"/>
                <a:gd name="connsiteX30" fmla="*/ 310811 w 377312"/>
                <a:gd name="connsiteY30" fmla="*/ 10319 h 133055"/>
                <a:gd name="connsiteX31" fmla="*/ 289922 w 377312"/>
                <a:gd name="connsiteY31" fmla="*/ 656 h 133055"/>
                <a:gd name="connsiteX32" fmla="*/ 267654 w 377312"/>
                <a:gd name="connsiteY32" fmla="*/ 1969 h 133055"/>
                <a:gd name="connsiteX33" fmla="*/ 248481 w 377312"/>
                <a:gd name="connsiteY33" fmla="*/ 9140 h 133055"/>
                <a:gd name="connsiteX34" fmla="*/ 233646 w 377312"/>
                <a:gd name="connsiteY34" fmla="*/ 19779 h 133055"/>
                <a:gd name="connsiteX35" fmla="*/ 198462 w 377312"/>
                <a:gd name="connsiteY35" fmla="*/ 13853 h 133055"/>
                <a:gd name="connsiteX36" fmla="*/ 188168 w 377312"/>
                <a:gd name="connsiteY36" fmla="*/ 4932 h 133055"/>
                <a:gd name="connsiteX37" fmla="*/ 170912 w 377312"/>
                <a:gd name="connsiteY37" fmla="*/ 2407 h 133055"/>
                <a:gd name="connsiteX38" fmla="*/ 148509 w 377312"/>
                <a:gd name="connsiteY38" fmla="*/ 6447 h 133055"/>
                <a:gd name="connsiteX39" fmla="*/ 132699 w 377312"/>
                <a:gd name="connsiteY39" fmla="*/ 6346 h 133055"/>
                <a:gd name="connsiteX40" fmla="*/ 111373 w 377312"/>
                <a:gd name="connsiteY40" fmla="*/ 24224 h 133055"/>
                <a:gd name="connsiteX41" fmla="*/ 97078 w 377312"/>
                <a:gd name="connsiteY41" fmla="*/ 49474 h 133055"/>
                <a:gd name="connsiteX42" fmla="*/ 63372 w 377312"/>
                <a:gd name="connsiteY42" fmla="*/ 49541 h 133055"/>
                <a:gd name="connsiteX43" fmla="*/ 47596 w 377312"/>
                <a:gd name="connsiteY43" fmla="*/ 45535 h 133055"/>
                <a:gd name="connsiteX44" fmla="*/ 31754 w 377312"/>
                <a:gd name="connsiteY44" fmla="*/ 42033 h 133055"/>
                <a:gd name="connsiteX45" fmla="*/ 0 w 377312"/>
                <a:gd name="connsiteY45" fmla="*/ 57958 h 133055"/>
                <a:gd name="connsiteX46" fmla="*/ 26438 w 377312"/>
                <a:gd name="connsiteY46" fmla="*/ 67251 h 133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77312" h="133055">
                  <a:moveTo>
                    <a:pt x="26438" y="67251"/>
                  </a:moveTo>
                  <a:cubicBezTo>
                    <a:pt x="29331" y="73310"/>
                    <a:pt x="28894" y="79809"/>
                    <a:pt x="29028" y="86205"/>
                  </a:cubicBezTo>
                  <a:cubicBezTo>
                    <a:pt x="29028" y="85397"/>
                    <a:pt x="28894" y="84623"/>
                    <a:pt x="28894" y="83815"/>
                  </a:cubicBezTo>
                  <a:cubicBezTo>
                    <a:pt x="36025" y="83949"/>
                    <a:pt x="41979" y="86912"/>
                    <a:pt x="47496" y="90717"/>
                  </a:cubicBezTo>
                  <a:cubicBezTo>
                    <a:pt x="55233" y="96070"/>
                    <a:pt x="62936" y="102534"/>
                    <a:pt x="69831" y="109032"/>
                  </a:cubicBezTo>
                  <a:cubicBezTo>
                    <a:pt x="77904" y="116674"/>
                    <a:pt x="88634" y="122028"/>
                    <a:pt x="99062" y="125428"/>
                  </a:cubicBezTo>
                  <a:cubicBezTo>
                    <a:pt x="104310" y="127145"/>
                    <a:pt x="110297" y="127919"/>
                    <a:pt x="115848" y="129165"/>
                  </a:cubicBezTo>
                  <a:cubicBezTo>
                    <a:pt x="118741" y="129804"/>
                    <a:pt x="121868" y="130949"/>
                    <a:pt x="124761" y="131421"/>
                  </a:cubicBezTo>
                  <a:cubicBezTo>
                    <a:pt x="126039" y="131656"/>
                    <a:pt x="127486" y="131117"/>
                    <a:pt x="128764" y="131253"/>
                  </a:cubicBezTo>
                  <a:cubicBezTo>
                    <a:pt x="130513" y="131454"/>
                    <a:pt x="131859" y="132565"/>
                    <a:pt x="133104" y="132835"/>
                  </a:cubicBezTo>
                  <a:cubicBezTo>
                    <a:pt x="137409" y="133710"/>
                    <a:pt x="144607" y="131825"/>
                    <a:pt x="148611" y="129872"/>
                  </a:cubicBezTo>
                  <a:cubicBezTo>
                    <a:pt x="150495" y="128963"/>
                    <a:pt x="152916" y="127279"/>
                    <a:pt x="154429" y="126169"/>
                  </a:cubicBezTo>
                  <a:cubicBezTo>
                    <a:pt x="157155" y="124249"/>
                    <a:pt x="157188" y="122095"/>
                    <a:pt x="158836" y="119839"/>
                  </a:cubicBezTo>
                  <a:cubicBezTo>
                    <a:pt x="161863" y="115664"/>
                    <a:pt x="165396" y="111759"/>
                    <a:pt x="168826" y="107955"/>
                  </a:cubicBezTo>
                  <a:cubicBezTo>
                    <a:pt x="172628" y="103712"/>
                    <a:pt x="176395" y="102904"/>
                    <a:pt x="181709" y="101086"/>
                  </a:cubicBezTo>
                  <a:cubicBezTo>
                    <a:pt x="187966" y="98965"/>
                    <a:pt x="192305" y="101053"/>
                    <a:pt x="198999" y="101658"/>
                  </a:cubicBezTo>
                  <a:cubicBezTo>
                    <a:pt x="204718" y="102197"/>
                    <a:pt x="211748" y="97585"/>
                    <a:pt x="215314" y="93241"/>
                  </a:cubicBezTo>
                  <a:cubicBezTo>
                    <a:pt x="222041" y="85027"/>
                    <a:pt x="222041" y="72031"/>
                    <a:pt x="232570" y="66846"/>
                  </a:cubicBezTo>
                  <a:cubicBezTo>
                    <a:pt x="244310" y="61056"/>
                    <a:pt x="257765" y="64119"/>
                    <a:pt x="269370" y="68429"/>
                  </a:cubicBezTo>
                  <a:cubicBezTo>
                    <a:pt x="275324" y="70651"/>
                    <a:pt x="280975" y="72704"/>
                    <a:pt x="286155" y="76576"/>
                  </a:cubicBezTo>
                  <a:cubicBezTo>
                    <a:pt x="291637" y="80683"/>
                    <a:pt x="296448" y="86508"/>
                    <a:pt x="302771" y="89168"/>
                  </a:cubicBezTo>
                  <a:cubicBezTo>
                    <a:pt x="319557" y="96272"/>
                    <a:pt x="336308" y="95767"/>
                    <a:pt x="349460" y="82737"/>
                  </a:cubicBezTo>
                  <a:cubicBezTo>
                    <a:pt x="352050" y="80178"/>
                    <a:pt x="353632" y="76543"/>
                    <a:pt x="356154" y="74253"/>
                  </a:cubicBezTo>
                  <a:cubicBezTo>
                    <a:pt x="356591" y="73849"/>
                    <a:pt x="357701" y="73445"/>
                    <a:pt x="358744" y="73075"/>
                  </a:cubicBezTo>
                  <a:cubicBezTo>
                    <a:pt x="357534" y="63480"/>
                    <a:pt x="358072" y="53042"/>
                    <a:pt x="362916" y="44963"/>
                  </a:cubicBezTo>
                  <a:cubicBezTo>
                    <a:pt x="366616" y="38734"/>
                    <a:pt x="371998" y="33583"/>
                    <a:pt x="377312" y="28465"/>
                  </a:cubicBezTo>
                  <a:cubicBezTo>
                    <a:pt x="375294" y="26950"/>
                    <a:pt x="373209" y="25469"/>
                    <a:pt x="371055" y="24291"/>
                  </a:cubicBezTo>
                  <a:cubicBezTo>
                    <a:pt x="364664" y="20789"/>
                    <a:pt x="357567" y="16312"/>
                    <a:pt x="350335" y="14763"/>
                  </a:cubicBezTo>
                  <a:cubicBezTo>
                    <a:pt x="344449" y="13484"/>
                    <a:pt x="337654" y="14359"/>
                    <a:pt x="331632" y="14359"/>
                  </a:cubicBezTo>
                  <a:cubicBezTo>
                    <a:pt x="328673" y="14359"/>
                    <a:pt x="325678" y="14494"/>
                    <a:pt x="322719" y="14392"/>
                  </a:cubicBezTo>
                  <a:cubicBezTo>
                    <a:pt x="317740" y="14258"/>
                    <a:pt x="315218" y="12574"/>
                    <a:pt x="310811" y="10319"/>
                  </a:cubicBezTo>
                  <a:cubicBezTo>
                    <a:pt x="304185" y="6952"/>
                    <a:pt x="297222" y="2137"/>
                    <a:pt x="289922" y="656"/>
                  </a:cubicBezTo>
                  <a:cubicBezTo>
                    <a:pt x="282959" y="-792"/>
                    <a:pt x="274415" y="387"/>
                    <a:pt x="267654" y="1969"/>
                  </a:cubicBezTo>
                  <a:cubicBezTo>
                    <a:pt x="260892" y="3551"/>
                    <a:pt x="254300" y="5369"/>
                    <a:pt x="248481" y="9140"/>
                  </a:cubicBezTo>
                  <a:cubicBezTo>
                    <a:pt x="243267" y="12541"/>
                    <a:pt x="239297" y="16951"/>
                    <a:pt x="233646" y="19779"/>
                  </a:cubicBezTo>
                  <a:cubicBezTo>
                    <a:pt x="222075" y="25536"/>
                    <a:pt x="208014" y="22304"/>
                    <a:pt x="198462" y="13853"/>
                  </a:cubicBezTo>
                  <a:cubicBezTo>
                    <a:pt x="194929" y="10723"/>
                    <a:pt x="192440" y="7255"/>
                    <a:pt x="188168" y="4932"/>
                  </a:cubicBezTo>
                  <a:cubicBezTo>
                    <a:pt x="182584" y="1902"/>
                    <a:pt x="177169" y="2239"/>
                    <a:pt x="170912" y="2407"/>
                  </a:cubicBezTo>
                  <a:cubicBezTo>
                    <a:pt x="163175" y="2609"/>
                    <a:pt x="156112" y="6009"/>
                    <a:pt x="148509" y="6447"/>
                  </a:cubicBezTo>
                  <a:cubicBezTo>
                    <a:pt x="143262" y="6750"/>
                    <a:pt x="137947" y="6077"/>
                    <a:pt x="132699" y="6346"/>
                  </a:cubicBezTo>
                  <a:cubicBezTo>
                    <a:pt x="123315" y="6851"/>
                    <a:pt x="113594" y="14965"/>
                    <a:pt x="111373" y="24224"/>
                  </a:cubicBezTo>
                  <a:cubicBezTo>
                    <a:pt x="108918" y="34492"/>
                    <a:pt x="109221" y="45804"/>
                    <a:pt x="97078" y="49474"/>
                  </a:cubicBezTo>
                  <a:cubicBezTo>
                    <a:pt x="85573" y="52942"/>
                    <a:pt x="74708" y="52370"/>
                    <a:pt x="63372" y="49541"/>
                  </a:cubicBezTo>
                  <a:cubicBezTo>
                    <a:pt x="58126" y="48228"/>
                    <a:pt x="52945" y="47252"/>
                    <a:pt x="47596" y="45535"/>
                  </a:cubicBezTo>
                  <a:cubicBezTo>
                    <a:pt x="42685" y="43953"/>
                    <a:pt x="36934" y="42370"/>
                    <a:pt x="31754" y="42033"/>
                  </a:cubicBezTo>
                  <a:cubicBezTo>
                    <a:pt x="20889" y="41293"/>
                    <a:pt x="6828" y="49676"/>
                    <a:pt x="0" y="57958"/>
                  </a:cubicBezTo>
                  <a:cubicBezTo>
                    <a:pt x="10562" y="57621"/>
                    <a:pt x="21124" y="56073"/>
                    <a:pt x="26438" y="6725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6" name="Freeform 1218">
              <a:extLst>
                <a:ext uri="{FF2B5EF4-FFF2-40B4-BE49-F238E27FC236}">
                  <a16:creationId xmlns:a16="http://schemas.microsoft.com/office/drawing/2014/main" id="{484000BD-B8F6-206B-B82B-1341FAF0ACCC}"/>
                </a:ext>
              </a:extLst>
            </p:cNvPr>
            <p:cNvSpPr>
              <a:spLocks/>
            </p:cNvSpPr>
            <p:nvPr/>
          </p:nvSpPr>
          <p:spPr>
            <a:xfrm>
              <a:off x="11579109" y="4121307"/>
              <a:ext cx="268970" cy="214632"/>
            </a:xfrm>
            <a:custGeom>
              <a:avLst/>
              <a:gdLst>
                <a:gd name="connsiteX0" fmla="*/ 9116 w 276858"/>
                <a:gd name="connsiteY0" fmla="*/ 175296 h 221049"/>
                <a:gd name="connsiteX1" fmla="*/ 22604 w 276858"/>
                <a:gd name="connsiteY1" fmla="*/ 178595 h 221049"/>
                <a:gd name="connsiteX2" fmla="*/ 39120 w 276858"/>
                <a:gd name="connsiteY2" fmla="*/ 174690 h 221049"/>
                <a:gd name="connsiteX3" fmla="*/ 66198 w 276858"/>
                <a:gd name="connsiteY3" fmla="*/ 162603 h 221049"/>
                <a:gd name="connsiteX4" fmla="*/ 90115 w 276858"/>
                <a:gd name="connsiteY4" fmla="*/ 148934 h 221049"/>
                <a:gd name="connsiteX5" fmla="*/ 96170 w 276858"/>
                <a:gd name="connsiteY5" fmla="*/ 148328 h 221049"/>
                <a:gd name="connsiteX6" fmla="*/ 102763 w 276858"/>
                <a:gd name="connsiteY6" fmla="*/ 146005 h 221049"/>
                <a:gd name="connsiteX7" fmla="*/ 114099 w 276858"/>
                <a:gd name="connsiteY7" fmla="*/ 145197 h 221049"/>
                <a:gd name="connsiteX8" fmla="*/ 137443 w 276858"/>
                <a:gd name="connsiteY8" fmla="*/ 158025 h 221049"/>
                <a:gd name="connsiteX9" fmla="*/ 145953 w 276858"/>
                <a:gd name="connsiteY9" fmla="*/ 182905 h 221049"/>
                <a:gd name="connsiteX10" fmla="*/ 172595 w 276858"/>
                <a:gd name="connsiteY10" fmla="*/ 196338 h 221049"/>
                <a:gd name="connsiteX11" fmla="*/ 205458 w 276858"/>
                <a:gd name="connsiteY11" fmla="*/ 221050 h 221049"/>
                <a:gd name="connsiteX12" fmla="*/ 207712 w 276858"/>
                <a:gd name="connsiteY12" fmla="*/ 206539 h 221049"/>
                <a:gd name="connsiteX13" fmla="*/ 213632 w 276858"/>
                <a:gd name="connsiteY13" fmla="*/ 186911 h 221049"/>
                <a:gd name="connsiteX14" fmla="*/ 219619 w 276858"/>
                <a:gd name="connsiteY14" fmla="*/ 164219 h 221049"/>
                <a:gd name="connsiteX15" fmla="*/ 218139 w 276858"/>
                <a:gd name="connsiteY15" fmla="*/ 153210 h 221049"/>
                <a:gd name="connsiteX16" fmla="*/ 213800 w 276858"/>
                <a:gd name="connsiteY16" fmla="*/ 142201 h 221049"/>
                <a:gd name="connsiteX17" fmla="*/ 213666 w 276858"/>
                <a:gd name="connsiteY17" fmla="*/ 124626 h 221049"/>
                <a:gd name="connsiteX18" fmla="*/ 230687 w 276858"/>
                <a:gd name="connsiteY18" fmla="*/ 111328 h 221049"/>
                <a:gd name="connsiteX19" fmla="*/ 251273 w 276858"/>
                <a:gd name="connsiteY19" fmla="*/ 104123 h 221049"/>
                <a:gd name="connsiteX20" fmla="*/ 257227 w 276858"/>
                <a:gd name="connsiteY20" fmla="*/ 82273 h 221049"/>
                <a:gd name="connsiteX21" fmla="*/ 252753 w 276858"/>
                <a:gd name="connsiteY21" fmla="*/ 62038 h 221049"/>
                <a:gd name="connsiteX22" fmla="*/ 275626 w 276858"/>
                <a:gd name="connsiteY22" fmla="*/ 22412 h 221049"/>
                <a:gd name="connsiteX23" fmla="*/ 266308 w 276858"/>
                <a:gd name="connsiteY23" fmla="*/ 13254 h 221049"/>
                <a:gd name="connsiteX24" fmla="*/ 259211 w 276858"/>
                <a:gd name="connsiteY24" fmla="*/ 8002 h 221049"/>
                <a:gd name="connsiteX25" fmla="*/ 241417 w 276858"/>
                <a:gd name="connsiteY25" fmla="*/ 1033 h 221049"/>
                <a:gd name="connsiteX26" fmla="*/ 222041 w 276858"/>
                <a:gd name="connsiteY26" fmla="*/ 1067 h 221049"/>
                <a:gd name="connsiteX27" fmla="*/ 218678 w 276858"/>
                <a:gd name="connsiteY27" fmla="*/ 2649 h 221049"/>
                <a:gd name="connsiteX28" fmla="*/ 214171 w 276858"/>
                <a:gd name="connsiteY28" fmla="*/ 3053 h 221049"/>
                <a:gd name="connsiteX29" fmla="*/ 207140 w 276858"/>
                <a:gd name="connsiteY29" fmla="*/ 6083 h 221049"/>
                <a:gd name="connsiteX30" fmla="*/ 180028 w 276858"/>
                <a:gd name="connsiteY30" fmla="*/ 25644 h 221049"/>
                <a:gd name="connsiteX31" fmla="*/ 172158 w 276858"/>
                <a:gd name="connsiteY31" fmla="*/ 32882 h 221049"/>
                <a:gd name="connsiteX32" fmla="*/ 163209 w 276858"/>
                <a:gd name="connsiteY32" fmla="*/ 38269 h 221049"/>
                <a:gd name="connsiteX33" fmla="*/ 144406 w 276858"/>
                <a:gd name="connsiteY33" fmla="*/ 46248 h 221049"/>
                <a:gd name="connsiteX34" fmla="*/ 113224 w 276858"/>
                <a:gd name="connsiteY34" fmla="*/ 58570 h 221049"/>
                <a:gd name="connsiteX35" fmla="*/ 98895 w 276858"/>
                <a:gd name="connsiteY35" fmla="*/ 89780 h 221049"/>
                <a:gd name="connsiteX36" fmla="*/ 81571 w 276858"/>
                <a:gd name="connsiteY36" fmla="*/ 120047 h 221049"/>
                <a:gd name="connsiteX37" fmla="*/ 55839 w 276858"/>
                <a:gd name="connsiteY37" fmla="*/ 137824 h 221049"/>
                <a:gd name="connsiteX38" fmla="*/ 39457 w 276858"/>
                <a:gd name="connsiteY38" fmla="*/ 144759 h 221049"/>
                <a:gd name="connsiteX39" fmla="*/ 22839 w 276858"/>
                <a:gd name="connsiteY39" fmla="*/ 151190 h 221049"/>
                <a:gd name="connsiteX40" fmla="*/ 0 w 276858"/>
                <a:gd name="connsiteY40" fmla="*/ 174218 h 221049"/>
                <a:gd name="connsiteX41" fmla="*/ 9116 w 276858"/>
                <a:gd name="connsiteY41" fmla="*/ 175296 h 221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76858" h="221049">
                  <a:moveTo>
                    <a:pt x="9116" y="175296"/>
                  </a:moveTo>
                  <a:cubicBezTo>
                    <a:pt x="13993" y="175531"/>
                    <a:pt x="17862" y="178595"/>
                    <a:pt x="22604" y="178595"/>
                  </a:cubicBezTo>
                  <a:cubicBezTo>
                    <a:pt x="27044" y="178595"/>
                    <a:pt x="34546" y="175767"/>
                    <a:pt x="39120" y="174690"/>
                  </a:cubicBezTo>
                  <a:cubicBezTo>
                    <a:pt x="48338" y="172501"/>
                    <a:pt x="57789" y="167148"/>
                    <a:pt x="66198" y="162603"/>
                  </a:cubicBezTo>
                  <a:cubicBezTo>
                    <a:pt x="73868" y="158428"/>
                    <a:pt x="81571" y="151426"/>
                    <a:pt x="90115" y="148934"/>
                  </a:cubicBezTo>
                  <a:cubicBezTo>
                    <a:pt x="92570" y="148227"/>
                    <a:pt x="93950" y="148766"/>
                    <a:pt x="96170" y="148328"/>
                  </a:cubicBezTo>
                  <a:cubicBezTo>
                    <a:pt x="98390" y="147890"/>
                    <a:pt x="101182" y="146342"/>
                    <a:pt x="102763" y="146005"/>
                  </a:cubicBezTo>
                  <a:cubicBezTo>
                    <a:pt x="106227" y="145264"/>
                    <a:pt x="110466" y="144524"/>
                    <a:pt x="114099" y="145197"/>
                  </a:cubicBezTo>
                  <a:cubicBezTo>
                    <a:pt x="122440" y="146712"/>
                    <a:pt x="132229" y="150954"/>
                    <a:pt x="137443" y="158025"/>
                  </a:cubicBezTo>
                  <a:cubicBezTo>
                    <a:pt x="142859" y="165398"/>
                    <a:pt x="140739" y="174656"/>
                    <a:pt x="145953" y="182905"/>
                  </a:cubicBezTo>
                  <a:cubicBezTo>
                    <a:pt x="152445" y="193207"/>
                    <a:pt x="161023" y="195968"/>
                    <a:pt x="172595" y="196338"/>
                  </a:cubicBezTo>
                  <a:cubicBezTo>
                    <a:pt x="188572" y="196877"/>
                    <a:pt x="201691" y="206405"/>
                    <a:pt x="205458" y="221050"/>
                  </a:cubicBezTo>
                  <a:cubicBezTo>
                    <a:pt x="206636" y="216438"/>
                    <a:pt x="207208" y="211690"/>
                    <a:pt x="207712" y="206539"/>
                  </a:cubicBezTo>
                  <a:cubicBezTo>
                    <a:pt x="208385" y="199637"/>
                    <a:pt x="210672" y="193106"/>
                    <a:pt x="213632" y="186911"/>
                  </a:cubicBezTo>
                  <a:cubicBezTo>
                    <a:pt x="217567" y="178730"/>
                    <a:pt x="219586" y="173309"/>
                    <a:pt x="219619" y="164219"/>
                  </a:cubicBezTo>
                  <a:cubicBezTo>
                    <a:pt x="219653" y="159775"/>
                    <a:pt x="219351" y="157317"/>
                    <a:pt x="218139" y="153210"/>
                  </a:cubicBezTo>
                  <a:cubicBezTo>
                    <a:pt x="216963" y="149305"/>
                    <a:pt x="215045" y="145938"/>
                    <a:pt x="213800" y="142201"/>
                  </a:cubicBezTo>
                  <a:cubicBezTo>
                    <a:pt x="211916" y="136511"/>
                    <a:pt x="210504" y="130148"/>
                    <a:pt x="213666" y="124626"/>
                  </a:cubicBezTo>
                  <a:cubicBezTo>
                    <a:pt x="217332" y="118195"/>
                    <a:pt x="223790" y="113415"/>
                    <a:pt x="230687" y="111328"/>
                  </a:cubicBezTo>
                  <a:cubicBezTo>
                    <a:pt x="238154" y="109106"/>
                    <a:pt x="245016" y="108399"/>
                    <a:pt x="251273" y="104123"/>
                  </a:cubicBezTo>
                  <a:cubicBezTo>
                    <a:pt x="259245" y="98736"/>
                    <a:pt x="259917" y="91262"/>
                    <a:pt x="257227" y="82273"/>
                  </a:cubicBezTo>
                  <a:cubicBezTo>
                    <a:pt x="255006" y="75000"/>
                    <a:pt x="249389" y="69546"/>
                    <a:pt x="252753" y="62038"/>
                  </a:cubicBezTo>
                  <a:cubicBezTo>
                    <a:pt x="258000" y="50322"/>
                    <a:pt x="282589" y="36586"/>
                    <a:pt x="275626" y="22412"/>
                  </a:cubicBezTo>
                  <a:cubicBezTo>
                    <a:pt x="273406" y="17866"/>
                    <a:pt x="269941" y="16351"/>
                    <a:pt x="266308" y="13254"/>
                  </a:cubicBezTo>
                  <a:cubicBezTo>
                    <a:pt x="263752" y="11066"/>
                    <a:pt x="262541" y="9382"/>
                    <a:pt x="259211" y="8002"/>
                  </a:cubicBezTo>
                  <a:cubicBezTo>
                    <a:pt x="253358" y="5544"/>
                    <a:pt x="247539" y="2918"/>
                    <a:pt x="241417" y="1033"/>
                  </a:cubicBezTo>
                  <a:cubicBezTo>
                    <a:pt x="236641" y="-448"/>
                    <a:pt x="226717" y="-246"/>
                    <a:pt x="222041" y="1067"/>
                  </a:cubicBezTo>
                  <a:cubicBezTo>
                    <a:pt x="221200" y="1302"/>
                    <a:pt x="219822" y="2346"/>
                    <a:pt x="218678" y="2649"/>
                  </a:cubicBezTo>
                  <a:cubicBezTo>
                    <a:pt x="217332" y="3019"/>
                    <a:pt x="215617" y="2716"/>
                    <a:pt x="214171" y="3053"/>
                  </a:cubicBezTo>
                  <a:cubicBezTo>
                    <a:pt x="212287" y="3457"/>
                    <a:pt x="209226" y="5174"/>
                    <a:pt x="207140" y="6083"/>
                  </a:cubicBezTo>
                  <a:cubicBezTo>
                    <a:pt x="196646" y="10662"/>
                    <a:pt x="188303" y="17968"/>
                    <a:pt x="180028" y="25644"/>
                  </a:cubicBezTo>
                  <a:cubicBezTo>
                    <a:pt x="177304" y="28135"/>
                    <a:pt x="175353" y="30997"/>
                    <a:pt x="172158" y="32882"/>
                  </a:cubicBezTo>
                  <a:cubicBezTo>
                    <a:pt x="169129" y="34667"/>
                    <a:pt x="166136" y="36182"/>
                    <a:pt x="163209" y="38269"/>
                  </a:cubicBezTo>
                  <a:cubicBezTo>
                    <a:pt x="157760" y="42174"/>
                    <a:pt x="150999" y="44699"/>
                    <a:pt x="144406" y="46248"/>
                  </a:cubicBezTo>
                  <a:cubicBezTo>
                    <a:pt x="133878" y="48740"/>
                    <a:pt x="120994" y="50120"/>
                    <a:pt x="113224" y="58570"/>
                  </a:cubicBezTo>
                  <a:cubicBezTo>
                    <a:pt x="105117" y="67392"/>
                    <a:pt x="102999" y="78737"/>
                    <a:pt x="98895" y="89780"/>
                  </a:cubicBezTo>
                  <a:cubicBezTo>
                    <a:pt x="94690" y="101059"/>
                    <a:pt x="89308" y="110486"/>
                    <a:pt x="81571" y="120047"/>
                  </a:cubicBezTo>
                  <a:cubicBezTo>
                    <a:pt x="74373" y="128935"/>
                    <a:pt x="65627" y="132942"/>
                    <a:pt x="55839" y="137824"/>
                  </a:cubicBezTo>
                  <a:cubicBezTo>
                    <a:pt x="50523" y="140483"/>
                    <a:pt x="45209" y="142605"/>
                    <a:pt x="39457" y="144759"/>
                  </a:cubicBezTo>
                  <a:cubicBezTo>
                    <a:pt x="34243" y="146712"/>
                    <a:pt x="27650" y="148227"/>
                    <a:pt x="22839" y="151190"/>
                  </a:cubicBezTo>
                  <a:cubicBezTo>
                    <a:pt x="13388" y="157014"/>
                    <a:pt x="5214" y="164286"/>
                    <a:pt x="0" y="174218"/>
                  </a:cubicBezTo>
                  <a:cubicBezTo>
                    <a:pt x="2758" y="174690"/>
                    <a:pt x="5483" y="175128"/>
                    <a:pt x="9116" y="17529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7" name="Freeform 1219">
              <a:extLst>
                <a:ext uri="{FF2B5EF4-FFF2-40B4-BE49-F238E27FC236}">
                  <a16:creationId xmlns:a16="http://schemas.microsoft.com/office/drawing/2014/main" id="{E92BA936-59D6-B020-97AC-AB565CD5C833}"/>
                </a:ext>
              </a:extLst>
            </p:cNvPr>
            <p:cNvSpPr>
              <a:spLocks/>
            </p:cNvSpPr>
            <p:nvPr/>
          </p:nvSpPr>
          <p:spPr>
            <a:xfrm>
              <a:off x="11778747" y="3831887"/>
              <a:ext cx="490206" cy="721606"/>
            </a:xfrm>
            <a:custGeom>
              <a:avLst/>
              <a:gdLst>
                <a:gd name="connsiteX0" fmla="*/ 53753 w 504582"/>
                <a:gd name="connsiteY0" fmla="*/ 306075 h 743180"/>
                <a:gd name="connsiteX1" fmla="*/ 60850 w 504582"/>
                <a:gd name="connsiteY1" fmla="*/ 311328 h 743180"/>
                <a:gd name="connsiteX2" fmla="*/ 70168 w 504582"/>
                <a:gd name="connsiteY2" fmla="*/ 320485 h 743180"/>
                <a:gd name="connsiteX3" fmla="*/ 47294 w 504582"/>
                <a:gd name="connsiteY3" fmla="*/ 360112 h 743180"/>
                <a:gd name="connsiteX4" fmla="*/ 51768 w 504582"/>
                <a:gd name="connsiteY4" fmla="*/ 380346 h 743180"/>
                <a:gd name="connsiteX5" fmla="*/ 45814 w 504582"/>
                <a:gd name="connsiteY5" fmla="*/ 402196 h 743180"/>
                <a:gd name="connsiteX6" fmla="*/ 25228 w 504582"/>
                <a:gd name="connsiteY6" fmla="*/ 409401 h 743180"/>
                <a:gd name="connsiteX7" fmla="*/ 8207 w 504582"/>
                <a:gd name="connsiteY7" fmla="*/ 422700 h 743180"/>
                <a:gd name="connsiteX8" fmla="*/ 8342 w 504582"/>
                <a:gd name="connsiteY8" fmla="*/ 440274 h 743180"/>
                <a:gd name="connsiteX9" fmla="*/ 12681 w 504582"/>
                <a:gd name="connsiteY9" fmla="*/ 451283 h 743180"/>
                <a:gd name="connsiteX10" fmla="*/ 14161 w 504582"/>
                <a:gd name="connsiteY10" fmla="*/ 462293 h 743180"/>
                <a:gd name="connsiteX11" fmla="*/ 8173 w 504582"/>
                <a:gd name="connsiteY11" fmla="*/ 484984 h 743180"/>
                <a:gd name="connsiteX12" fmla="*/ 2253 w 504582"/>
                <a:gd name="connsiteY12" fmla="*/ 504613 h 743180"/>
                <a:gd name="connsiteX13" fmla="*/ 0 w 504582"/>
                <a:gd name="connsiteY13" fmla="*/ 519123 h 743180"/>
                <a:gd name="connsiteX14" fmla="*/ 1648 w 504582"/>
                <a:gd name="connsiteY14" fmla="*/ 527473 h 743180"/>
                <a:gd name="connsiteX15" fmla="*/ 1581 w 504582"/>
                <a:gd name="connsiteY15" fmla="*/ 554508 h 743180"/>
                <a:gd name="connsiteX16" fmla="*/ 4743 w 504582"/>
                <a:gd name="connsiteY16" fmla="*/ 569523 h 743180"/>
                <a:gd name="connsiteX17" fmla="*/ 5987 w 504582"/>
                <a:gd name="connsiteY17" fmla="*/ 576257 h 743180"/>
                <a:gd name="connsiteX18" fmla="*/ 5987 w 504582"/>
                <a:gd name="connsiteY18" fmla="*/ 576257 h 743180"/>
                <a:gd name="connsiteX19" fmla="*/ 22234 w 504582"/>
                <a:gd name="connsiteY19" fmla="*/ 587704 h 743180"/>
                <a:gd name="connsiteX20" fmla="*/ 32763 w 504582"/>
                <a:gd name="connsiteY20" fmla="*/ 608544 h 743180"/>
                <a:gd name="connsiteX21" fmla="*/ 75954 w 504582"/>
                <a:gd name="connsiteY21" fmla="*/ 620564 h 743180"/>
                <a:gd name="connsiteX22" fmla="*/ 99332 w 504582"/>
                <a:gd name="connsiteY22" fmla="*/ 630933 h 743180"/>
                <a:gd name="connsiteX23" fmla="*/ 97683 w 504582"/>
                <a:gd name="connsiteY23" fmla="*/ 662479 h 743180"/>
                <a:gd name="connsiteX24" fmla="*/ 93176 w 504582"/>
                <a:gd name="connsiteY24" fmla="*/ 689615 h 743180"/>
                <a:gd name="connsiteX25" fmla="*/ 85204 w 504582"/>
                <a:gd name="connsiteY25" fmla="*/ 716684 h 743180"/>
                <a:gd name="connsiteX26" fmla="*/ 88668 w 504582"/>
                <a:gd name="connsiteY26" fmla="*/ 718974 h 743180"/>
                <a:gd name="connsiteX27" fmla="*/ 124661 w 504582"/>
                <a:gd name="connsiteY27" fmla="*/ 724966 h 743180"/>
                <a:gd name="connsiteX28" fmla="*/ 160653 w 504582"/>
                <a:gd name="connsiteY28" fmla="*/ 716651 h 743180"/>
                <a:gd name="connsiteX29" fmla="*/ 189984 w 504582"/>
                <a:gd name="connsiteY29" fmla="*/ 726481 h 743180"/>
                <a:gd name="connsiteX30" fmla="*/ 214675 w 504582"/>
                <a:gd name="connsiteY30" fmla="*/ 734629 h 743180"/>
                <a:gd name="connsiteX31" fmla="*/ 250835 w 504582"/>
                <a:gd name="connsiteY31" fmla="*/ 731498 h 743180"/>
                <a:gd name="connsiteX32" fmla="*/ 269033 w 504582"/>
                <a:gd name="connsiteY32" fmla="*/ 743181 h 743180"/>
                <a:gd name="connsiteX33" fmla="*/ 292680 w 504582"/>
                <a:gd name="connsiteY33" fmla="*/ 740656 h 743180"/>
                <a:gd name="connsiteX34" fmla="*/ 317337 w 504582"/>
                <a:gd name="connsiteY34" fmla="*/ 735538 h 743180"/>
                <a:gd name="connsiteX35" fmla="*/ 339437 w 504582"/>
                <a:gd name="connsiteY35" fmla="*/ 719849 h 743180"/>
                <a:gd name="connsiteX36" fmla="*/ 364597 w 504582"/>
                <a:gd name="connsiteY36" fmla="*/ 722711 h 743180"/>
                <a:gd name="connsiteX37" fmla="*/ 371930 w 504582"/>
                <a:gd name="connsiteY37" fmla="*/ 722879 h 743180"/>
                <a:gd name="connsiteX38" fmla="*/ 376539 w 504582"/>
                <a:gd name="connsiteY38" fmla="*/ 725842 h 743180"/>
                <a:gd name="connsiteX39" fmla="*/ 391238 w 504582"/>
                <a:gd name="connsiteY39" fmla="*/ 722105 h 743180"/>
                <a:gd name="connsiteX40" fmla="*/ 394098 w 504582"/>
                <a:gd name="connsiteY40" fmla="*/ 707662 h 743180"/>
                <a:gd name="connsiteX41" fmla="*/ 391609 w 504582"/>
                <a:gd name="connsiteY41" fmla="*/ 698571 h 743180"/>
                <a:gd name="connsiteX42" fmla="*/ 391609 w 504582"/>
                <a:gd name="connsiteY42" fmla="*/ 689548 h 743180"/>
                <a:gd name="connsiteX43" fmla="*/ 415693 w 504582"/>
                <a:gd name="connsiteY43" fmla="*/ 668540 h 743180"/>
                <a:gd name="connsiteX44" fmla="*/ 430527 w 504582"/>
                <a:gd name="connsiteY44" fmla="*/ 665442 h 743180"/>
                <a:gd name="connsiteX45" fmla="*/ 445092 w 504582"/>
                <a:gd name="connsiteY45" fmla="*/ 661840 h 743180"/>
                <a:gd name="connsiteX46" fmla="*/ 455452 w 504582"/>
                <a:gd name="connsiteY46" fmla="*/ 651100 h 743180"/>
                <a:gd name="connsiteX47" fmla="*/ 463223 w 504582"/>
                <a:gd name="connsiteY47" fmla="*/ 648205 h 743180"/>
                <a:gd name="connsiteX48" fmla="*/ 459960 w 504582"/>
                <a:gd name="connsiteY48" fmla="*/ 632987 h 743180"/>
                <a:gd name="connsiteX49" fmla="*/ 444789 w 504582"/>
                <a:gd name="connsiteY49" fmla="*/ 614403 h 743180"/>
                <a:gd name="connsiteX50" fmla="*/ 428408 w 504582"/>
                <a:gd name="connsiteY50" fmla="*/ 602148 h 743180"/>
                <a:gd name="connsiteX51" fmla="*/ 420604 w 504582"/>
                <a:gd name="connsiteY51" fmla="*/ 599353 h 743180"/>
                <a:gd name="connsiteX52" fmla="*/ 412329 w 504582"/>
                <a:gd name="connsiteY52" fmla="*/ 595481 h 743180"/>
                <a:gd name="connsiteX53" fmla="*/ 382627 w 504582"/>
                <a:gd name="connsiteY53" fmla="*/ 586593 h 743180"/>
                <a:gd name="connsiteX54" fmla="*/ 363689 w 504582"/>
                <a:gd name="connsiteY54" fmla="*/ 559491 h 743180"/>
                <a:gd name="connsiteX55" fmla="*/ 362882 w 504582"/>
                <a:gd name="connsiteY55" fmla="*/ 517271 h 743180"/>
                <a:gd name="connsiteX56" fmla="*/ 372637 w 504582"/>
                <a:gd name="connsiteY56" fmla="*/ 504680 h 743180"/>
                <a:gd name="connsiteX57" fmla="*/ 378086 w 504582"/>
                <a:gd name="connsiteY57" fmla="*/ 498182 h 743180"/>
                <a:gd name="connsiteX58" fmla="*/ 383132 w 504582"/>
                <a:gd name="connsiteY58" fmla="*/ 495859 h 743180"/>
                <a:gd name="connsiteX59" fmla="*/ 411555 w 504582"/>
                <a:gd name="connsiteY59" fmla="*/ 491381 h 743180"/>
                <a:gd name="connsiteX60" fmla="*/ 441661 w 504582"/>
                <a:gd name="connsiteY60" fmla="*/ 486836 h 743180"/>
                <a:gd name="connsiteX61" fmla="*/ 483540 w 504582"/>
                <a:gd name="connsiteY61" fmla="*/ 476601 h 743180"/>
                <a:gd name="connsiteX62" fmla="*/ 500426 w 504582"/>
                <a:gd name="connsiteY62" fmla="*/ 465760 h 743180"/>
                <a:gd name="connsiteX63" fmla="*/ 501603 w 504582"/>
                <a:gd name="connsiteY63" fmla="*/ 454953 h 743180"/>
                <a:gd name="connsiteX64" fmla="*/ 504564 w 504582"/>
                <a:gd name="connsiteY64" fmla="*/ 435594 h 743180"/>
                <a:gd name="connsiteX65" fmla="*/ 496322 w 504582"/>
                <a:gd name="connsiteY65" fmla="*/ 410512 h 743180"/>
                <a:gd name="connsiteX66" fmla="*/ 488383 w 504582"/>
                <a:gd name="connsiteY66" fmla="*/ 395597 h 743180"/>
                <a:gd name="connsiteX67" fmla="*/ 486399 w 504582"/>
                <a:gd name="connsiteY67" fmla="*/ 379100 h 743180"/>
                <a:gd name="connsiteX68" fmla="*/ 487912 w 504582"/>
                <a:gd name="connsiteY68" fmla="*/ 369438 h 743180"/>
                <a:gd name="connsiteX69" fmla="*/ 493025 w 504582"/>
                <a:gd name="connsiteY69" fmla="*/ 357788 h 743180"/>
                <a:gd name="connsiteX70" fmla="*/ 478225 w 504582"/>
                <a:gd name="connsiteY70" fmla="*/ 342672 h 743180"/>
                <a:gd name="connsiteX71" fmla="*/ 468638 w 504582"/>
                <a:gd name="connsiteY71" fmla="*/ 336309 h 743180"/>
                <a:gd name="connsiteX72" fmla="*/ 462046 w 504582"/>
                <a:gd name="connsiteY72" fmla="*/ 329407 h 743180"/>
                <a:gd name="connsiteX73" fmla="*/ 460397 w 504582"/>
                <a:gd name="connsiteY73" fmla="*/ 310015 h 743180"/>
                <a:gd name="connsiteX74" fmla="*/ 463391 w 504582"/>
                <a:gd name="connsiteY74" fmla="*/ 292272 h 743180"/>
                <a:gd name="connsiteX75" fmla="*/ 452459 w 504582"/>
                <a:gd name="connsiteY75" fmla="*/ 267324 h 743180"/>
                <a:gd name="connsiteX76" fmla="*/ 438230 w 504582"/>
                <a:gd name="connsiteY76" fmla="*/ 249043 h 743180"/>
                <a:gd name="connsiteX77" fmla="*/ 431469 w 504582"/>
                <a:gd name="connsiteY77" fmla="*/ 233353 h 743180"/>
                <a:gd name="connsiteX78" fmla="*/ 404861 w 504582"/>
                <a:gd name="connsiteY78" fmla="*/ 216789 h 743180"/>
                <a:gd name="connsiteX79" fmla="*/ 373814 w 504582"/>
                <a:gd name="connsiteY79" fmla="*/ 214298 h 743180"/>
                <a:gd name="connsiteX80" fmla="*/ 350436 w 504582"/>
                <a:gd name="connsiteY80" fmla="*/ 228438 h 743180"/>
                <a:gd name="connsiteX81" fmla="*/ 328302 w 504582"/>
                <a:gd name="connsiteY81" fmla="*/ 240794 h 743180"/>
                <a:gd name="connsiteX82" fmla="*/ 288744 w 504582"/>
                <a:gd name="connsiteY82" fmla="*/ 243252 h 743180"/>
                <a:gd name="connsiteX83" fmla="*/ 271691 w 504582"/>
                <a:gd name="connsiteY83" fmla="*/ 235879 h 743180"/>
                <a:gd name="connsiteX84" fmla="*/ 264021 w 504582"/>
                <a:gd name="connsiteY84" fmla="*/ 228741 h 743180"/>
                <a:gd name="connsiteX85" fmla="*/ 245857 w 504582"/>
                <a:gd name="connsiteY85" fmla="*/ 218102 h 743180"/>
                <a:gd name="connsiteX86" fmla="*/ 234420 w 504582"/>
                <a:gd name="connsiteY86" fmla="*/ 213187 h 743180"/>
                <a:gd name="connsiteX87" fmla="*/ 224430 w 504582"/>
                <a:gd name="connsiteY87" fmla="*/ 209079 h 743180"/>
                <a:gd name="connsiteX88" fmla="*/ 212522 w 504582"/>
                <a:gd name="connsiteY88" fmla="*/ 192952 h 743180"/>
                <a:gd name="connsiteX89" fmla="*/ 209595 w 504582"/>
                <a:gd name="connsiteY89" fmla="*/ 183862 h 743180"/>
                <a:gd name="connsiteX90" fmla="*/ 211378 w 504582"/>
                <a:gd name="connsiteY90" fmla="*/ 178206 h 743180"/>
                <a:gd name="connsiteX91" fmla="*/ 211412 w 504582"/>
                <a:gd name="connsiteY91" fmla="*/ 174133 h 743180"/>
                <a:gd name="connsiteX92" fmla="*/ 212993 w 504582"/>
                <a:gd name="connsiteY92" fmla="*/ 171607 h 743180"/>
                <a:gd name="connsiteX93" fmla="*/ 212892 w 504582"/>
                <a:gd name="connsiteY93" fmla="*/ 163662 h 743180"/>
                <a:gd name="connsiteX94" fmla="*/ 209965 w 504582"/>
                <a:gd name="connsiteY94" fmla="*/ 142182 h 743180"/>
                <a:gd name="connsiteX95" fmla="*/ 210773 w 504582"/>
                <a:gd name="connsiteY95" fmla="*/ 128311 h 743180"/>
                <a:gd name="connsiteX96" fmla="*/ 226011 w 504582"/>
                <a:gd name="connsiteY96" fmla="*/ 117571 h 743180"/>
                <a:gd name="connsiteX97" fmla="*/ 240609 w 504582"/>
                <a:gd name="connsiteY97" fmla="*/ 103970 h 743180"/>
                <a:gd name="connsiteX98" fmla="*/ 241013 w 504582"/>
                <a:gd name="connsiteY98" fmla="*/ 84139 h 743180"/>
                <a:gd name="connsiteX99" fmla="*/ 234320 w 504582"/>
                <a:gd name="connsiteY99" fmla="*/ 64343 h 743180"/>
                <a:gd name="connsiteX100" fmla="*/ 256250 w 504582"/>
                <a:gd name="connsiteY100" fmla="*/ 22763 h 743180"/>
                <a:gd name="connsiteX101" fmla="*/ 234386 w 504582"/>
                <a:gd name="connsiteY101" fmla="*/ 38 h 743180"/>
                <a:gd name="connsiteX102" fmla="*/ 222781 w 504582"/>
                <a:gd name="connsiteY102" fmla="*/ 1250 h 743180"/>
                <a:gd name="connsiteX103" fmla="*/ 214607 w 504582"/>
                <a:gd name="connsiteY103" fmla="*/ 6670 h 743180"/>
                <a:gd name="connsiteX104" fmla="*/ 206231 w 504582"/>
                <a:gd name="connsiteY104" fmla="*/ 11552 h 743180"/>
                <a:gd name="connsiteX105" fmla="*/ 198462 w 504582"/>
                <a:gd name="connsiteY105" fmla="*/ 19901 h 743180"/>
                <a:gd name="connsiteX106" fmla="*/ 185747 w 504582"/>
                <a:gd name="connsiteY106" fmla="*/ 32056 h 743180"/>
                <a:gd name="connsiteX107" fmla="*/ 166742 w 504582"/>
                <a:gd name="connsiteY107" fmla="*/ 36365 h 743180"/>
                <a:gd name="connsiteX108" fmla="*/ 152983 w 504582"/>
                <a:gd name="connsiteY108" fmla="*/ 38991 h 743180"/>
                <a:gd name="connsiteX109" fmla="*/ 145415 w 504582"/>
                <a:gd name="connsiteY109" fmla="*/ 51313 h 743180"/>
                <a:gd name="connsiteX110" fmla="*/ 137309 w 504582"/>
                <a:gd name="connsiteY110" fmla="*/ 70134 h 743180"/>
                <a:gd name="connsiteX111" fmla="*/ 137174 w 504582"/>
                <a:gd name="connsiteY111" fmla="*/ 84947 h 743180"/>
                <a:gd name="connsiteX112" fmla="*/ 137174 w 504582"/>
                <a:gd name="connsiteY112" fmla="*/ 94004 h 743180"/>
                <a:gd name="connsiteX113" fmla="*/ 138687 w 504582"/>
                <a:gd name="connsiteY113" fmla="*/ 101411 h 743180"/>
                <a:gd name="connsiteX114" fmla="*/ 133911 w 504582"/>
                <a:gd name="connsiteY114" fmla="*/ 114810 h 743180"/>
                <a:gd name="connsiteX115" fmla="*/ 118404 w 504582"/>
                <a:gd name="connsiteY115" fmla="*/ 144169 h 743180"/>
                <a:gd name="connsiteX116" fmla="*/ 127284 w 504582"/>
                <a:gd name="connsiteY116" fmla="*/ 153696 h 743180"/>
                <a:gd name="connsiteX117" fmla="*/ 130984 w 504582"/>
                <a:gd name="connsiteY117" fmla="*/ 164537 h 743180"/>
                <a:gd name="connsiteX118" fmla="*/ 132128 w 504582"/>
                <a:gd name="connsiteY118" fmla="*/ 171574 h 743180"/>
                <a:gd name="connsiteX119" fmla="*/ 149889 w 504582"/>
                <a:gd name="connsiteY119" fmla="*/ 194939 h 743180"/>
                <a:gd name="connsiteX120" fmla="*/ 161460 w 504582"/>
                <a:gd name="connsiteY120" fmla="*/ 223893 h 743180"/>
                <a:gd name="connsiteX121" fmla="*/ 150730 w 504582"/>
                <a:gd name="connsiteY121" fmla="*/ 237832 h 743180"/>
                <a:gd name="connsiteX122" fmla="*/ 147063 w 504582"/>
                <a:gd name="connsiteY122" fmla="*/ 252308 h 743180"/>
                <a:gd name="connsiteX123" fmla="*/ 145448 w 504582"/>
                <a:gd name="connsiteY123" fmla="*/ 267055 h 743180"/>
                <a:gd name="connsiteX124" fmla="*/ 137241 w 504582"/>
                <a:gd name="connsiteY124" fmla="*/ 277021 h 743180"/>
                <a:gd name="connsiteX125" fmla="*/ 120321 w 504582"/>
                <a:gd name="connsiteY125" fmla="*/ 282003 h 743180"/>
                <a:gd name="connsiteX126" fmla="*/ 110936 w 504582"/>
                <a:gd name="connsiteY126" fmla="*/ 282138 h 743180"/>
                <a:gd name="connsiteX127" fmla="*/ 107539 w 504582"/>
                <a:gd name="connsiteY127" fmla="*/ 283350 h 743180"/>
                <a:gd name="connsiteX128" fmla="*/ 104209 w 504582"/>
                <a:gd name="connsiteY128" fmla="*/ 281902 h 743180"/>
                <a:gd name="connsiteX129" fmla="*/ 95968 w 504582"/>
                <a:gd name="connsiteY129" fmla="*/ 282003 h 743180"/>
                <a:gd name="connsiteX130" fmla="*/ 86448 w 504582"/>
                <a:gd name="connsiteY130" fmla="*/ 279916 h 743180"/>
                <a:gd name="connsiteX131" fmla="*/ 79485 w 504582"/>
                <a:gd name="connsiteY131" fmla="*/ 278805 h 743180"/>
                <a:gd name="connsiteX132" fmla="*/ 71244 w 504582"/>
                <a:gd name="connsiteY132" fmla="*/ 277088 h 743180"/>
                <a:gd name="connsiteX133" fmla="*/ 53416 w 504582"/>
                <a:gd name="connsiteY133" fmla="*/ 282104 h 743180"/>
                <a:gd name="connsiteX134" fmla="*/ 40298 w 504582"/>
                <a:gd name="connsiteY134" fmla="*/ 296581 h 743180"/>
                <a:gd name="connsiteX135" fmla="*/ 38784 w 504582"/>
                <a:gd name="connsiteY135" fmla="*/ 300150 h 743180"/>
                <a:gd name="connsiteX136" fmla="*/ 53753 w 504582"/>
                <a:gd name="connsiteY136" fmla="*/ 306075 h 743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504582" h="743180">
                  <a:moveTo>
                    <a:pt x="53753" y="306075"/>
                  </a:moveTo>
                  <a:cubicBezTo>
                    <a:pt x="57083" y="307456"/>
                    <a:pt x="58294" y="309173"/>
                    <a:pt x="60850" y="311328"/>
                  </a:cubicBezTo>
                  <a:cubicBezTo>
                    <a:pt x="64483" y="314425"/>
                    <a:pt x="67948" y="315940"/>
                    <a:pt x="70168" y="320485"/>
                  </a:cubicBezTo>
                  <a:cubicBezTo>
                    <a:pt x="77097" y="334659"/>
                    <a:pt x="52507" y="348395"/>
                    <a:pt x="47294" y="360112"/>
                  </a:cubicBezTo>
                  <a:cubicBezTo>
                    <a:pt x="43931" y="367620"/>
                    <a:pt x="49582" y="373074"/>
                    <a:pt x="51768" y="380346"/>
                  </a:cubicBezTo>
                  <a:cubicBezTo>
                    <a:pt x="54493" y="389335"/>
                    <a:pt x="53786" y="396776"/>
                    <a:pt x="45814" y="402196"/>
                  </a:cubicBezTo>
                  <a:cubicBezTo>
                    <a:pt x="39558" y="406472"/>
                    <a:pt x="32661" y="407179"/>
                    <a:pt x="25228" y="409401"/>
                  </a:cubicBezTo>
                  <a:cubicBezTo>
                    <a:pt x="18332" y="411455"/>
                    <a:pt x="11908" y="416235"/>
                    <a:pt x="8207" y="422700"/>
                  </a:cubicBezTo>
                  <a:cubicBezTo>
                    <a:pt x="5045" y="428221"/>
                    <a:pt x="6458" y="434584"/>
                    <a:pt x="8342" y="440274"/>
                  </a:cubicBezTo>
                  <a:cubicBezTo>
                    <a:pt x="9587" y="444011"/>
                    <a:pt x="11503" y="447411"/>
                    <a:pt x="12681" y="451283"/>
                  </a:cubicBezTo>
                  <a:cubicBezTo>
                    <a:pt x="13926" y="455391"/>
                    <a:pt x="14195" y="457848"/>
                    <a:pt x="14161" y="462293"/>
                  </a:cubicBezTo>
                  <a:cubicBezTo>
                    <a:pt x="14127" y="471383"/>
                    <a:pt x="12109" y="476837"/>
                    <a:pt x="8173" y="484984"/>
                  </a:cubicBezTo>
                  <a:cubicBezTo>
                    <a:pt x="5214" y="491179"/>
                    <a:pt x="2893" y="497677"/>
                    <a:pt x="2253" y="504613"/>
                  </a:cubicBezTo>
                  <a:cubicBezTo>
                    <a:pt x="1749" y="509764"/>
                    <a:pt x="1177" y="514545"/>
                    <a:pt x="0" y="519123"/>
                  </a:cubicBezTo>
                  <a:cubicBezTo>
                    <a:pt x="706" y="521850"/>
                    <a:pt x="1681" y="524409"/>
                    <a:pt x="1648" y="527473"/>
                  </a:cubicBezTo>
                  <a:cubicBezTo>
                    <a:pt x="1547" y="536395"/>
                    <a:pt x="1110" y="545586"/>
                    <a:pt x="1581" y="554508"/>
                  </a:cubicBezTo>
                  <a:cubicBezTo>
                    <a:pt x="1884" y="559895"/>
                    <a:pt x="4238" y="564137"/>
                    <a:pt x="4743" y="569523"/>
                  </a:cubicBezTo>
                  <a:cubicBezTo>
                    <a:pt x="4945" y="571645"/>
                    <a:pt x="5483" y="573968"/>
                    <a:pt x="5987" y="576257"/>
                  </a:cubicBezTo>
                  <a:lnTo>
                    <a:pt x="5987" y="576257"/>
                  </a:lnTo>
                  <a:cubicBezTo>
                    <a:pt x="12109" y="577368"/>
                    <a:pt x="17491" y="580129"/>
                    <a:pt x="22234" y="587704"/>
                  </a:cubicBezTo>
                  <a:cubicBezTo>
                    <a:pt x="26707" y="594841"/>
                    <a:pt x="25598" y="603158"/>
                    <a:pt x="32763" y="608544"/>
                  </a:cubicBezTo>
                  <a:cubicBezTo>
                    <a:pt x="44300" y="617231"/>
                    <a:pt x="61825" y="620799"/>
                    <a:pt x="75954" y="620564"/>
                  </a:cubicBezTo>
                  <a:cubicBezTo>
                    <a:pt x="85708" y="620395"/>
                    <a:pt x="95127" y="620631"/>
                    <a:pt x="99332" y="630933"/>
                  </a:cubicBezTo>
                  <a:cubicBezTo>
                    <a:pt x="103738" y="641673"/>
                    <a:pt x="98759" y="652077"/>
                    <a:pt x="97683" y="662479"/>
                  </a:cubicBezTo>
                  <a:cubicBezTo>
                    <a:pt x="96809" y="671199"/>
                    <a:pt x="95463" y="681165"/>
                    <a:pt x="93176" y="689615"/>
                  </a:cubicBezTo>
                  <a:cubicBezTo>
                    <a:pt x="90518" y="699514"/>
                    <a:pt x="91629" y="708301"/>
                    <a:pt x="85204" y="716684"/>
                  </a:cubicBezTo>
                  <a:cubicBezTo>
                    <a:pt x="86347" y="717459"/>
                    <a:pt x="87491" y="718233"/>
                    <a:pt x="88668" y="718974"/>
                  </a:cubicBezTo>
                  <a:cubicBezTo>
                    <a:pt x="98658" y="725236"/>
                    <a:pt x="113156" y="727828"/>
                    <a:pt x="124661" y="724966"/>
                  </a:cubicBezTo>
                  <a:cubicBezTo>
                    <a:pt x="137309" y="721802"/>
                    <a:pt x="147030" y="716651"/>
                    <a:pt x="160653" y="716651"/>
                  </a:cubicBezTo>
                  <a:cubicBezTo>
                    <a:pt x="172931" y="716617"/>
                    <a:pt x="179658" y="720960"/>
                    <a:pt x="189984" y="726481"/>
                  </a:cubicBezTo>
                  <a:cubicBezTo>
                    <a:pt x="197654" y="730589"/>
                    <a:pt x="205626" y="734966"/>
                    <a:pt x="214675" y="734629"/>
                  </a:cubicBezTo>
                  <a:cubicBezTo>
                    <a:pt x="226011" y="734225"/>
                    <a:pt x="238962" y="728266"/>
                    <a:pt x="250835" y="731498"/>
                  </a:cubicBezTo>
                  <a:cubicBezTo>
                    <a:pt x="256654" y="733080"/>
                    <a:pt x="263247" y="737828"/>
                    <a:pt x="269033" y="743181"/>
                  </a:cubicBezTo>
                  <a:cubicBezTo>
                    <a:pt x="276635" y="740622"/>
                    <a:pt x="284405" y="740656"/>
                    <a:pt x="292680" y="740656"/>
                  </a:cubicBezTo>
                  <a:cubicBezTo>
                    <a:pt x="302099" y="740656"/>
                    <a:pt x="309230" y="740319"/>
                    <a:pt x="317337" y="735538"/>
                  </a:cubicBezTo>
                  <a:cubicBezTo>
                    <a:pt x="324535" y="731296"/>
                    <a:pt x="331599" y="722340"/>
                    <a:pt x="339437" y="719849"/>
                  </a:cubicBezTo>
                  <a:cubicBezTo>
                    <a:pt x="348485" y="716987"/>
                    <a:pt x="356659" y="721735"/>
                    <a:pt x="364597" y="722711"/>
                  </a:cubicBezTo>
                  <a:cubicBezTo>
                    <a:pt x="367087" y="723014"/>
                    <a:pt x="369442" y="722307"/>
                    <a:pt x="371930" y="722879"/>
                  </a:cubicBezTo>
                  <a:cubicBezTo>
                    <a:pt x="374050" y="723384"/>
                    <a:pt x="374050" y="725404"/>
                    <a:pt x="376539" y="725842"/>
                  </a:cubicBezTo>
                  <a:cubicBezTo>
                    <a:pt x="381618" y="726785"/>
                    <a:pt x="386293" y="722778"/>
                    <a:pt x="391238" y="722105"/>
                  </a:cubicBezTo>
                  <a:cubicBezTo>
                    <a:pt x="391743" y="716314"/>
                    <a:pt x="394737" y="712913"/>
                    <a:pt x="394098" y="707662"/>
                  </a:cubicBezTo>
                  <a:cubicBezTo>
                    <a:pt x="393727" y="704564"/>
                    <a:pt x="391810" y="702106"/>
                    <a:pt x="391609" y="698571"/>
                  </a:cubicBezTo>
                  <a:cubicBezTo>
                    <a:pt x="391474" y="695709"/>
                    <a:pt x="391474" y="692444"/>
                    <a:pt x="391609" y="689548"/>
                  </a:cubicBezTo>
                  <a:cubicBezTo>
                    <a:pt x="392315" y="675206"/>
                    <a:pt x="402540" y="668371"/>
                    <a:pt x="415693" y="668540"/>
                  </a:cubicBezTo>
                  <a:cubicBezTo>
                    <a:pt x="422420" y="668607"/>
                    <a:pt x="424910" y="667193"/>
                    <a:pt x="430527" y="665442"/>
                  </a:cubicBezTo>
                  <a:cubicBezTo>
                    <a:pt x="434968" y="664062"/>
                    <a:pt x="440854" y="664735"/>
                    <a:pt x="445092" y="661840"/>
                  </a:cubicBezTo>
                  <a:cubicBezTo>
                    <a:pt x="449095" y="659113"/>
                    <a:pt x="451853" y="654063"/>
                    <a:pt x="455452" y="651100"/>
                  </a:cubicBezTo>
                  <a:cubicBezTo>
                    <a:pt x="458178" y="648878"/>
                    <a:pt x="460666" y="648103"/>
                    <a:pt x="463223" y="648205"/>
                  </a:cubicBezTo>
                  <a:cubicBezTo>
                    <a:pt x="462752" y="642986"/>
                    <a:pt x="462415" y="637768"/>
                    <a:pt x="459960" y="632987"/>
                  </a:cubicBezTo>
                  <a:cubicBezTo>
                    <a:pt x="456428" y="626152"/>
                    <a:pt x="450003" y="619991"/>
                    <a:pt x="444789" y="614403"/>
                  </a:cubicBezTo>
                  <a:cubicBezTo>
                    <a:pt x="440248" y="609554"/>
                    <a:pt x="434362" y="605211"/>
                    <a:pt x="428408" y="602148"/>
                  </a:cubicBezTo>
                  <a:cubicBezTo>
                    <a:pt x="425953" y="600868"/>
                    <a:pt x="423094" y="600464"/>
                    <a:pt x="420604" y="599353"/>
                  </a:cubicBezTo>
                  <a:cubicBezTo>
                    <a:pt x="417744" y="598107"/>
                    <a:pt x="415423" y="596323"/>
                    <a:pt x="412329" y="595481"/>
                  </a:cubicBezTo>
                  <a:cubicBezTo>
                    <a:pt x="402305" y="592821"/>
                    <a:pt x="391743" y="592115"/>
                    <a:pt x="382627" y="586593"/>
                  </a:cubicBezTo>
                  <a:cubicBezTo>
                    <a:pt x="372603" y="580533"/>
                    <a:pt x="367356" y="570365"/>
                    <a:pt x="363689" y="559491"/>
                  </a:cubicBezTo>
                  <a:cubicBezTo>
                    <a:pt x="359450" y="546832"/>
                    <a:pt x="355179" y="529257"/>
                    <a:pt x="362882" y="517271"/>
                  </a:cubicBezTo>
                  <a:cubicBezTo>
                    <a:pt x="365809" y="512726"/>
                    <a:pt x="369004" y="508720"/>
                    <a:pt x="372637" y="504680"/>
                  </a:cubicBezTo>
                  <a:cubicBezTo>
                    <a:pt x="374353" y="502761"/>
                    <a:pt x="376102" y="499731"/>
                    <a:pt x="378086" y="498182"/>
                  </a:cubicBezTo>
                  <a:cubicBezTo>
                    <a:pt x="380172" y="496532"/>
                    <a:pt x="381113" y="496903"/>
                    <a:pt x="383132" y="495859"/>
                  </a:cubicBezTo>
                  <a:cubicBezTo>
                    <a:pt x="391709" y="491381"/>
                    <a:pt x="401834" y="491314"/>
                    <a:pt x="411555" y="491381"/>
                  </a:cubicBezTo>
                  <a:cubicBezTo>
                    <a:pt x="421277" y="491482"/>
                    <a:pt x="432141" y="489058"/>
                    <a:pt x="441661" y="486836"/>
                  </a:cubicBezTo>
                  <a:cubicBezTo>
                    <a:pt x="455520" y="483638"/>
                    <a:pt x="470084" y="481349"/>
                    <a:pt x="483540" y="476601"/>
                  </a:cubicBezTo>
                  <a:cubicBezTo>
                    <a:pt x="489763" y="474413"/>
                    <a:pt x="496255" y="471080"/>
                    <a:pt x="500426" y="465760"/>
                  </a:cubicBezTo>
                  <a:cubicBezTo>
                    <a:pt x="503790" y="461484"/>
                    <a:pt x="502713" y="459498"/>
                    <a:pt x="501603" y="454953"/>
                  </a:cubicBezTo>
                  <a:cubicBezTo>
                    <a:pt x="500022" y="448624"/>
                    <a:pt x="504328" y="442058"/>
                    <a:pt x="504564" y="435594"/>
                  </a:cubicBezTo>
                  <a:cubicBezTo>
                    <a:pt x="504899" y="426605"/>
                    <a:pt x="500796" y="418188"/>
                    <a:pt x="496322" y="410512"/>
                  </a:cubicBezTo>
                  <a:cubicBezTo>
                    <a:pt x="493463" y="405597"/>
                    <a:pt x="490233" y="401051"/>
                    <a:pt x="488383" y="395597"/>
                  </a:cubicBezTo>
                  <a:cubicBezTo>
                    <a:pt x="486399" y="389840"/>
                    <a:pt x="486399" y="385194"/>
                    <a:pt x="486399" y="379100"/>
                  </a:cubicBezTo>
                  <a:cubicBezTo>
                    <a:pt x="486399" y="375296"/>
                    <a:pt x="486096" y="372670"/>
                    <a:pt x="487912" y="369438"/>
                  </a:cubicBezTo>
                  <a:cubicBezTo>
                    <a:pt x="490167" y="365398"/>
                    <a:pt x="493294" y="362805"/>
                    <a:pt x="493025" y="357788"/>
                  </a:cubicBezTo>
                  <a:cubicBezTo>
                    <a:pt x="492690" y="350651"/>
                    <a:pt x="484145" y="345433"/>
                    <a:pt x="478225" y="342672"/>
                  </a:cubicBezTo>
                  <a:cubicBezTo>
                    <a:pt x="474626" y="340989"/>
                    <a:pt x="472036" y="338396"/>
                    <a:pt x="468638" y="336309"/>
                  </a:cubicBezTo>
                  <a:cubicBezTo>
                    <a:pt x="465005" y="334087"/>
                    <a:pt x="463357" y="333818"/>
                    <a:pt x="462046" y="329407"/>
                  </a:cubicBezTo>
                  <a:cubicBezTo>
                    <a:pt x="460296" y="323583"/>
                    <a:pt x="458816" y="316074"/>
                    <a:pt x="460397" y="310015"/>
                  </a:cubicBezTo>
                  <a:cubicBezTo>
                    <a:pt x="461810" y="304594"/>
                    <a:pt x="464333" y="298163"/>
                    <a:pt x="463391" y="292272"/>
                  </a:cubicBezTo>
                  <a:cubicBezTo>
                    <a:pt x="462046" y="283552"/>
                    <a:pt x="457673" y="274360"/>
                    <a:pt x="452459" y="267324"/>
                  </a:cubicBezTo>
                  <a:cubicBezTo>
                    <a:pt x="447749" y="260961"/>
                    <a:pt x="441628" y="256012"/>
                    <a:pt x="438230" y="249043"/>
                  </a:cubicBezTo>
                  <a:cubicBezTo>
                    <a:pt x="435606" y="243622"/>
                    <a:pt x="435169" y="238202"/>
                    <a:pt x="431469" y="233353"/>
                  </a:cubicBezTo>
                  <a:cubicBezTo>
                    <a:pt x="425112" y="225004"/>
                    <a:pt x="414213" y="220863"/>
                    <a:pt x="404861" y="216789"/>
                  </a:cubicBezTo>
                  <a:cubicBezTo>
                    <a:pt x="395880" y="212884"/>
                    <a:pt x="383232" y="210392"/>
                    <a:pt x="373814" y="214298"/>
                  </a:cubicBezTo>
                  <a:cubicBezTo>
                    <a:pt x="365371" y="217799"/>
                    <a:pt x="357567" y="222849"/>
                    <a:pt x="350436" y="228438"/>
                  </a:cubicBezTo>
                  <a:cubicBezTo>
                    <a:pt x="343843" y="233623"/>
                    <a:pt x="336039" y="237259"/>
                    <a:pt x="328302" y="240794"/>
                  </a:cubicBezTo>
                  <a:cubicBezTo>
                    <a:pt x="315822" y="246484"/>
                    <a:pt x="301762" y="246046"/>
                    <a:pt x="288744" y="243252"/>
                  </a:cubicBezTo>
                  <a:cubicBezTo>
                    <a:pt x="282824" y="241973"/>
                    <a:pt x="276433" y="239818"/>
                    <a:pt x="271691" y="235879"/>
                  </a:cubicBezTo>
                  <a:cubicBezTo>
                    <a:pt x="268932" y="233589"/>
                    <a:pt x="267082" y="230728"/>
                    <a:pt x="264021" y="228741"/>
                  </a:cubicBezTo>
                  <a:cubicBezTo>
                    <a:pt x="258370" y="225038"/>
                    <a:pt x="251911" y="221098"/>
                    <a:pt x="245857" y="218102"/>
                  </a:cubicBezTo>
                  <a:cubicBezTo>
                    <a:pt x="242022" y="216217"/>
                    <a:pt x="238591" y="214298"/>
                    <a:pt x="234420" y="213187"/>
                  </a:cubicBezTo>
                  <a:cubicBezTo>
                    <a:pt x="230888" y="212244"/>
                    <a:pt x="227423" y="211200"/>
                    <a:pt x="224430" y="209079"/>
                  </a:cubicBezTo>
                  <a:cubicBezTo>
                    <a:pt x="218711" y="205039"/>
                    <a:pt x="215583" y="199046"/>
                    <a:pt x="212522" y="192952"/>
                  </a:cubicBezTo>
                  <a:cubicBezTo>
                    <a:pt x="210873" y="189721"/>
                    <a:pt x="209529" y="187566"/>
                    <a:pt x="209595" y="183862"/>
                  </a:cubicBezTo>
                  <a:cubicBezTo>
                    <a:pt x="209629" y="181034"/>
                    <a:pt x="210840" y="180496"/>
                    <a:pt x="211378" y="178206"/>
                  </a:cubicBezTo>
                  <a:cubicBezTo>
                    <a:pt x="211681" y="176893"/>
                    <a:pt x="211109" y="175479"/>
                    <a:pt x="211412" y="174133"/>
                  </a:cubicBezTo>
                  <a:cubicBezTo>
                    <a:pt x="211681" y="172988"/>
                    <a:pt x="212690" y="172887"/>
                    <a:pt x="212993" y="171607"/>
                  </a:cubicBezTo>
                  <a:cubicBezTo>
                    <a:pt x="213565" y="169251"/>
                    <a:pt x="212925" y="166086"/>
                    <a:pt x="212892" y="163662"/>
                  </a:cubicBezTo>
                  <a:cubicBezTo>
                    <a:pt x="212892" y="156255"/>
                    <a:pt x="211412" y="149420"/>
                    <a:pt x="209965" y="142182"/>
                  </a:cubicBezTo>
                  <a:cubicBezTo>
                    <a:pt x="209091" y="137906"/>
                    <a:pt x="208855" y="131947"/>
                    <a:pt x="210773" y="128311"/>
                  </a:cubicBezTo>
                  <a:cubicBezTo>
                    <a:pt x="213497" y="123092"/>
                    <a:pt x="220831" y="119961"/>
                    <a:pt x="226011" y="117571"/>
                  </a:cubicBezTo>
                  <a:cubicBezTo>
                    <a:pt x="231999" y="114810"/>
                    <a:pt x="237784" y="110231"/>
                    <a:pt x="240609" y="103970"/>
                  </a:cubicBezTo>
                  <a:cubicBezTo>
                    <a:pt x="243301" y="98044"/>
                    <a:pt x="243132" y="90031"/>
                    <a:pt x="241013" y="84139"/>
                  </a:cubicBezTo>
                  <a:cubicBezTo>
                    <a:pt x="238625" y="77540"/>
                    <a:pt x="234723" y="71850"/>
                    <a:pt x="234320" y="64343"/>
                  </a:cubicBezTo>
                  <a:cubicBezTo>
                    <a:pt x="233377" y="47744"/>
                    <a:pt x="250398" y="36803"/>
                    <a:pt x="256250" y="22763"/>
                  </a:cubicBezTo>
                  <a:cubicBezTo>
                    <a:pt x="262440" y="7983"/>
                    <a:pt x="246563" y="4"/>
                    <a:pt x="234386" y="38"/>
                  </a:cubicBezTo>
                  <a:cubicBezTo>
                    <a:pt x="230282" y="71"/>
                    <a:pt x="226582" y="-400"/>
                    <a:pt x="222781" y="1250"/>
                  </a:cubicBezTo>
                  <a:cubicBezTo>
                    <a:pt x="219384" y="2697"/>
                    <a:pt x="217534" y="4650"/>
                    <a:pt x="214607" y="6670"/>
                  </a:cubicBezTo>
                  <a:cubicBezTo>
                    <a:pt x="211916" y="8589"/>
                    <a:pt x="208821" y="9397"/>
                    <a:pt x="206231" y="11552"/>
                  </a:cubicBezTo>
                  <a:cubicBezTo>
                    <a:pt x="203339" y="13976"/>
                    <a:pt x="201018" y="17208"/>
                    <a:pt x="198462" y="19901"/>
                  </a:cubicBezTo>
                  <a:cubicBezTo>
                    <a:pt x="194492" y="24144"/>
                    <a:pt x="191364" y="29430"/>
                    <a:pt x="185747" y="32056"/>
                  </a:cubicBezTo>
                  <a:cubicBezTo>
                    <a:pt x="180499" y="34513"/>
                    <a:pt x="172594" y="36028"/>
                    <a:pt x="166742" y="36365"/>
                  </a:cubicBezTo>
                  <a:cubicBezTo>
                    <a:pt x="161528" y="36668"/>
                    <a:pt x="156886" y="34917"/>
                    <a:pt x="152983" y="38991"/>
                  </a:cubicBezTo>
                  <a:cubicBezTo>
                    <a:pt x="149485" y="42560"/>
                    <a:pt x="147265" y="46836"/>
                    <a:pt x="145415" y="51313"/>
                  </a:cubicBezTo>
                  <a:cubicBezTo>
                    <a:pt x="142724" y="57777"/>
                    <a:pt x="138553" y="62895"/>
                    <a:pt x="137309" y="70134"/>
                  </a:cubicBezTo>
                  <a:cubicBezTo>
                    <a:pt x="136501" y="74813"/>
                    <a:pt x="137174" y="80200"/>
                    <a:pt x="137174" y="84947"/>
                  </a:cubicBezTo>
                  <a:cubicBezTo>
                    <a:pt x="137174" y="87977"/>
                    <a:pt x="137207" y="91007"/>
                    <a:pt x="137174" y="94004"/>
                  </a:cubicBezTo>
                  <a:cubicBezTo>
                    <a:pt x="137140" y="96899"/>
                    <a:pt x="138284" y="98751"/>
                    <a:pt x="138687" y="101411"/>
                  </a:cubicBezTo>
                  <a:cubicBezTo>
                    <a:pt x="139327" y="105619"/>
                    <a:pt x="136804" y="111646"/>
                    <a:pt x="133911" y="114810"/>
                  </a:cubicBezTo>
                  <a:cubicBezTo>
                    <a:pt x="128563" y="120635"/>
                    <a:pt x="110634" y="135684"/>
                    <a:pt x="118404" y="144169"/>
                  </a:cubicBezTo>
                  <a:cubicBezTo>
                    <a:pt x="121465" y="147502"/>
                    <a:pt x="124997" y="149555"/>
                    <a:pt x="127284" y="153696"/>
                  </a:cubicBezTo>
                  <a:cubicBezTo>
                    <a:pt x="129369" y="157501"/>
                    <a:pt x="129908" y="160497"/>
                    <a:pt x="130984" y="164537"/>
                  </a:cubicBezTo>
                  <a:cubicBezTo>
                    <a:pt x="131624" y="166961"/>
                    <a:pt x="131624" y="169251"/>
                    <a:pt x="132128" y="171574"/>
                  </a:cubicBezTo>
                  <a:cubicBezTo>
                    <a:pt x="134180" y="180967"/>
                    <a:pt x="144406" y="187633"/>
                    <a:pt x="149889" y="194939"/>
                  </a:cubicBezTo>
                  <a:cubicBezTo>
                    <a:pt x="155372" y="202279"/>
                    <a:pt x="167986" y="214365"/>
                    <a:pt x="161460" y="223893"/>
                  </a:cubicBezTo>
                  <a:cubicBezTo>
                    <a:pt x="158130" y="228741"/>
                    <a:pt x="153353" y="232512"/>
                    <a:pt x="150730" y="237832"/>
                  </a:cubicBezTo>
                  <a:cubicBezTo>
                    <a:pt x="148375" y="242511"/>
                    <a:pt x="147030" y="247056"/>
                    <a:pt x="147063" y="252308"/>
                  </a:cubicBezTo>
                  <a:cubicBezTo>
                    <a:pt x="147097" y="257527"/>
                    <a:pt x="147736" y="262611"/>
                    <a:pt x="145448" y="267055"/>
                  </a:cubicBezTo>
                  <a:cubicBezTo>
                    <a:pt x="143464" y="270960"/>
                    <a:pt x="141243" y="274899"/>
                    <a:pt x="137241" y="277021"/>
                  </a:cubicBezTo>
                  <a:cubicBezTo>
                    <a:pt x="132801" y="279411"/>
                    <a:pt x="125232" y="281767"/>
                    <a:pt x="120321" y="282003"/>
                  </a:cubicBezTo>
                  <a:cubicBezTo>
                    <a:pt x="117226" y="282138"/>
                    <a:pt x="113964" y="281498"/>
                    <a:pt x="110936" y="282138"/>
                  </a:cubicBezTo>
                  <a:cubicBezTo>
                    <a:pt x="109489" y="282441"/>
                    <a:pt x="109086" y="283417"/>
                    <a:pt x="107539" y="283350"/>
                  </a:cubicBezTo>
                  <a:cubicBezTo>
                    <a:pt x="106799" y="283316"/>
                    <a:pt x="104949" y="282070"/>
                    <a:pt x="104209" y="281902"/>
                  </a:cubicBezTo>
                  <a:cubicBezTo>
                    <a:pt x="101753" y="281364"/>
                    <a:pt x="98490" y="282003"/>
                    <a:pt x="95968" y="282003"/>
                  </a:cubicBezTo>
                  <a:cubicBezTo>
                    <a:pt x="92201" y="281969"/>
                    <a:pt x="90115" y="281229"/>
                    <a:pt x="86448" y="279916"/>
                  </a:cubicBezTo>
                  <a:cubicBezTo>
                    <a:pt x="83992" y="279041"/>
                    <a:pt x="81840" y="279377"/>
                    <a:pt x="79485" y="278805"/>
                  </a:cubicBezTo>
                  <a:cubicBezTo>
                    <a:pt x="76222" y="278031"/>
                    <a:pt x="74742" y="277021"/>
                    <a:pt x="71244" y="277088"/>
                  </a:cubicBezTo>
                  <a:cubicBezTo>
                    <a:pt x="63541" y="277189"/>
                    <a:pt x="59908" y="277828"/>
                    <a:pt x="53416" y="282104"/>
                  </a:cubicBezTo>
                  <a:cubicBezTo>
                    <a:pt x="48404" y="285404"/>
                    <a:pt x="43526" y="291026"/>
                    <a:pt x="40298" y="296581"/>
                  </a:cubicBezTo>
                  <a:cubicBezTo>
                    <a:pt x="39624" y="297726"/>
                    <a:pt x="39289" y="298972"/>
                    <a:pt x="38784" y="300150"/>
                  </a:cubicBezTo>
                  <a:cubicBezTo>
                    <a:pt x="43863" y="301968"/>
                    <a:pt x="48808" y="304021"/>
                    <a:pt x="53753" y="30607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8" name="Freeform 1220">
              <a:extLst>
                <a:ext uri="{FF2B5EF4-FFF2-40B4-BE49-F238E27FC236}">
                  <a16:creationId xmlns:a16="http://schemas.microsoft.com/office/drawing/2014/main" id="{7BB93216-4CE6-8934-E607-0E553A69D56F}"/>
                </a:ext>
              </a:extLst>
            </p:cNvPr>
            <p:cNvSpPr>
              <a:spLocks/>
            </p:cNvSpPr>
            <p:nvPr/>
          </p:nvSpPr>
          <p:spPr>
            <a:xfrm>
              <a:off x="12639837" y="3700520"/>
              <a:ext cx="295959" cy="170309"/>
            </a:xfrm>
            <a:custGeom>
              <a:avLst/>
              <a:gdLst>
                <a:gd name="connsiteX0" fmla="*/ 4616 w 304638"/>
                <a:gd name="connsiteY0" fmla="*/ 139540 h 175401"/>
                <a:gd name="connsiteX1" fmla="*/ 5188 w 304638"/>
                <a:gd name="connsiteY1" fmla="*/ 142199 h 175401"/>
                <a:gd name="connsiteX2" fmla="*/ 10133 w 304638"/>
                <a:gd name="connsiteY2" fmla="*/ 140112 h 175401"/>
                <a:gd name="connsiteX3" fmla="*/ 39869 w 304638"/>
                <a:gd name="connsiteY3" fmla="*/ 150683 h 175401"/>
                <a:gd name="connsiteX4" fmla="*/ 50901 w 304638"/>
                <a:gd name="connsiteY4" fmla="*/ 159336 h 175401"/>
                <a:gd name="connsiteX5" fmla="*/ 66947 w 304638"/>
                <a:gd name="connsiteY5" fmla="*/ 167450 h 175401"/>
                <a:gd name="connsiteX6" fmla="*/ 83698 w 304638"/>
                <a:gd name="connsiteY6" fmla="*/ 172264 h 175401"/>
                <a:gd name="connsiteX7" fmla="*/ 101560 w 304638"/>
                <a:gd name="connsiteY7" fmla="*/ 174857 h 175401"/>
                <a:gd name="connsiteX8" fmla="*/ 128469 w 304638"/>
                <a:gd name="connsiteY8" fmla="*/ 152872 h 175401"/>
                <a:gd name="connsiteX9" fmla="*/ 137922 w 304638"/>
                <a:gd name="connsiteY9" fmla="*/ 124187 h 175401"/>
                <a:gd name="connsiteX10" fmla="*/ 170651 w 304638"/>
                <a:gd name="connsiteY10" fmla="*/ 109777 h 175401"/>
                <a:gd name="connsiteX11" fmla="*/ 205264 w 304638"/>
                <a:gd name="connsiteY11" fmla="*/ 126241 h 175401"/>
                <a:gd name="connsiteX12" fmla="*/ 227903 w 304638"/>
                <a:gd name="connsiteY12" fmla="*/ 135937 h 175401"/>
                <a:gd name="connsiteX13" fmla="*/ 252996 w 304638"/>
                <a:gd name="connsiteY13" fmla="*/ 137082 h 175401"/>
                <a:gd name="connsiteX14" fmla="*/ 272068 w 304638"/>
                <a:gd name="connsiteY14" fmla="*/ 134523 h 175401"/>
                <a:gd name="connsiteX15" fmla="*/ 280578 w 304638"/>
                <a:gd name="connsiteY15" fmla="*/ 132234 h 175401"/>
                <a:gd name="connsiteX16" fmla="*/ 300055 w 304638"/>
                <a:gd name="connsiteY16" fmla="*/ 135129 h 175401"/>
                <a:gd name="connsiteX17" fmla="*/ 302510 w 304638"/>
                <a:gd name="connsiteY17" fmla="*/ 135870 h 175401"/>
                <a:gd name="connsiteX18" fmla="*/ 304327 w 304638"/>
                <a:gd name="connsiteY18" fmla="*/ 119709 h 175401"/>
                <a:gd name="connsiteX19" fmla="*/ 296792 w 304638"/>
                <a:gd name="connsiteY19" fmla="*/ 101361 h 175401"/>
                <a:gd name="connsiteX20" fmla="*/ 287541 w 304638"/>
                <a:gd name="connsiteY20" fmla="*/ 89981 h 175401"/>
                <a:gd name="connsiteX21" fmla="*/ 284447 w 304638"/>
                <a:gd name="connsiteY21" fmla="*/ 73989 h 175401"/>
                <a:gd name="connsiteX22" fmla="*/ 287441 w 304638"/>
                <a:gd name="connsiteY22" fmla="*/ 55438 h 175401"/>
                <a:gd name="connsiteX23" fmla="*/ 289493 w 304638"/>
                <a:gd name="connsiteY23" fmla="*/ 36888 h 175401"/>
                <a:gd name="connsiteX24" fmla="*/ 272068 w 304638"/>
                <a:gd name="connsiteY24" fmla="*/ 30726 h 175401"/>
                <a:gd name="connsiteX25" fmla="*/ 254644 w 304638"/>
                <a:gd name="connsiteY25" fmla="*/ 23959 h 175401"/>
                <a:gd name="connsiteX26" fmla="*/ 230257 w 304638"/>
                <a:gd name="connsiteY26" fmla="*/ 8472 h 175401"/>
                <a:gd name="connsiteX27" fmla="*/ 182996 w 304638"/>
                <a:gd name="connsiteY27" fmla="*/ 930 h 175401"/>
                <a:gd name="connsiteX28" fmla="*/ 146062 w 304638"/>
                <a:gd name="connsiteY28" fmla="*/ 17831 h 175401"/>
                <a:gd name="connsiteX29" fmla="*/ 104049 w 304638"/>
                <a:gd name="connsiteY29" fmla="*/ 30861 h 175401"/>
                <a:gd name="connsiteX30" fmla="*/ 83597 w 304638"/>
                <a:gd name="connsiteY30" fmla="*/ 28807 h 175401"/>
                <a:gd name="connsiteX31" fmla="*/ 69503 w 304638"/>
                <a:gd name="connsiteY31" fmla="*/ 30794 h 175401"/>
                <a:gd name="connsiteX32" fmla="*/ 37480 w 304638"/>
                <a:gd name="connsiteY32" fmla="*/ 46045 h 175401"/>
                <a:gd name="connsiteX33" fmla="*/ 13193 w 304638"/>
                <a:gd name="connsiteY33" fmla="*/ 75235 h 175401"/>
                <a:gd name="connsiteX34" fmla="*/ 5760 w 304638"/>
                <a:gd name="connsiteY34" fmla="*/ 88163 h 175401"/>
                <a:gd name="connsiteX35" fmla="*/ 2867 w 304638"/>
                <a:gd name="connsiteY35" fmla="*/ 105031 h 175401"/>
                <a:gd name="connsiteX36" fmla="*/ 209 w 304638"/>
                <a:gd name="connsiteY36" fmla="*/ 112269 h 175401"/>
                <a:gd name="connsiteX37" fmla="*/ 815 w 304638"/>
                <a:gd name="connsiteY37" fmla="*/ 122234 h 175401"/>
                <a:gd name="connsiteX38" fmla="*/ 4616 w 304638"/>
                <a:gd name="connsiteY38" fmla="*/ 139540 h 17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638" h="175401">
                  <a:moveTo>
                    <a:pt x="4616" y="139540"/>
                  </a:moveTo>
                  <a:cubicBezTo>
                    <a:pt x="4851" y="140448"/>
                    <a:pt x="4986" y="141290"/>
                    <a:pt x="5188" y="142199"/>
                  </a:cubicBezTo>
                  <a:cubicBezTo>
                    <a:pt x="6803" y="141458"/>
                    <a:pt x="8384" y="140584"/>
                    <a:pt x="10133" y="140112"/>
                  </a:cubicBezTo>
                  <a:cubicBezTo>
                    <a:pt x="19484" y="137688"/>
                    <a:pt x="32603" y="144758"/>
                    <a:pt x="39869" y="150683"/>
                  </a:cubicBezTo>
                  <a:cubicBezTo>
                    <a:pt x="43837" y="153916"/>
                    <a:pt x="46293" y="156811"/>
                    <a:pt x="50901" y="159336"/>
                  </a:cubicBezTo>
                  <a:cubicBezTo>
                    <a:pt x="56385" y="162366"/>
                    <a:pt x="61194" y="164925"/>
                    <a:pt x="66947" y="167450"/>
                  </a:cubicBezTo>
                  <a:cubicBezTo>
                    <a:pt x="72496" y="169874"/>
                    <a:pt x="78147" y="170514"/>
                    <a:pt x="83698" y="172264"/>
                  </a:cubicBezTo>
                  <a:cubicBezTo>
                    <a:pt x="89450" y="174049"/>
                    <a:pt x="95303" y="176506"/>
                    <a:pt x="101560" y="174857"/>
                  </a:cubicBezTo>
                  <a:cubicBezTo>
                    <a:pt x="114645" y="171389"/>
                    <a:pt x="121943" y="164151"/>
                    <a:pt x="128469" y="152872"/>
                  </a:cubicBezTo>
                  <a:cubicBezTo>
                    <a:pt x="133785" y="143681"/>
                    <a:pt x="133313" y="132874"/>
                    <a:pt x="137922" y="124187"/>
                  </a:cubicBezTo>
                  <a:cubicBezTo>
                    <a:pt x="145019" y="110754"/>
                    <a:pt x="156321" y="107993"/>
                    <a:pt x="170651" y="109777"/>
                  </a:cubicBezTo>
                  <a:cubicBezTo>
                    <a:pt x="184375" y="111494"/>
                    <a:pt x="193861" y="119878"/>
                    <a:pt x="205264" y="126241"/>
                  </a:cubicBezTo>
                  <a:cubicBezTo>
                    <a:pt x="212530" y="130315"/>
                    <a:pt x="219762" y="133850"/>
                    <a:pt x="227903" y="135937"/>
                  </a:cubicBezTo>
                  <a:cubicBezTo>
                    <a:pt x="235908" y="138025"/>
                    <a:pt x="244721" y="137082"/>
                    <a:pt x="252996" y="137082"/>
                  </a:cubicBezTo>
                  <a:cubicBezTo>
                    <a:pt x="260430" y="137082"/>
                    <a:pt x="265139" y="136207"/>
                    <a:pt x="272068" y="134523"/>
                  </a:cubicBezTo>
                  <a:cubicBezTo>
                    <a:pt x="274625" y="133917"/>
                    <a:pt x="278022" y="132672"/>
                    <a:pt x="280578" y="132234"/>
                  </a:cubicBezTo>
                  <a:cubicBezTo>
                    <a:pt x="285220" y="131459"/>
                    <a:pt x="295245" y="134018"/>
                    <a:pt x="300055" y="135129"/>
                  </a:cubicBezTo>
                  <a:cubicBezTo>
                    <a:pt x="300930" y="135331"/>
                    <a:pt x="301670" y="135634"/>
                    <a:pt x="302510" y="135870"/>
                  </a:cubicBezTo>
                  <a:cubicBezTo>
                    <a:pt x="303788" y="130618"/>
                    <a:pt x="305303" y="125500"/>
                    <a:pt x="304327" y="119709"/>
                  </a:cubicBezTo>
                  <a:cubicBezTo>
                    <a:pt x="303317" y="113953"/>
                    <a:pt x="300223" y="106108"/>
                    <a:pt x="296792" y="101361"/>
                  </a:cubicBezTo>
                  <a:cubicBezTo>
                    <a:pt x="293832" y="97253"/>
                    <a:pt x="290233" y="94391"/>
                    <a:pt x="287541" y="89981"/>
                  </a:cubicBezTo>
                  <a:cubicBezTo>
                    <a:pt x="284111" y="84392"/>
                    <a:pt x="284548" y="80790"/>
                    <a:pt x="284447" y="73989"/>
                  </a:cubicBezTo>
                  <a:cubicBezTo>
                    <a:pt x="284380" y="67491"/>
                    <a:pt x="285961" y="61633"/>
                    <a:pt x="287441" y="55438"/>
                  </a:cubicBezTo>
                  <a:cubicBezTo>
                    <a:pt x="289022" y="48941"/>
                    <a:pt x="293058" y="43284"/>
                    <a:pt x="289493" y="36888"/>
                  </a:cubicBezTo>
                  <a:cubicBezTo>
                    <a:pt x="285355" y="29413"/>
                    <a:pt x="279603" y="30591"/>
                    <a:pt x="272068" y="30726"/>
                  </a:cubicBezTo>
                  <a:cubicBezTo>
                    <a:pt x="264702" y="30861"/>
                    <a:pt x="261001" y="27461"/>
                    <a:pt x="254644" y="23959"/>
                  </a:cubicBezTo>
                  <a:cubicBezTo>
                    <a:pt x="246335" y="19346"/>
                    <a:pt x="238969" y="12075"/>
                    <a:pt x="230257" y="8472"/>
                  </a:cubicBezTo>
                  <a:cubicBezTo>
                    <a:pt x="215827" y="2513"/>
                    <a:pt x="198940" y="-2032"/>
                    <a:pt x="182996" y="930"/>
                  </a:cubicBezTo>
                  <a:cubicBezTo>
                    <a:pt x="169171" y="3489"/>
                    <a:pt x="158979" y="13219"/>
                    <a:pt x="146062" y="17831"/>
                  </a:cubicBezTo>
                  <a:cubicBezTo>
                    <a:pt x="132473" y="22646"/>
                    <a:pt x="118210" y="28369"/>
                    <a:pt x="104049" y="30861"/>
                  </a:cubicBezTo>
                  <a:cubicBezTo>
                    <a:pt x="97321" y="32039"/>
                    <a:pt x="89618" y="30389"/>
                    <a:pt x="83597" y="28807"/>
                  </a:cubicBezTo>
                  <a:cubicBezTo>
                    <a:pt x="77475" y="27191"/>
                    <a:pt x="74986" y="30154"/>
                    <a:pt x="69503" y="30794"/>
                  </a:cubicBezTo>
                  <a:cubicBezTo>
                    <a:pt x="56182" y="32376"/>
                    <a:pt x="48008" y="37628"/>
                    <a:pt x="37480" y="46045"/>
                  </a:cubicBezTo>
                  <a:cubicBezTo>
                    <a:pt x="27859" y="53721"/>
                    <a:pt x="20896" y="65976"/>
                    <a:pt x="13193" y="75235"/>
                  </a:cubicBezTo>
                  <a:cubicBezTo>
                    <a:pt x="10503" y="78467"/>
                    <a:pt x="7072" y="84325"/>
                    <a:pt x="5760" y="88163"/>
                  </a:cubicBezTo>
                  <a:cubicBezTo>
                    <a:pt x="3910" y="93685"/>
                    <a:pt x="4111" y="99509"/>
                    <a:pt x="2867" y="105031"/>
                  </a:cubicBezTo>
                  <a:cubicBezTo>
                    <a:pt x="2228" y="107892"/>
                    <a:pt x="647" y="109071"/>
                    <a:pt x="209" y="112269"/>
                  </a:cubicBezTo>
                  <a:cubicBezTo>
                    <a:pt x="-228" y="115333"/>
                    <a:pt x="41" y="119272"/>
                    <a:pt x="815" y="122234"/>
                  </a:cubicBezTo>
                  <a:cubicBezTo>
                    <a:pt x="2262" y="128026"/>
                    <a:pt x="3136" y="133749"/>
                    <a:pt x="4616" y="13954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79" name="Freeform 1221">
              <a:extLst>
                <a:ext uri="{FF2B5EF4-FFF2-40B4-BE49-F238E27FC236}">
                  <a16:creationId xmlns:a16="http://schemas.microsoft.com/office/drawing/2014/main" id="{3001BCF6-0785-A007-12F4-16502E15C596}"/>
                </a:ext>
              </a:extLst>
            </p:cNvPr>
            <p:cNvSpPr>
              <a:spLocks/>
            </p:cNvSpPr>
            <p:nvPr/>
          </p:nvSpPr>
          <p:spPr>
            <a:xfrm>
              <a:off x="12558158" y="3019444"/>
              <a:ext cx="522763" cy="663102"/>
            </a:xfrm>
            <a:custGeom>
              <a:avLst/>
              <a:gdLst>
                <a:gd name="connsiteX0" fmla="*/ 120813 w 538093"/>
                <a:gd name="connsiteY0" fmla="*/ 267790 h 682927"/>
                <a:gd name="connsiteX1" fmla="*/ 148329 w 538093"/>
                <a:gd name="connsiteY1" fmla="*/ 292367 h 682927"/>
                <a:gd name="connsiteX2" fmla="*/ 162692 w 538093"/>
                <a:gd name="connsiteY2" fmla="*/ 294353 h 682927"/>
                <a:gd name="connsiteX3" fmla="*/ 179645 w 538093"/>
                <a:gd name="connsiteY3" fmla="*/ 296844 h 682927"/>
                <a:gd name="connsiteX4" fmla="*/ 186676 w 538093"/>
                <a:gd name="connsiteY4" fmla="*/ 308191 h 682927"/>
                <a:gd name="connsiteX5" fmla="*/ 188223 w 538093"/>
                <a:gd name="connsiteY5" fmla="*/ 314789 h 682927"/>
                <a:gd name="connsiteX6" fmla="*/ 188391 w 538093"/>
                <a:gd name="connsiteY6" fmla="*/ 323812 h 682927"/>
                <a:gd name="connsiteX7" fmla="*/ 190343 w 538093"/>
                <a:gd name="connsiteY7" fmla="*/ 330108 h 682927"/>
                <a:gd name="connsiteX8" fmla="*/ 187954 w 538093"/>
                <a:gd name="connsiteY8" fmla="*/ 338289 h 682927"/>
                <a:gd name="connsiteX9" fmla="*/ 177526 w 538093"/>
                <a:gd name="connsiteY9" fmla="*/ 353069 h 682927"/>
                <a:gd name="connsiteX10" fmla="*/ 148194 w 538093"/>
                <a:gd name="connsiteY10" fmla="*/ 372024 h 682927"/>
                <a:gd name="connsiteX11" fmla="*/ 126430 w 538093"/>
                <a:gd name="connsiteY11" fmla="*/ 400204 h 682927"/>
                <a:gd name="connsiteX12" fmla="*/ 103523 w 538093"/>
                <a:gd name="connsiteY12" fmla="*/ 422155 h 682927"/>
                <a:gd name="connsiteX13" fmla="*/ 91314 w 538093"/>
                <a:gd name="connsiteY13" fmla="*/ 427306 h 682927"/>
                <a:gd name="connsiteX14" fmla="*/ 84081 w 538093"/>
                <a:gd name="connsiteY14" fmla="*/ 428249 h 682927"/>
                <a:gd name="connsiteX15" fmla="*/ 75907 w 538093"/>
                <a:gd name="connsiteY15" fmla="*/ 429259 h 682927"/>
                <a:gd name="connsiteX16" fmla="*/ 37190 w 538093"/>
                <a:gd name="connsiteY16" fmla="*/ 440672 h 682927"/>
                <a:gd name="connsiteX17" fmla="*/ 3890 w 538093"/>
                <a:gd name="connsiteY17" fmla="*/ 478312 h 682927"/>
                <a:gd name="connsiteX18" fmla="*/ 257 w 538093"/>
                <a:gd name="connsiteY18" fmla="*/ 496695 h 682927"/>
                <a:gd name="connsiteX19" fmla="*/ 9541 w 538093"/>
                <a:gd name="connsiteY19" fmla="*/ 512014 h 682927"/>
                <a:gd name="connsiteX20" fmla="*/ 16941 w 538093"/>
                <a:gd name="connsiteY20" fmla="*/ 528207 h 682927"/>
                <a:gd name="connsiteX21" fmla="*/ 22861 w 538093"/>
                <a:gd name="connsiteY21" fmla="*/ 543728 h 682927"/>
                <a:gd name="connsiteX22" fmla="*/ 29184 w 538093"/>
                <a:gd name="connsiteY22" fmla="*/ 580931 h 682927"/>
                <a:gd name="connsiteX23" fmla="*/ 30934 w 538093"/>
                <a:gd name="connsiteY23" fmla="*/ 629075 h 682927"/>
                <a:gd name="connsiteX24" fmla="*/ 47349 w 538093"/>
                <a:gd name="connsiteY24" fmla="*/ 645976 h 682927"/>
                <a:gd name="connsiteX25" fmla="*/ 68507 w 538093"/>
                <a:gd name="connsiteY25" fmla="*/ 649781 h 682927"/>
                <a:gd name="connsiteX26" fmla="*/ 93163 w 538093"/>
                <a:gd name="connsiteY26" fmla="*/ 659039 h 682927"/>
                <a:gd name="connsiteX27" fmla="*/ 109007 w 538093"/>
                <a:gd name="connsiteY27" fmla="*/ 670992 h 682927"/>
                <a:gd name="connsiteX28" fmla="*/ 137295 w 538093"/>
                <a:gd name="connsiteY28" fmla="*/ 681260 h 682927"/>
                <a:gd name="connsiteX29" fmla="*/ 170967 w 538093"/>
                <a:gd name="connsiteY29" fmla="*/ 680486 h 682927"/>
                <a:gd name="connsiteX30" fmla="*/ 231582 w 538093"/>
                <a:gd name="connsiteY30" fmla="*/ 659814 h 682927"/>
                <a:gd name="connsiteX31" fmla="*/ 267474 w 538093"/>
                <a:gd name="connsiteY31" fmla="*/ 644394 h 682927"/>
                <a:gd name="connsiteX32" fmla="*/ 306694 w 538093"/>
                <a:gd name="connsiteY32" fmla="*/ 635708 h 682927"/>
                <a:gd name="connsiteX33" fmla="*/ 340467 w 538093"/>
                <a:gd name="connsiteY33" fmla="*/ 639681 h 682927"/>
                <a:gd name="connsiteX34" fmla="*/ 382211 w 538093"/>
                <a:gd name="connsiteY34" fmla="*/ 633924 h 682927"/>
                <a:gd name="connsiteX35" fmla="*/ 411409 w 538093"/>
                <a:gd name="connsiteY35" fmla="*/ 613117 h 682927"/>
                <a:gd name="connsiteX36" fmla="*/ 422139 w 538093"/>
                <a:gd name="connsiteY36" fmla="*/ 607192 h 682927"/>
                <a:gd name="connsiteX37" fmla="*/ 431995 w 538093"/>
                <a:gd name="connsiteY37" fmla="*/ 598034 h 682927"/>
                <a:gd name="connsiteX38" fmla="*/ 449587 w 538093"/>
                <a:gd name="connsiteY38" fmla="*/ 574366 h 682927"/>
                <a:gd name="connsiteX39" fmla="*/ 457290 w 538093"/>
                <a:gd name="connsiteY39" fmla="*/ 562212 h 682927"/>
                <a:gd name="connsiteX40" fmla="*/ 465867 w 538093"/>
                <a:gd name="connsiteY40" fmla="*/ 547364 h 682927"/>
                <a:gd name="connsiteX41" fmla="*/ 512960 w 538093"/>
                <a:gd name="connsiteY41" fmla="*/ 518478 h 682927"/>
                <a:gd name="connsiteX42" fmla="*/ 526954 w 538093"/>
                <a:gd name="connsiteY42" fmla="*/ 511172 h 682927"/>
                <a:gd name="connsiteX43" fmla="*/ 537179 w 538093"/>
                <a:gd name="connsiteY43" fmla="*/ 500364 h 682927"/>
                <a:gd name="connsiteX44" fmla="*/ 532033 w 538093"/>
                <a:gd name="connsiteY44" fmla="*/ 477976 h 682927"/>
                <a:gd name="connsiteX45" fmla="*/ 518073 w 538093"/>
                <a:gd name="connsiteY45" fmla="*/ 466057 h 682927"/>
                <a:gd name="connsiteX46" fmla="*/ 502163 w 538093"/>
                <a:gd name="connsiteY46" fmla="*/ 454206 h 682927"/>
                <a:gd name="connsiteX47" fmla="*/ 488842 w 538093"/>
                <a:gd name="connsiteY47" fmla="*/ 443635 h 682927"/>
                <a:gd name="connsiteX48" fmla="*/ 479155 w 538093"/>
                <a:gd name="connsiteY48" fmla="*/ 431211 h 682927"/>
                <a:gd name="connsiteX49" fmla="*/ 474108 w 538093"/>
                <a:gd name="connsiteY49" fmla="*/ 411449 h 682927"/>
                <a:gd name="connsiteX50" fmla="*/ 463950 w 538093"/>
                <a:gd name="connsiteY50" fmla="*/ 380306 h 682927"/>
                <a:gd name="connsiteX51" fmla="*/ 443499 w 538093"/>
                <a:gd name="connsiteY51" fmla="*/ 357412 h 682927"/>
                <a:gd name="connsiteX52" fmla="*/ 431255 w 538093"/>
                <a:gd name="connsiteY52" fmla="*/ 330243 h 682927"/>
                <a:gd name="connsiteX53" fmla="*/ 429001 w 538093"/>
                <a:gd name="connsiteY53" fmla="*/ 319435 h 682927"/>
                <a:gd name="connsiteX54" fmla="*/ 431255 w 538093"/>
                <a:gd name="connsiteY54" fmla="*/ 307753 h 682927"/>
                <a:gd name="connsiteX55" fmla="*/ 433407 w 538093"/>
                <a:gd name="connsiteY55" fmla="*/ 294959 h 682927"/>
                <a:gd name="connsiteX56" fmla="*/ 430851 w 538093"/>
                <a:gd name="connsiteY56" fmla="*/ 278125 h 682927"/>
                <a:gd name="connsiteX57" fmla="*/ 412821 w 538093"/>
                <a:gd name="connsiteY57" fmla="*/ 247286 h 682927"/>
                <a:gd name="connsiteX58" fmla="*/ 393378 w 538093"/>
                <a:gd name="connsiteY58" fmla="*/ 228634 h 682927"/>
                <a:gd name="connsiteX59" fmla="*/ 399063 w 538093"/>
                <a:gd name="connsiteY59" fmla="*/ 179985 h 682927"/>
                <a:gd name="connsiteX60" fmla="*/ 404378 w 538093"/>
                <a:gd name="connsiteY60" fmla="*/ 156518 h 682927"/>
                <a:gd name="connsiteX61" fmla="*/ 386449 w 538093"/>
                <a:gd name="connsiteY61" fmla="*/ 135072 h 682927"/>
                <a:gd name="connsiteX62" fmla="*/ 341173 w 538093"/>
                <a:gd name="connsiteY62" fmla="*/ 102381 h 682927"/>
                <a:gd name="connsiteX63" fmla="*/ 349616 w 538093"/>
                <a:gd name="connsiteY63" fmla="*/ 71777 h 682927"/>
                <a:gd name="connsiteX64" fmla="*/ 336868 w 538093"/>
                <a:gd name="connsiteY64" fmla="*/ 37403 h 682927"/>
                <a:gd name="connsiteX65" fmla="*/ 295998 w 538093"/>
                <a:gd name="connsiteY65" fmla="*/ 10199 h 682927"/>
                <a:gd name="connsiteX66" fmla="*/ 248468 w 538093"/>
                <a:gd name="connsiteY66" fmla="*/ 503 h 682927"/>
                <a:gd name="connsiteX67" fmla="*/ 215906 w 538093"/>
                <a:gd name="connsiteY67" fmla="*/ 14610 h 682927"/>
                <a:gd name="connsiteX68" fmla="*/ 204538 w 538093"/>
                <a:gd name="connsiteY68" fmla="*/ 50768 h 682927"/>
                <a:gd name="connsiteX69" fmla="*/ 189434 w 538093"/>
                <a:gd name="connsiteY69" fmla="*/ 80295 h 682927"/>
                <a:gd name="connsiteX70" fmla="*/ 147017 w 538093"/>
                <a:gd name="connsiteY70" fmla="*/ 98341 h 682927"/>
                <a:gd name="connsiteX71" fmla="*/ 106484 w 538093"/>
                <a:gd name="connsiteY71" fmla="*/ 91035 h 682927"/>
                <a:gd name="connsiteX72" fmla="*/ 78094 w 538093"/>
                <a:gd name="connsiteY72" fmla="*/ 86321 h 682927"/>
                <a:gd name="connsiteX73" fmla="*/ 54984 w 538093"/>
                <a:gd name="connsiteY73" fmla="*/ 98105 h 682927"/>
                <a:gd name="connsiteX74" fmla="*/ 51823 w 538093"/>
                <a:gd name="connsiteY74" fmla="*/ 121033 h 682927"/>
                <a:gd name="connsiteX75" fmla="*/ 69819 w 538093"/>
                <a:gd name="connsiteY75" fmla="*/ 148169 h 682927"/>
                <a:gd name="connsiteX76" fmla="*/ 83039 w 538093"/>
                <a:gd name="connsiteY76" fmla="*/ 156350 h 682927"/>
                <a:gd name="connsiteX77" fmla="*/ 96426 w 538093"/>
                <a:gd name="connsiteY77" fmla="*/ 169884 h 682927"/>
                <a:gd name="connsiteX78" fmla="*/ 111294 w 538093"/>
                <a:gd name="connsiteY78" fmla="*/ 194260 h 682927"/>
                <a:gd name="connsiteX79" fmla="*/ 112606 w 538093"/>
                <a:gd name="connsiteY79" fmla="*/ 208097 h 682927"/>
                <a:gd name="connsiteX80" fmla="*/ 114422 w 538093"/>
                <a:gd name="connsiteY80" fmla="*/ 214157 h 682927"/>
                <a:gd name="connsiteX81" fmla="*/ 112606 w 538093"/>
                <a:gd name="connsiteY81" fmla="*/ 222843 h 682927"/>
                <a:gd name="connsiteX82" fmla="*/ 120813 w 538093"/>
                <a:gd name="connsiteY82" fmla="*/ 267790 h 682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38093" h="682927">
                  <a:moveTo>
                    <a:pt x="120813" y="267790"/>
                  </a:moveTo>
                  <a:cubicBezTo>
                    <a:pt x="121587" y="280112"/>
                    <a:pt x="137329" y="289606"/>
                    <a:pt x="148329" y="292367"/>
                  </a:cubicBezTo>
                  <a:cubicBezTo>
                    <a:pt x="153173" y="293579"/>
                    <a:pt x="157277" y="294353"/>
                    <a:pt x="162692" y="294353"/>
                  </a:cubicBezTo>
                  <a:cubicBezTo>
                    <a:pt x="168208" y="294353"/>
                    <a:pt x="174768" y="293747"/>
                    <a:pt x="179645" y="296844"/>
                  </a:cubicBezTo>
                  <a:cubicBezTo>
                    <a:pt x="183649" y="299403"/>
                    <a:pt x="185296" y="304015"/>
                    <a:pt x="186676" y="308191"/>
                  </a:cubicBezTo>
                  <a:cubicBezTo>
                    <a:pt x="187483" y="310581"/>
                    <a:pt x="188257" y="311658"/>
                    <a:pt x="188223" y="314789"/>
                  </a:cubicBezTo>
                  <a:cubicBezTo>
                    <a:pt x="188189" y="317685"/>
                    <a:pt x="187853" y="320984"/>
                    <a:pt x="188391" y="323812"/>
                  </a:cubicBezTo>
                  <a:cubicBezTo>
                    <a:pt x="188896" y="326405"/>
                    <a:pt x="190644" y="326573"/>
                    <a:pt x="190343" y="330108"/>
                  </a:cubicBezTo>
                  <a:cubicBezTo>
                    <a:pt x="190140" y="332768"/>
                    <a:pt x="188896" y="335798"/>
                    <a:pt x="187954" y="338289"/>
                  </a:cubicBezTo>
                  <a:cubicBezTo>
                    <a:pt x="185902" y="343911"/>
                    <a:pt x="182235" y="349433"/>
                    <a:pt x="177526" y="353069"/>
                  </a:cubicBezTo>
                  <a:cubicBezTo>
                    <a:pt x="168175" y="360207"/>
                    <a:pt x="158252" y="366637"/>
                    <a:pt x="148194" y="372024"/>
                  </a:cubicBezTo>
                  <a:cubicBezTo>
                    <a:pt x="138137" y="377411"/>
                    <a:pt x="132318" y="390676"/>
                    <a:pt x="126430" y="400204"/>
                  </a:cubicBezTo>
                  <a:cubicBezTo>
                    <a:pt x="121351" y="408452"/>
                    <a:pt x="112504" y="417677"/>
                    <a:pt x="103523" y="422155"/>
                  </a:cubicBezTo>
                  <a:cubicBezTo>
                    <a:pt x="100126" y="423838"/>
                    <a:pt x="94879" y="426768"/>
                    <a:pt x="91314" y="427306"/>
                  </a:cubicBezTo>
                  <a:cubicBezTo>
                    <a:pt x="88555" y="427710"/>
                    <a:pt x="86536" y="427575"/>
                    <a:pt x="84081" y="428249"/>
                  </a:cubicBezTo>
                  <a:cubicBezTo>
                    <a:pt x="81322" y="428989"/>
                    <a:pt x="79137" y="429293"/>
                    <a:pt x="75907" y="429259"/>
                  </a:cubicBezTo>
                  <a:cubicBezTo>
                    <a:pt x="62587" y="429191"/>
                    <a:pt x="49131" y="434679"/>
                    <a:pt x="37190" y="440672"/>
                  </a:cubicBezTo>
                  <a:cubicBezTo>
                    <a:pt x="22827" y="447843"/>
                    <a:pt x="9810" y="463566"/>
                    <a:pt x="3890" y="478312"/>
                  </a:cubicBezTo>
                  <a:cubicBezTo>
                    <a:pt x="1535" y="484204"/>
                    <a:pt x="-786" y="490231"/>
                    <a:pt x="257" y="496695"/>
                  </a:cubicBezTo>
                  <a:cubicBezTo>
                    <a:pt x="1198" y="502486"/>
                    <a:pt x="6378" y="507334"/>
                    <a:pt x="9541" y="512014"/>
                  </a:cubicBezTo>
                  <a:cubicBezTo>
                    <a:pt x="12871" y="516929"/>
                    <a:pt x="14989" y="522652"/>
                    <a:pt x="16941" y="528207"/>
                  </a:cubicBezTo>
                  <a:cubicBezTo>
                    <a:pt x="18622" y="532955"/>
                    <a:pt x="21650" y="538442"/>
                    <a:pt x="22861" y="543728"/>
                  </a:cubicBezTo>
                  <a:cubicBezTo>
                    <a:pt x="25720" y="556118"/>
                    <a:pt x="30294" y="568036"/>
                    <a:pt x="29184" y="580931"/>
                  </a:cubicBezTo>
                  <a:cubicBezTo>
                    <a:pt x="27839" y="596553"/>
                    <a:pt x="23130" y="614127"/>
                    <a:pt x="30934" y="629075"/>
                  </a:cubicBezTo>
                  <a:cubicBezTo>
                    <a:pt x="35239" y="637324"/>
                    <a:pt x="38468" y="642441"/>
                    <a:pt x="47349" y="645976"/>
                  </a:cubicBezTo>
                  <a:cubicBezTo>
                    <a:pt x="54210" y="648704"/>
                    <a:pt x="61308" y="647828"/>
                    <a:pt x="68507" y="649781"/>
                  </a:cubicBezTo>
                  <a:cubicBezTo>
                    <a:pt x="77286" y="652137"/>
                    <a:pt x="85561" y="653686"/>
                    <a:pt x="93163" y="659039"/>
                  </a:cubicBezTo>
                  <a:cubicBezTo>
                    <a:pt x="98848" y="663046"/>
                    <a:pt x="103894" y="666783"/>
                    <a:pt x="109007" y="670992"/>
                  </a:cubicBezTo>
                  <a:cubicBezTo>
                    <a:pt x="116844" y="677422"/>
                    <a:pt x="127810" y="678768"/>
                    <a:pt x="137295" y="681260"/>
                  </a:cubicBezTo>
                  <a:cubicBezTo>
                    <a:pt x="148362" y="684155"/>
                    <a:pt x="159867" y="682876"/>
                    <a:pt x="170967" y="680486"/>
                  </a:cubicBezTo>
                  <a:cubicBezTo>
                    <a:pt x="191856" y="675974"/>
                    <a:pt x="211904" y="667591"/>
                    <a:pt x="231582" y="659814"/>
                  </a:cubicBezTo>
                  <a:cubicBezTo>
                    <a:pt x="243725" y="655033"/>
                    <a:pt x="254623" y="647559"/>
                    <a:pt x="267474" y="644394"/>
                  </a:cubicBezTo>
                  <a:cubicBezTo>
                    <a:pt x="280357" y="641229"/>
                    <a:pt x="293240" y="636179"/>
                    <a:pt x="306694" y="635708"/>
                  </a:cubicBezTo>
                  <a:cubicBezTo>
                    <a:pt x="318333" y="635270"/>
                    <a:pt x="328996" y="638502"/>
                    <a:pt x="340467" y="639681"/>
                  </a:cubicBezTo>
                  <a:cubicBezTo>
                    <a:pt x="354326" y="641095"/>
                    <a:pt x="369496" y="640085"/>
                    <a:pt x="382211" y="633924"/>
                  </a:cubicBezTo>
                  <a:cubicBezTo>
                    <a:pt x="392706" y="628840"/>
                    <a:pt x="402158" y="620120"/>
                    <a:pt x="411409" y="613117"/>
                  </a:cubicBezTo>
                  <a:cubicBezTo>
                    <a:pt x="414705" y="610626"/>
                    <a:pt x="419044" y="609750"/>
                    <a:pt x="422139" y="607192"/>
                  </a:cubicBezTo>
                  <a:cubicBezTo>
                    <a:pt x="425301" y="604565"/>
                    <a:pt x="429169" y="601064"/>
                    <a:pt x="431995" y="598034"/>
                  </a:cubicBezTo>
                  <a:cubicBezTo>
                    <a:pt x="438890" y="590627"/>
                    <a:pt x="444912" y="583321"/>
                    <a:pt x="449587" y="574366"/>
                  </a:cubicBezTo>
                  <a:cubicBezTo>
                    <a:pt x="451807" y="570090"/>
                    <a:pt x="455171" y="566488"/>
                    <a:pt x="457290" y="562212"/>
                  </a:cubicBezTo>
                  <a:cubicBezTo>
                    <a:pt x="459981" y="556791"/>
                    <a:pt x="462066" y="552179"/>
                    <a:pt x="465867" y="547364"/>
                  </a:cubicBezTo>
                  <a:cubicBezTo>
                    <a:pt x="477506" y="532618"/>
                    <a:pt x="495402" y="524269"/>
                    <a:pt x="512960" y="518478"/>
                  </a:cubicBezTo>
                  <a:cubicBezTo>
                    <a:pt x="518611" y="516592"/>
                    <a:pt x="522345" y="515178"/>
                    <a:pt x="526954" y="511172"/>
                  </a:cubicBezTo>
                  <a:cubicBezTo>
                    <a:pt x="530216" y="508344"/>
                    <a:pt x="535800" y="504539"/>
                    <a:pt x="537179" y="500364"/>
                  </a:cubicBezTo>
                  <a:cubicBezTo>
                    <a:pt x="539601" y="493126"/>
                    <a:pt x="536978" y="483261"/>
                    <a:pt x="532033" y="477976"/>
                  </a:cubicBezTo>
                  <a:cubicBezTo>
                    <a:pt x="528063" y="473733"/>
                    <a:pt x="523118" y="468987"/>
                    <a:pt x="518073" y="466057"/>
                  </a:cubicBezTo>
                  <a:cubicBezTo>
                    <a:pt x="511749" y="462421"/>
                    <a:pt x="507679" y="458886"/>
                    <a:pt x="502163" y="454206"/>
                  </a:cubicBezTo>
                  <a:cubicBezTo>
                    <a:pt x="497453" y="450200"/>
                    <a:pt x="492676" y="448820"/>
                    <a:pt x="488842" y="443635"/>
                  </a:cubicBezTo>
                  <a:cubicBezTo>
                    <a:pt x="485747" y="439494"/>
                    <a:pt x="481778" y="435622"/>
                    <a:pt x="479155" y="431211"/>
                  </a:cubicBezTo>
                  <a:cubicBezTo>
                    <a:pt x="475219" y="424545"/>
                    <a:pt x="474008" y="418956"/>
                    <a:pt x="474108" y="411449"/>
                  </a:cubicBezTo>
                  <a:cubicBezTo>
                    <a:pt x="474277" y="399227"/>
                    <a:pt x="469669" y="390676"/>
                    <a:pt x="463950" y="380306"/>
                  </a:cubicBezTo>
                  <a:cubicBezTo>
                    <a:pt x="458938" y="371183"/>
                    <a:pt x="449856" y="365492"/>
                    <a:pt x="443499" y="357412"/>
                  </a:cubicBezTo>
                  <a:cubicBezTo>
                    <a:pt x="437275" y="349500"/>
                    <a:pt x="432163" y="340343"/>
                    <a:pt x="431255" y="330243"/>
                  </a:cubicBezTo>
                  <a:cubicBezTo>
                    <a:pt x="430918" y="326708"/>
                    <a:pt x="428799" y="322869"/>
                    <a:pt x="429001" y="319435"/>
                  </a:cubicBezTo>
                  <a:cubicBezTo>
                    <a:pt x="429236" y="315395"/>
                    <a:pt x="431255" y="312062"/>
                    <a:pt x="431255" y="307753"/>
                  </a:cubicBezTo>
                  <a:cubicBezTo>
                    <a:pt x="431255" y="302837"/>
                    <a:pt x="432769" y="299672"/>
                    <a:pt x="433407" y="294959"/>
                  </a:cubicBezTo>
                  <a:cubicBezTo>
                    <a:pt x="434147" y="289505"/>
                    <a:pt x="432466" y="283276"/>
                    <a:pt x="430851" y="278125"/>
                  </a:cubicBezTo>
                  <a:cubicBezTo>
                    <a:pt x="427319" y="266847"/>
                    <a:pt x="421668" y="255332"/>
                    <a:pt x="412821" y="247286"/>
                  </a:cubicBezTo>
                  <a:cubicBezTo>
                    <a:pt x="406093" y="241159"/>
                    <a:pt x="398257" y="236546"/>
                    <a:pt x="393378" y="228634"/>
                  </a:cubicBezTo>
                  <a:cubicBezTo>
                    <a:pt x="383590" y="212710"/>
                    <a:pt x="390014" y="194495"/>
                    <a:pt x="399063" y="179985"/>
                  </a:cubicBezTo>
                  <a:cubicBezTo>
                    <a:pt x="403436" y="172982"/>
                    <a:pt x="406530" y="165070"/>
                    <a:pt x="404378" y="156518"/>
                  </a:cubicBezTo>
                  <a:cubicBezTo>
                    <a:pt x="402024" y="147193"/>
                    <a:pt x="393749" y="140526"/>
                    <a:pt x="386449" y="135072"/>
                  </a:cubicBezTo>
                  <a:cubicBezTo>
                    <a:pt x="372120" y="124332"/>
                    <a:pt x="340097" y="126925"/>
                    <a:pt x="341173" y="102381"/>
                  </a:cubicBezTo>
                  <a:cubicBezTo>
                    <a:pt x="341644" y="91809"/>
                    <a:pt x="349381" y="82753"/>
                    <a:pt x="349616" y="71777"/>
                  </a:cubicBezTo>
                  <a:cubicBezTo>
                    <a:pt x="349885" y="58748"/>
                    <a:pt x="345714" y="46930"/>
                    <a:pt x="336868" y="37403"/>
                  </a:cubicBezTo>
                  <a:cubicBezTo>
                    <a:pt x="325666" y="25383"/>
                    <a:pt x="311034" y="16731"/>
                    <a:pt x="295998" y="10199"/>
                  </a:cubicBezTo>
                  <a:cubicBezTo>
                    <a:pt x="282038" y="4139"/>
                    <a:pt x="263874" y="-1786"/>
                    <a:pt x="248468" y="503"/>
                  </a:cubicBezTo>
                  <a:cubicBezTo>
                    <a:pt x="236560" y="2288"/>
                    <a:pt x="225459" y="7405"/>
                    <a:pt x="215906" y="14610"/>
                  </a:cubicBezTo>
                  <a:cubicBezTo>
                    <a:pt x="206993" y="21309"/>
                    <a:pt x="204807" y="40399"/>
                    <a:pt x="204538" y="50768"/>
                  </a:cubicBezTo>
                  <a:cubicBezTo>
                    <a:pt x="204235" y="63024"/>
                    <a:pt x="199828" y="73259"/>
                    <a:pt x="189434" y="80295"/>
                  </a:cubicBezTo>
                  <a:cubicBezTo>
                    <a:pt x="176786" y="88880"/>
                    <a:pt x="162625" y="97331"/>
                    <a:pt x="147017" y="98341"/>
                  </a:cubicBezTo>
                  <a:cubicBezTo>
                    <a:pt x="133461" y="99216"/>
                    <a:pt x="119435" y="94469"/>
                    <a:pt x="106484" y="91035"/>
                  </a:cubicBezTo>
                  <a:cubicBezTo>
                    <a:pt x="98074" y="88813"/>
                    <a:pt x="86839" y="84032"/>
                    <a:pt x="78094" y="86321"/>
                  </a:cubicBezTo>
                  <a:cubicBezTo>
                    <a:pt x="70290" y="88342"/>
                    <a:pt x="59997" y="91372"/>
                    <a:pt x="54984" y="98105"/>
                  </a:cubicBezTo>
                  <a:cubicBezTo>
                    <a:pt x="50276" y="104401"/>
                    <a:pt x="49602" y="113760"/>
                    <a:pt x="51823" y="121033"/>
                  </a:cubicBezTo>
                  <a:cubicBezTo>
                    <a:pt x="54682" y="130426"/>
                    <a:pt x="61712" y="142647"/>
                    <a:pt x="69819" y="148169"/>
                  </a:cubicBezTo>
                  <a:cubicBezTo>
                    <a:pt x="74090" y="151064"/>
                    <a:pt x="78732" y="153488"/>
                    <a:pt x="83039" y="156350"/>
                  </a:cubicBezTo>
                  <a:cubicBezTo>
                    <a:pt x="89025" y="160356"/>
                    <a:pt x="91717" y="164733"/>
                    <a:pt x="96426" y="169884"/>
                  </a:cubicBezTo>
                  <a:cubicBezTo>
                    <a:pt x="102985" y="177089"/>
                    <a:pt x="108401" y="184732"/>
                    <a:pt x="111294" y="194260"/>
                  </a:cubicBezTo>
                  <a:cubicBezTo>
                    <a:pt x="112774" y="199175"/>
                    <a:pt x="111966" y="203215"/>
                    <a:pt x="112606" y="208097"/>
                  </a:cubicBezTo>
                  <a:cubicBezTo>
                    <a:pt x="112875" y="210016"/>
                    <a:pt x="114287" y="212305"/>
                    <a:pt x="114422" y="214157"/>
                  </a:cubicBezTo>
                  <a:cubicBezTo>
                    <a:pt x="114658" y="217625"/>
                    <a:pt x="113043" y="219544"/>
                    <a:pt x="112606" y="222843"/>
                  </a:cubicBezTo>
                  <a:cubicBezTo>
                    <a:pt x="110857" y="235199"/>
                    <a:pt x="112639" y="249070"/>
                    <a:pt x="120813" y="267790"/>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0" name="Freeform 1222">
              <a:extLst>
                <a:ext uri="{FF2B5EF4-FFF2-40B4-BE49-F238E27FC236}">
                  <a16:creationId xmlns:a16="http://schemas.microsoft.com/office/drawing/2014/main" id="{8BF7D561-BCD7-89A1-F41F-0760993FB798}"/>
                </a:ext>
              </a:extLst>
            </p:cNvPr>
            <p:cNvSpPr>
              <a:spLocks/>
            </p:cNvSpPr>
            <p:nvPr/>
          </p:nvSpPr>
          <p:spPr>
            <a:xfrm>
              <a:off x="12060404" y="3094372"/>
              <a:ext cx="614047" cy="897792"/>
            </a:xfrm>
            <a:custGeom>
              <a:avLst/>
              <a:gdLst>
                <a:gd name="connsiteX0" fmla="*/ 520344 w 632054"/>
                <a:gd name="connsiteY0" fmla="*/ 290277 h 924634"/>
                <a:gd name="connsiteX1" fmla="*/ 522833 w 632054"/>
                <a:gd name="connsiteY1" fmla="*/ 279504 h 924634"/>
                <a:gd name="connsiteX2" fmla="*/ 524986 w 632054"/>
                <a:gd name="connsiteY2" fmla="*/ 270312 h 924634"/>
                <a:gd name="connsiteX3" fmla="*/ 524852 w 632054"/>
                <a:gd name="connsiteY3" fmla="*/ 261121 h 924634"/>
                <a:gd name="connsiteX4" fmla="*/ 526971 w 632054"/>
                <a:gd name="connsiteY4" fmla="*/ 251863 h 924634"/>
                <a:gd name="connsiteX5" fmla="*/ 544900 w 632054"/>
                <a:gd name="connsiteY5" fmla="*/ 222740 h 924634"/>
                <a:gd name="connsiteX6" fmla="*/ 561685 w 632054"/>
                <a:gd name="connsiteY6" fmla="*/ 212505 h 924634"/>
                <a:gd name="connsiteX7" fmla="*/ 577562 w 632054"/>
                <a:gd name="connsiteY7" fmla="*/ 206478 h 924634"/>
                <a:gd name="connsiteX8" fmla="*/ 595894 w 632054"/>
                <a:gd name="connsiteY8" fmla="*/ 198264 h 924634"/>
                <a:gd name="connsiteX9" fmla="*/ 608542 w 632054"/>
                <a:gd name="connsiteY9" fmla="*/ 192574 h 924634"/>
                <a:gd name="connsiteX10" fmla="*/ 618869 w 632054"/>
                <a:gd name="connsiteY10" fmla="*/ 190082 h 924634"/>
                <a:gd name="connsiteX11" fmla="*/ 629195 w 632054"/>
                <a:gd name="connsiteY11" fmla="*/ 188635 h 924634"/>
                <a:gd name="connsiteX12" fmla="*/ 632055 w 632054"/>
                <a:gd name="connsiteY12" fmla="*/ 187625 h 924634"/>
                <a:gd name="connsiteX13" fmla="*/ 624890 w 632054"/>
                <a:gd name="connsiteY13" fmla="*/ 145608 h 924634"/>
                <a:gd name="connsiteX14" fmla="*/ 626707 w 632054"/>
                <a:gd name="connsiteY14" fmla="*/ 136922 h 924634"/>
                <a:gd name="connsiteX15" fmla="*/ 624890 w 632054"/>
                <a:gd name="connsiteY15" fmla="*/ 130861 h 924634"/>
                <a:gd name="connsiteX16" fmla="*/ 623578 w 632054"/>
                <a:gd name="connsiteY16" fmla="*/ 117024 h 924634"/>
                <a:gd name="connsiteX17" fmla="*/ 608710 w 632054"/>
                <a:gd name="connsiteY17" fmla="*/ 92649 h 924634"/>
                <a:gd name="connsiteX18" fmla="*/ 595322 w 632054"/>
                <a:gd name="connsiteY18" fmla="*/ 79114 h 924634"/>
                <a:gd name="connsiteX19" fmla="*/ 582103 w 632054"/>
                <a:gd name="connsiteY19" fmla="*/ 70933 h 924634"/>
                <a:gd name="connsiteX20" fmla="*/ 564106 w 632054"/>
                <a:gd name="connsiteY20" fmla="*/ 43797 h 924634"/>
                <a:gd name="connsiteX21" fmla="*/ 563097 w 632054"/>
                <a:gd name="connsiteY21" fmla="*/ 32013 h 924634"/>
                <a:gd name="connsiteX22" fmla="*/ 561247 w 632054"/>
                <a:gd name="connsiteY22" fmla="*/ 31441 h 924634"/>
                <a:gd name="connsiteX23" fmla="*/ 526870 w 632054"/>
                <a:gd name="connsiteY23" fmla="*/ 22923 h 924634"/>
                <a:gd name="connsiteX24" fmla="*/ 495352 w 632054"/>
                <a:gd name="connsiteY24" fmla="*/ 13833 h 924634"/>
                <a:gd name="connsiteX25" fmla="*/ 486572 w 632054"/>
                <a:gd name="connsiteY25" fmla="*/ 8177 h 924634"/>
                <a:gd name="connsiteX26" fmla="*/ 481156 w 632054"/>
                <a:gd name="connsiteY26" fmla="*/ 2487 h 924634"/>
                <a:gd name="connsiteX27" fmla="*/ 455390 w 632054"/>
                <a:gd name="connsiteY27" fmla="*/ 6056 h 924634"/>
                <a:gd name="connsiteX28" fmla="*/ 448999 w 632054"/>
                <a:gd name="connsiteY28" fmla="*/ 19422 h 924634"/>
                <a:gd name="connsiteX29" fmla="*/ 436956 w 632054"/>
                <a:gd name="connsiteY29" fmla="*/ 30162 h 924634"/>
                <a:gd name="connsiteX30" fmla="*/ 395044 w 632054"/>
                <a:gd name="connsiteY30" fmla="*/ 32855 h 924634"/>
                <a:gd name="connsiteX31" fmla="*/ 369783 w 632054"/>
                <a:gd name="connsiteY31" fmla="*/ 27233 h 924634"/>
                <a:gd name="connsiteX32" fmla="*/ 343949 w 632054"/>
                <a:gd name="connsiteY32" fmla="*/ 49319 h 924634"/>
                <a:gd name="connsiteX33" fmla="*/ 336851 w 632054"/>
                <a:gd name="connsiteY33" fmla="*/ 61944 h 924634"/>
                <a:gd name="connsiteX34" fmla="*/ 310345 w 632054"/>
                <a:gd name="connsiteY34" fmla="*/ 72583 h 924634"/>
                <a:gd name="connsiteX35" fmla="*/ 297932 w 632054"/>
                <a:gd name="connsiteY35" fmla="*/ 77633 h 924634"/>
                <a:gd name="connsiteX36" fmla="*/ 273579 w 632054"/>
                <a:gd name="connsiteY36" fmla="*/ 86285 h 924634"/>
                <a:gd name="connsiteX37" fmla="*/ 259889 w 632054"/>
                <a:gd name="connsiteY37" fmla="*/ 98238 h 924634"/>
                <a:gd name="connsiteX38" fmla="*/ 237015 w 632054"/>
                <a:gd name="connsiteY38" fmla="*/ 117394 h 924634"/>
                <a:gd name="connsiteX39" fmla="*/ 221138 w 632054"/>
                <a:gd name="connsiteY39" fmla="*/ 155843 h 924634"/>
                <a:gd name="connsiteX40" fmla="*/ 214747 w 632054"/>
                <a:gd name="connsiteY40" fmla="*/ 173080 h 924634"/>
                <a:gd name="connsiteX41" fmla="*/ 199744 w 632054"/>
                <a:gd name="connsiteY41" fmla="*/ 177828 h 924634"/>
                <a:gd name="connsiteX42" fmla="*/ 173037 w 632054"/>
                <a:gd name="connsiteY42" fmla="*/ 197052 h 924634"/>
                <a:gd name="connsiteX43" fmla="*/ 179595 w 632054"/>
                <a:gd name="connsiteY43" fmla="*/ 224591 h 924634"/>
                <a:gd name="connsiteX44" fmla="*/ 175896 w 632054"/>
                <a:gd name="connsiteY44" fmla="*/ 241796 h 924634"/>
                <a:gd name="connsiteX45" fmla="*/ 159851 w 632054"/>
                <a:gd name="connsiteY45" fmla="*/ 250549 h 924634"/>
                <a:gd name="connsiteX46" fmla="*/ 147001 w 632054"/>
                <a:gd name="connsiteY46" fmla="*/ 266575 h 924634"/>
                <a:gd name="connsiteX47" fmla="*/ 145185 w 632054"/>
                <a:gd name="connsiteY47" fmla="*/ 294990 h 924634"/>
                <a:gd name="connsiteX48" fmla="*/ 143099 w 632054"/>
                <a:gd name="connsiteY48" fmla="*/ 319130 h 924634"/>
                <a:gd name="connsiteX49" fmla="*/ 124329 w 632054"/>
                <a:gd name="connsiteY49" fmla="*/ 331115 h 924634"/>
                <a:gd name="connsiteX50" fmla="*/ 81340 w 632054"/>
                <a:gd name="connsiteY50" fmla="*/ 346334 h 924634"/>
                <a:gd name="connsiteX51" fmla="*/ 52580 w 632054"/>
                <a:gd name="connsiteY51" fmla="*/ 381213 h 924634"/>
                <a:gd name="connsiteX52" fmla="*/ 48443 w 632054"/>
                <a:gd name="connsiteY52" fmla="*/ 398484 h 924634"/>
                <a:gd name="connsiteX53" fmla="*/ 59408 w 632054"/>
                <a:gd name="connsiteY53" fmla="*/ 415857 h 924634"/>
                <a:gd name="connsiteX54" fmla="*/ 66708 w 632054"/>
                <a:gd name="connsiteY54" fmla="*/ 429694 h 924634"/>
                <a:gd name="connsiteX55" fmla="*/ 59375 w 632054"/>
                <a:gd name="connsiteY55" fmla="*/ 444979 h 924634"/>
                <a:gd name="connsiteX56" fmla="*/ 51538 w 632054"/>
                <a:gd name="connsiteY56" fmla="*/ 465651 h 924634"/>
                <a:gd name="connsiteX57" fmla="*/ 59442 w 632054"/>
                <a:gd name="connsiteY57" fmla="*/ 480970 h 924634"/>
                <a:gd name="connsiteX58" fmla="*/ 83661 w 632054"/>
                <a:gd name="connsiteY58" fmla="*/ 501305 h 924634"/>
                <a:gd name="connsiteX59" fmla="*/ 67851 w 632054"/>
                <a:gd name="connsiteY59" fmla="*/ 531841 h 924634"/>
                <a:gd name="connsiteX60" fmla="*/ 77741 w 632054"/>
                <a:gd name="connsiteY60" fmla="*/ 560358 h 924634"/>
                <a:gd name="connsiteX61" fmla="*/ 75588 w 632054"/>
                <a:gd name="connsiteY61" fmla="*/ 591264 h 924634"/>
                <a:gd name="connsiteX62" fmla="*/ 46626 w 632054"/>
                <a:gd name="connsiteY62" fmla="*/ 603789 h 924634"/>
                <a:gd name="connsiteX63" fmla="*/ 43195 w 632054"/>
                <a:gd name="connsiteY63" fmla="*/ 648230 h 924634"/>
                <a:gd name="connsiteX64" fmla="*/ 18539 w 632054"/>
                <a:gd name="connsiteY64" fmla="*/ 672706 h 924634"/>
                <a:gd name="connsiteX65" fmla="*/ 4 w 632054"/>
                <a:gd name="connsiteY65" fmla="*/ 695499 h 924634"/>
                <a:gd name="connsiteX66" fmla="*/ 10197 w 632054"/>
                <a:gd name="connsiteY66" fmla="*/ 713175 h 924634"/>
                <a:gd name="connsiteX67" fmla="*/ 28663 w 632054"/>
                <a:gd name="connsiteY67" fmla="*/ 735327 h 924634"/>
                <a:gd name="connsiteX68" fmla="*/ 40975 w 632054"/>
                <a:gd name="connsiteY68" fmla="*/ 759299 h 924634"/>
                <a:gd name="connsiteX69" fmla="*/ 53051 w 632054"/>
                <a:gd name="connsiteY69" fmla="*/ 775021 h 924634"/>
                <a:gd name="connsiteX70" fmla="*/ 87731 w 632054"/>
                <a:gd name="connsiteY70" fmla="*/ 812864 h 924634"/>
                <a:gd name="connsiteX71" fmla="*/ 100446 w 632054"/>
                <a:gd name="connsiteY71" fmla="*/ 838754 h 924634"/>
                <a:gd name="connsiteX72" fmla="*/ 94123 w 632054"/>
                <a:gd name="connsiteY72" fmla="*/ 846498 h 924634"/>
                <a:gd name="connsiteX73" fmla="*/ 78010 w 632054"/>
                <a:gd name="connsiteY73" fmla="*/ 884206 h 924634"/>
                <a:gd name="connsiteX74" fmla="*/ 93618 w 632054"/>
                <a:gd name="connsiteY74" fmla="*/ 897740 h 924634"/>
                <a:gd name="connsiteX75" fmla="*/ 104685 w 632054"/>
                <a:gd name="connsiteY75" fmla="*/ 903766 h 924634"/>
                <a:gd name="connsiteX76" fmla="*/ 124598 w 632054"/>
                <a:gd name="connsiteY76" fmla="*/ 916526 h 924634"/>
                <a:gd name="connsiteX77" fmla="*/ 133815 w 632054"/>
                <a:gd name="connsiteY77" fmla="*/ 924135 h 924634"/>
                <a:gd name="connsiteX78" fmla="*/ 145185 w 632054"/>
                <a:gd name="connsiteY78" fmla="*/ 923832 h 924634"/>
                <a:gd name="connsiteX79" fmla="*/ 169976 w 632054"/>
                <a:gd name="connsiteY79" fmla="*/ 915718 h 924634"/>
                <a:gd name="connsiteX80" fmla="*/ 186929 w 632054"/>
                <a:gd name="connsiteY80" fmla="*/ 901915 h 924634"/>
                <a:gd name="connsiteX81" fmla="*/ 186323 w 632054"/>
                <a:gd name="connsiteY81" fmla="*/ 884912 h 924634"/>
                <a:gd name="connsiteX82" fmla="*/ 202267 w 632054"/>
                <a:gd name="connsiteY82" fmla="*/ 862389 h 924634"/>
                <a:gd name="connsiteX83" fmla="*/ 277548 w 632054"/>
                <a:gd name="connsiteY83" fmla="*/ 838552 h 924634"/>
                <a:gd name="connsiteX84" fmla="*/ 283906 w 632054"/>
                <a:gd name="connsiteY84" fmla="*/ 817544 h 924634"/>
                <a:gd name="connsiteX85" fmla="*/ 285621 w 632054"/>
                <a:gd name="connsiteY85" fmla="*/ 803235 h 924634"/>
                <a:gd name="connsiteX86" fmla="*/ 283805 w 632054"/>
                <a:gd name="connsiteY86" fmla="*/ 792899 h 924634"/>
                <a:gd name="connsiteX87" fmla="*/ 286361 w 632054"/>
                <a:gd name="connsiteY87" fmla="*/ 764450 h 924634"/>
                <a:gd name="connsiteX88" fmla="*/ 300287 w 632054"/>
                <a:gd name="connsiteY88" fmla="*/ 727517 h 924634"/>
                <a:gd name="connsiteX89" fmla="*/ 302508 w 632054"/>
                <a:gd name="connsiteY89" fmla="*/ 711794 h 924634"/>
                <a:gd name="connsiteX90" fmla="*/ 300052 w 632054"/>
                <a:gd name="connsiteY90" fmla="*/ 698900 h 924634"/>
                <a:gd name="connsiteX91" fmla="*/ 301868 w 632054"/>
                <a:gd name="connsiteY91" fmla="*/ 691122 h 924634"/>
                <a:gd name="connsiteX92" fmla="*/ 304324 w 632054"/>
                <a:gd name="connsiteY92" fmla="*/ 677420 h 924634"/>
                <a:gd name="connsiteX93" fmla="*/ 312363 w 632054"/>
                <a:gd name="connsiteY93" fmla="*/ 666781 h 924634"/>
                <a:gd name="connsiteX94" fmla="*/ 353502 w 632054"/>
                <a:gd name="connsiteY94" fmla="*/ 652573 h 924634"/>
                <a:gd name="connsiteX95" fmla="*/ 404429 w 632054"/>
                <a:gd name="connsiteY95" fmla="*/ 592578 h 924634"/>
                <a:gd name="connsiteX96" fmla="*/ 315660 w 632054"/>
                <a:gd name="connsiteY96" fmla="*/ 506355 h 924634"/>
                <a:gd name="connsiteX97" fmla="*/ 312430 w 632054"/>
                <a:gd name="connsiteY97" fmla="*/ 462183 h 924634"/>
                <a:gd name="connsiteX98" fmla="*/ 319696 w 632054"/>
                <a:gd name="connsiteY98" fmla="*/ 429896 h 924634"/>
                <a:gd name="connsiteX99" fmla="*/ 348220 w 632054"/>
                <a:gd name="connsiteY99" fmla="*/ 377543 h 924634"/>
                <a:gd name="connsiteX100" fmla="*/ 393160 w 632054"/>
                <a:gd name="connsiteY100" fmla="*/ 345626 h 924634"/>
                <a:gd name="connsiteX101" fmla="*/ 438706 w 632054"/>
                <a:gd name="connsiteY101" fmla="*/ 329971 h 924634"/>
                <a:gd name="connsiteX102" fmla="*/ 465077 w 632054"/>
                <a:gd name="connsiteY102" fmla="*/ 323843 h 924634"/>
                <a:gd name="connsiteX103" fmla="*/ 472714 w 632054"/>
                <a:gd name="connsiteY103" fmla="*/ 323271 h 924634"/>
                <a:gd name="connsiteX104" fmla="*/ 481560 w 632054"/>
                <a:gd name="connsiteY104" fmla="*/ 319703 h 924634"/>
                <a:gd name="connsiteX105" fmla="*/ 492728 w 632054"/>
                <a:gd name="connsiteY105" fmla="*/ 315662 h 924634"/>
                <a:gd name="connsiteX106" fmla="*/ 512709 w 632054"/>
                <a:gd name="connsiteY106" fmla="*/ 303441 h 924634"/>
                <a:gd name="connsiteX107" fmla="*/ 520344 w 632054"/>
                <a:gd name="connsiteY107" fmla="*/ 290277 h 92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632054" h="924634">
                  <a:moveTo>
                    <a:pt x="520344" y="290277"/>
                  </a:moveTo>
                  <a:cubicBezTo>
                    <a:pt x="521892" y="286540"/>
                    <a:pt x="522093" y="283274"/>
                    <a:pt x="522833" y="279504"/>
                  </a:cubicBezTo>
                  <a:cubicBezTo>
                    <a:pt x="523473" y="276271"/>
                    <a:pt x="524785" y="273679"/>
                    <a:pt x="524986" y="270312"/>
                  </a:cubicBezTo>
                  <a:cubicBezTo>
                    <a:pt x="525154" y="267316"/>
                    <a:pt x="524448" y="264084"/>
                    <a:pt x="524852" y="261121"/>
                  </a:cubicBezTo>
                  <a:cubicBezTo>
                    <a:pt x="525289" y="257990"/>
                    <a:pt x="526399" y="255027"/>
                    <a:pt x="526971" y="251863"/>
                  </a:cubicBezTo>
                  <a:cubicBezTo>
                    <a:pt x="528855" y="241324"/>
                    <a:pt x="535650" y="229575"/>
                    <a:pt x="544900" y="222740"/>
                  </a:cubicBezTo>
                  <a:cubicBezTo>
                    <a:pt x="550618" y="218498"/>
                    <a:pt x="555193" y="215299"/>
                    <a:pt x="561685" y="212505"/>
                  </a:cubicBezTo>
                  <a:cubicBezTo>
                    <a:pt x="566798" y="210283"/>
                    <a:pt x="572584" y="209037"/>
                    <a:pt x="577562" y="206478"/>
                  </a:cubicBezTo>
                  <a:cubicBezTo>
                    <a:pt x="583549" y="203381"/>
                    <a:pt x="589739" y="200924"/>
                    <a:pt x="595894" y="198264"/>
                  </a:cubicBezTo>
                  <a:cubicBezTo>
                    <a:pt x="599662" y="196647"/>
                    <a:pt x="604438" y="193786"/>
                    <a:pt x="608542" y="192574"/>
                  </a:cubicBezTo>
                  <a:cubicBezTo>
                    <a:pt x="611804" y="191597"/>
                    <a:pt x="615437" y="191194"/>
                    <a:pt x="618869" y="190082"/>
                  </a:cubicBezTo>
                  <a:cubicBezTo>
                    <a:pt x="622771" y="188837"/>
                    <a:pt x="625361" y="189443"/>
                    <a:pt x="629195" y="188635"/>
                  </a:cubicBezTo>
                  <a:cubicBezTo>
                    <a:pt x="630306" y="188399"/>
                    <a:pt x="631180" y="187995"/>
                    <a:pt x="632055" y="187625"/>
                  </a:cubicBezTo>
                  <a:cubicBezTo>
                    <a:pt x="625024" y="170488"/>
                    <a:pt x="623343" y="157324"/>
                    <a:pt x="624890" y="145608"/>
                  </a:cubicBezTo>
                  <a:cubicBezTo>
                    <a:pt x="625327" y="142308"/>
                    <a:pt x="626942" y="140389"/>
                    <a:pt x="626707" y="136922"/>
                  </a:cubicBezTo>
                  <a:cubicBezTo>
                    <a:pt x="626572" y="135070"/>
                    <a:pt x="625159" y="132747"/>
                    <a:pt x="624890" y="130861"/>
                  </a:cubicBezTo>
                  <a:cubicBezTo>
                    <a:pt x="624251" y="125979"/>
                    <a:pt x="625058" y="121906"/>
                    <a:pt x="623578" y="117024"/>
                  </a:cubicBezTo>
                  <a:cubicBezTo>
                    <a:pt x="620685" y="107496"/>
                    <a:pt x="615270" y="99853"/>
                    <a:pt x="608710" y="92649"/>
                  </a:cubicBezTo>
                  <a:cubicBezTo>
                    <a:pt x="604001" y="87498"/>
                    <a:pt x="601344" y="83121"/>
                    <a:pt x="595322" y="79114"/>
                  </a:cubicBezTo>
                  <a:cubicBezTo>
                    <a:pt x="591017" y="76253"/>
                    <a:pt x="586341" y="73828"/>
                    <a:pt x="582103" y="70933"/>
                  </a:cubicBezTo>
                  <a:cubicBezTo>
                    <a:pt x="573996" y="65412"/>
                    <a:pt x="566966" y="53224"/>
                    <a:pt x="564106" y="43797"/>
                  </a:cubicBezTo>
                  <a:cubicBezTo>
                    <a:pt x="562997" y="40161"/>
                    <a:pt x="562627" y="36020"/>
                    <a:pt x="563097" y="32013"/>
                  </a:cubicBezTo>
                  <a:cubicBezTo>
                    <a:pt x="562493" y="31845"/>
                    <a:pt x="561853" y="31609"/>
                    <a:pt x="561247" y="31441"/>
                  </a:cubicBezTo>
                  <a:cubicBezTo>
                    <a:pt x="550013" y="28243"/>
                    <a:pt x="538306" y="25314"/>
                    <a:pt x="526870" y="22923"/>
                  </a:cubicBezTo>
                  <a:cubicBezTo>
                    <a:pt x="517048" y="20903"/>
                    <a:pt x="503290" y="20365"/>
                    <a:pt x="495352" y="13833"/>
                  </a:cubicBezTo>
                  <a:cubicBezTo>
                    <a:pt x="492594" y="11577"/>
                    <a:pt x="489264" y="10433"/>
                    <a:pt x="486572" y="8177"/>
                  </a:cubicBezTo>
                  <a:cubicBezTo>
                    <a:pt x="484453" y="6426"/>
                    <a:pt x="483477" y="4070"/>
                    <a:pt x="481156" y="2487"/>
                  </a:cubicBezTo>
                  <a:cubicBezTo>
                    <a:pt x="473521" y="-2698"/>
                    <a:pt x="461916" y="1073"/>
                    <a:pt x="455390" y="6056"/>
                  </a:cubicBezTo>
                  <a:cubicBezTo>
                    <a:pt x="450176" y="10028"/>
                    <a:pt x="450479" y="13766"/>
                    <a:pt x="448999" y="19422"/>
                  </a:cubicBezTo>
                  <a:cubicBezTo>
                    <a:pt x="447249" y="26021"/>
                    <a:pt x="443179" y="27637"/>
                    <a:pt x="436956" y="30162"/>
                  </a:cubicBezTo>
                  <a:cubicBezTo>
                    <a:pt x="423804" y="35549"/>
                    <a:pt x="408735" y="37872"/>
                    <a:pt x="395044" y="32855"/>
                  </a:cubicBezTo>
                  <a:cubicBezTo>
                    <a:pt x="386399" y="29690"/>
                    <a:pt x="379504" y="25280"/>
                    <a:pt x="369783" y="27233"/>
                  </a:cubicBezTo>
                  <a:cubicBezTo>
                    <a:pt x="358615" y="29488"/>
                    <a:pt x="348120" y="38848"/>
                    <a:pt x="343949" y="49319"/>
                  </a:cubicBezTo>
                  <a:cubicBezTo>
                    <a:pt x="342166" y="53830"/>
                    <a:pt x="341022" y="58914"/>
                    <a:pt x="336851" y="61944"/>
                  </a:cubicBezTo>
                  <a:cubicBezTo>
                    <a:pt x="329148" y="67499"/>
                    <a:pt x="319124" y="69789"/>
                    <a:pt x="310345" y="72583"/>
                  </a:cubicBezTo>
                  <a:cubicBezTo>
                    <a:pt x="306107" y="73930"/>
                    <a:pt x="302239" y="76286"/>
                    <a:pt x="297932" y="77633"/>
                  </a:cubicBezTo>
                  <a:cubicBezTo>
                    <a:pt x="289926" y="80191"/>
                    <a:pt x="281047" y="82313"/>
                    <a:pt x="273579" y="86285"/>
                  </a:cubicBezTo>
                  <a:cubicBezTo>
                    <a:pt x="268164" y="89147"/>
                    <a:pt x="264126" y="93928"/>
                    <a:pt x="259889" y="98238"/>
                  </a:cubicBezTo>
                  <a:cubicBezTo>
                    <a:pt x="252690" y="105611"/>
                    <a:pt x="243137" y="108573"/>
                    <a:pt x="237015" y="117394"/>
                  </a:cubicBezTo>
                  <a:cubicBezTo>
                    <a:pt x="229010" y="128976"/>
                    <a:pt x="225443" y="142678"/>
                    <a:pt x="221138" y="155843"/>
                  </a:cubicBezTo>
                  <a:cubicBezTo>
                    <a:pt x="219254" y="161633"/>
                    <a:pt x="220398" y="169983"/>
                    <a:pt x="214747" y="173080"/>
                  </a:cubicBezTo>
                  <a:cubicBezTo>
                    <a:pt x="210374" y="175504"/>
                    <a:pt x="204554" y="176380"/>
                    <a:pt x="199744" y="177828"/>
                  </a:cubicBezTo>
                  <a:cubicBezTo>
                    <a:pt x="189014" y="181059"/>
                    <a:pt x="175358" y="183887"/>
                    <a:pt x="173037" y="197052"/>
                  </a:cubicBezTo>
                  <a:cubicBezTo>
                    <a:pt x="171051" y="208297"/>
                    <a:pt x="177274" y="214356"/>
                    <a:pt x="179595" y="224591"/>
                  </a:cubicBezTo>
                  <a:cubicBezTo>
                    <a:pt x="181042" y="230988"/>
                    <a:pt x="180907" y="237351"/>
                    <a:pt x="175896" y="241796"/>
                  </a:cubicBezTo>
                  <a:cubicBezTo>
                    <a:pt x="171287" y="245836"/>
                    <a:pt x="164930" y="247216"/>
                    <a:pt x="159851" y="250549"/>
                  </a:cubicBezTo>
                  <a:cubicBezTo>
                    <a:pt x="153863" y="254488"/>
                    <a:pt x="149456" y="259774"/>
                    <a:pt x="147001" y="266575"/>
                  </a:cubicBezTo>
                  <a:cubicBezTo>
                    <a:pt x="143771" y="275463"/>
                    <a:pt x="145117" y="285698"/>
                    <a:pt x="145185" y="294990"/>
                  </a:cubicBezTo>
                  <a:cubicBezTo>
                    <a:pt x="145217" y="303171"/>
                    <a:pt x="144814" y="311151"/>
                    <a:pt x="143099" y="319130"/>
                  </a:cubicBezTo>
                  <a:cubicBezTo>
                    <a:pt x="141013" y="328927"/>
                    <a:pt x="133075" y="329533"/>
                    <a:pt x="124329" y="331115"/>
                  </a:cubicBezTo>
                  <a:cubicBezTo>
                    <a:pt x="108855" y="333876"/>
                    <a:pt x="93517" y="335189"/>
                    <a:pt x="81340" y="346334"/>
                  </a:cubicBezTo>
                  <a:cubicBezTo>
                    <a:pt x="70576" y="356198"/>
                    <a:pt x="58668" y="367780"/>
                    <a:pt x="52580" y="381213"/>
                  </a:cubicBezTo>
                  <a:cubicBezTo>
                    <a:pt x="50158" y="386600"/>
                    <a:pt x="47434" y="392559"/>
                    <a:pt x="48443" y="398484"/>
                  </a:cubicBezTo>
                  <a:cubicBezTo>
                    <a:pt x="49687" y="405655"/>
                    <a:pt x="54935" y="410638"/>
                    <a:pt x="59408" y="415857"/>
                  </a:cubicBezTo>
                  <a:cubicBezTo>
                    <a:pt x="62604" y="419594"/>
                    <a:pt x="66708" y="424442"/>
                    <a:pt x="66708" y="429694"/>
                  </a:cubicBezTo>
                  <a:cubicBezTo>
                    <a:pt x="66674" y="435316"/>
                    <a:pt x="61864" y="440400"/>
                    <a:pt x="59375" y="444979"/>
                  </a:cubicBezTo>
                  <a:cubicBezTo>
                    <a:pt x="55877" y="451443"/>
                    <a:pt x="52042" y="458109"/>
                    <a:pt x="51538" y="465651"/>
                  </a:cubicBezTo>
                  <a:cubicBezTo>
                    <a:pt x="51100" y="472284"/>
                    <a:pt x="54868" y="476593"/>
                    <a:pt x="59442" y="480970"/>
                  </a:cubicBezTo>
                  <a:cubicBezTo>
                    <a:pt x="67179" y="488377"/>
                    <a:pt x="80096" y="489285"/>
                    <a:pt x="83661" y="501305"/>
                  </a:cubicBezTo>
                  <a:cubicBezTo>
                    <a:pt x="87966" y="515782"/>
                    <a:pt x="71047" y="519687"/>
                    <a:pt x="67851" y="531841"/>
                  </a:cubicBezTo>
                  <a:cubicBezTo>
                    <a:pt x="64690" y="543894"/>
                    <a:pt x="72427" y="550695"/>
                    <a:pt x="77741" y="560358"/>
                  </a:cubicBezTo>
                  <a:cubicBezTo>
                    <a:pt x="83089" y="570088"/>
                    <a:pt x="89750" y="586147"/>
                    <a:pt x="75588" y="591264"/>
                  </a:cubicBezTo>
                  <a:cubicBezTo>
                    <a:pt x="65464" y="594934"/>
                    <a:pt x="52580" y="593689"/>
                    <a:pt x="46626" y="603789"/>
                  </a:cubicBezTo>
                  <a:cubicBezTo>
                    <a:pt x="37544" y="619141"/>
                    <a:pt x="43229" y="631699"/>
                    <a:pt x="43195" y="648230"/>
                  </a:cubicBezTo>
                  <a:cubicBezTo>
                    <a:pt x="43161" y="663313"/>
                    <a:pt x="30009" y="666747"/>
                    <a:pt x="18539" y="672706"/>
                  </a:cubicBezTo>
                  <a:cubicBezTo>
                    <a:pt x="8783" y="677790"/>
                    <a:pt x="-231" y="683412"/>
                    <a:pt x="4" y="695499"/>
                  </a:cubicBezTo>
                  <a:cubicBezTo>
                    <a:pt x="173" y="703983"/>
                    <a:pt x="4546" y="707283"/>
                    <a:pt x="10197" y="713175"/>
                  </a:cubicBezTo>
                  <a:cubicBezTo>
                    <a:pt x="17193" y="720480"/>
                    <a:pt x="24358" y="725766"/>
                    <a:pt x="28663" y="735327"/>
                  </a:cubicBezTo>
                  <a:cubicBezTo>
                    <a:pt x="32701" y="744317"/>
                    <a:pt x="34719" y="751387"/>
                    <a:pt x="40975" y="759299"/>
                  </a:cubicBezTo>
                  <a:cubicBezTo>
                    <a:pt x="45079" y="764484"/>
                    <a:pt x="48509" y="770207"/>
                    <a:pt x="53051" y="775021"/>
                  </a:cubicBezTo>
                  <a:cubicBezTo>
                    <a:pt x="64690" y="787344"/>
                    <a:pt x="77607" y="799262"/>
                    <a:pt x="87731" y="812864"/>
                  </a:cubicBezTo>
                  <a:cubicBezTo>
                    <a:pt x="91701" y="818184"/>
                    <a:pt x="102330" y="831112"/>
                    <a:pt x="100446" y="838754"/>
                  </a:cubicBezTo>
                  <a:cubicBezTo>
                    <a:pt x="99605" y="842121"/>
                    <a:pt x="96510" y="844141"/>
                    <a:pt x="94123" y="846498"/>
                  </a:cubicBezTo>
                  <a:cubicBezTo>
                    <a:pt x="84872" y="855723"/>
                    <a:pt x="76463" y="870570"/>
                    <a:pt x="78010" y="884206"/>
                  </a:cubicBezTo>
                  <a:cubicBezTo>
                    <a:pt x="79154" y="894171"/>
                    <a:pt x="85848" y="893902"/>
                    <a:pt x="93618" y="897740"/>
                  </a:cubicBezTo>
                  <a:cubicBezTo>
                    <a:pt x="97318" y="899558"/>
                    <a:pt x="101052" y="901746"/>
                    <a:pt x="104685" y="903766"/>
                  </a:cubicBezTo>
                  <a:cubicBezTo>
                    <a:pt x="111076" y="907335"/>
                    <a:pt x="119082" y="911745"/>
                    <a:pt x="124598" y="916526"/>
                  </a:cubicBezTo>
                  <a:cubicBezTo>
                    <a:pt x="127895" y="919388"/>
                    <a:pt x="129307" y="922957"/>
                    <a:pt x="133815" y="924135"/>
                  </a:cubicBezTo>
                  <a:cubicBezTo>
                    <a:pt x="137044" y="924977"/>
                    <a:pt x="141955" y="924674"/>
                    <a:pt x="145185" y="923832"/>
                  </a:cubicBezTo>
                  <a:cubicBezTo>
                    <a:pt x="153257" y="921711"/>
                    <a:pt x="162238" y="919051"/>
                    <a:pt x="169976" y="915718"/>
                  </a:cubicBezTo>
                  <a:cubicBezTo>
                    <a:pt x="176736" y="912789"/>
                    <a:pt x="184170" y="909254"/>
                    <a:pt x="186929" y="901915"/>
                  </a:cubicBezTo>
                  <a:cubicBezTo>
                    <a:pt x="189316" y="895551"/>
                    <a:pt x="187433" y="890939"/>
                    <a:pt x="186323" y="884912"/>
                  </a:cubicBezTo>
                  <a:cubicBezTo>
                    <a:pt x="184271" y="873802"/>
                    <a:pt x="193387" y="866867"/>
                    <a:pt x="202267" y="862389"/>
                  </a:cubicBezTo>
                  <a:cubicBezTo>
                    <a:pt x="226049" y="850370"/>
                    <a:pt x="258880" y="861884"/>
                    <a:pt x="277548" y="838552"/>
                  </a:cubicBezTo>
                  <a:cubicBezTo>
                    <a:pt x="282089" y="832896"/>
                    <a:pt x="283200" y="824513"/>
                    <a:pt x="283906" y="817544"/>
                  </a:cubicBezTo>
                  <a:cubicBezTo>
                    <a:pt x="284377" y="812763"/>
                    <a:pt x="286126" y="808049"/>
                    <a:pt x="285621" y="803235"/>
                  </a:cubicBezTo>
                  <a:cubicBezTo>
                    <a:pt x="285218" y="799666"/>
                    <a:pt x="284006" y="796603"/>
                    <a:pt x="283805" y="792899"/>
                  </a:cubicBezTo>
                  <a:cubicBezTo>
                    <a:pt x="283334" y="783910"/>
                    <a:pt x="282257" y="772631"/>
                    <a:pt x="286361" y="764450"/>
                  </a:cubicBezTo>
                  <a:cubicBezTo>
                    <a:pt x="292315" y="752599"/>
                    <a:pt x="299782" y="741421"/>
                    <a:pt x="300287" y="727517"/>
                  </a:cubicBezTo>
                  <a:cubicBezTo>
                    <a:pt x="300489" y="722164"/>
                    <a:pt x="302474" y="717013"/>
                    <a:pt x="302508" y="711794"/>
                  </a:cubicBezTo>
                  <a:cubicBezTo>
                    <a:pt x="302508" y="707283"/>
                    <a:pt x="300052" y="703445"/>
                    <a:pt x="300052" y="698900"/>
                  </a:cubicBezTo>
                  <a:cubicBezTo>
                    <a:pt x="300052" y="695970"/>
                    <a:pt x="301397" y="693849"/>
                    <a:pt x="301868" y="691122"/>
                  </a:cubicBezTo>
                  <a:cubicBezTo>
                    <a:pt x="302642" y="686611"/>
                    <a:pt x="302810" y="681830"/>
                    <a:pt x="304324" y="677420"/>
                  </a:cubicBezTo>
                  <a:cubicBezTo>
                    <a:pt x="305804" y="673043"/>
                    <a:pt x="308697" y="669946"/>
                    <a:pt x="312363" y="666781"/>
                  </a:cubicBezTo>
                  <a:cubicBezTo>
                    <a:pt x="324472" y="656445"/>
                    <a:pt x="339105" y="657051"/>
                    <a:pt x="353502" y="652573"/>
                  </a:cubicBezTo>
                  <a:cubicBezTo>
                    <a:pt x="376779" y="645335"/>
                    <a:pt x="424813" y="624258"/>
                    <a:pt x="404429" y="592578"/>
                  </a:cubicBezTo>
                  <a:cubicBezTo>
                    <a:pt x="381623" y="557159"/>
                    <a:pt x="327096" y="550830"/>
                    <a:pt x="315660" y="506355"/>
                  </a:cubicBezTo>
                  <a:cubicBezTo>
                    <a:pt x="312061" y="492383"/>
                    <a:pt x="311993" y="476660"/>
                    <a:pt x="312430" y="462183"/>
                  </a:cubicBezTo>
                  <a:cubicBezTo>
                    <a:pt x="312767" y="451006"/>
                    <a:pt x="317106" y="440636"/>
                    <a:pt x="319696" y="429896"/>
                  </a:cubicBezTo>
                  <a:cubicBezTo>
                    <a:pt x="324607" y="409561"/>
                    <a:pt x="333454" y="392458"/>
                    <a:pt x="348220" y="377543"/>
                  </a:cubicBezTo>
                  <a:cubicBezTo>
                    <a:pt x="360768" y="364884"/>
                    <a:pt x="377149" y="352764"/>
                    <a:pt x="393160" y="345626"/>
                  </a:cubicBezTo>
                  <a:cubicBezTo>
                    <a:pt x="407692" y="339129"/>
                    <a:pt x="423266" y="334179"/>
                    <a:pt x="438706" y="329971"/>
                  </a:cubicBezTo>
                  <a:cubicBezTo>
                    <a:pt x="447283" y="327648"/>
                    <a:pt x="456298" y="325359"/>
                    <a:pt x="465077" y="323843"/>
                  </a:cubicBezTo>
                  <a:cubicBezTo>
                    <a:pt x="467701" y="323406"/>
                    <a:pt x="470124" y="323709"/>
                    <a:pt x="472714" y="323271"/>
                  </a:cubicBezTo>
                  <a:cubicBezTo>
                    <a:pt x="475976" y="322733"/>
                    <a:pt x="478432" y="320577"/>
                    <a:pt x="481560" y="319703"/>
                  </a:cubicBezTo>
                  <a:cubicBezTo>
                    <a:pt x="485563" y="318591"/>
                    <a:pt x="488859" y="317312"/>
                    <a:pt x="492728" y="315662"/>
                  </a:cubicBezTo>
                  <a:cubicBezTo>
                    <a:pt x="499926" y="312632"/>
                    <a:pt x="506889" y="308963"/>
                    <a:pt x="512709" y="303441"/>
                  </a:cubicBezTo>
                  <a:cubicBezTo>
                    <a:pt x="516139" y="300343"/>
                    <a:pt x="518562" y="294553"/>
                    <a:pt x="520344" y="290277"/>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1" name="Freeform 1223">
              <a:extLst>
                <a:ext uri="{FF2B5EF4-FFF2-40B4-BE49-F238E27FC236}">
                  <a16:creationId xmlns:a16="http://schemas.microsoft.com/office/drawing/2014/main" id="{594CE316-21B7-A0AE-8396-1944E1187793}"/>
                </a:ext>
              </a:extLst>
            </p:cNvPr>
            <p:cNvSpPr>
              <a:spLocks/>
            </p:cNvSpPr>
            <p:nvPr/>
          </p:nvSpPr>
          <p:spPr>
            <a:xfrm>
              <a:off x="11741109" y="2969030"/>
              <a:ext cx="1238219" cy="836646"/>
            </a:xfrm>
            <a:custGeom>
              <a:avLst/>
              <a:gdLst>
                <a:gd name="connsiteX0" fmla="*/ 337173 w 1274531"/>
                <a:gd name="connsiteY0" fmla="*/ 808226 h 861660"/>
                <a:gd name="connsiteX1" fmla="*/ 347231 w 1274531"/>
                <a:gd name="connsiteY1" fmla="*/ 801829 h 861660"/>
                <a:gd name="connsiteX2" fmla="*/ 371888 w 1274531"/>
                <a:gd name="connsiteY2" fmla="*/ 777353 h 861660"/>
                <a:gd name="connsiteX3" fmla="*/ 375318 w 1274531"/>
                <a:gd name="connsiteY3" fmla="*/ 732912 h 861660"/>
                <a:gd name="connsiteX4" fmla="*/ 404280 w 1274531"/>
                <a:gd name="connsiteY4" fmla="*/ 720387 h 861660"/>
                <a:gd name="connsiteX5" fmla="*/ 406434 w 1274531"/>
                <a:gd name="connsiteY5" fmla="*/ 689481 h 861660"/>
                <a:gd name="connsiteX6" fmla="*/ 396544 w 1274531"/>
                <a:gd name="connsiteY6" fmla="*/ 660964 h 861660"/>
                <a:gd name="connsiteX7" fmla="*/ 412354 w 1274531"/>
                <a:gd name="connsiteY7" fmla="*/ 630428 h 861660"/>
                <a:gd name="connsiteX8" fmla="*/ 388135 w 1274531"/>
                <a:gd name="connsiteY8" fmla="*/ 610093 h 861660"/>
                <a:gd name="connsiteX9" fmla="*/ 380229 w 1274531"/>
                <a:gd name="connsiteY9" fmla="*/ 594774 h 861660"/>
                <a:gd name="connsiteX10" fmla="*/ 388067 w 1274531"/>
                <a:gd name="connsiteY10" fmla="*/ 574103 h 861660"/>
                <a:gd name="connsiteX11" fmla="*/ 395401 w 1274531"/>
                <a:gd name="connsiteY11" fmla="*/ 558817 h 861660"/>
                <a:gd name="connsiteX12" fmla="*/ 388101 w 1274531"/>
                <a:gd name="connsiteY12" fmla="*/ 544980 h 861660"/>
                <a:gd name="connsiteX13" fmla="*/ 377135 w 1274531"/>
                <a:gd name="connsiteY13" fmla="*/ 527607 h 861660"/>
                <a:gd name="connsiteX14" fmla="*/ 381272 w 1274531"/>
                <a:gd name="connsiteY14" fmla="*/ 510336 h 861660"/>
                <a:gd name="connsiteX15" fmla="*/ 410033 w 1274531"/>
                <a:gd name="connsiteY15" fmla="*/ 475457 h 861660"/>
                <a:gd name="connsiteX16" fmla="*/ 453021 w 1274531"/>
                <a:gd name="connsiteY16" fmla="*/ 460239 h 861660"/>
                <a:gd name="connsiteX17" fmla="*/ 471791 w 1274531"/>
                <a:gd name="connsiteY17" fmla="*/ 448253 h 861660"/>
                <a:gd name="connsiteX18" fmla="*/ 473876 w 1274531"/>
                <a:gd name="connsiteY18" fmla="*/ 424114 h 861660"/>
                <a:gd name="connsiteX19" fmla="*/ 475693 w 1274531"/>
                <a:gd name="connsiteY19" fmla="*/ 395698 h 861660"/>
                <a:gd name="connsiteX20" fmla="*/ 488542 w 1274531"/>
                <a:gd name="connsiteY20" fmla="*/ 379672 h 861660"/>
                <a:gd name="connsiteX21" fmla="*/ 504588 w 1274531"/>
                <a:gd name="connsiteY21" fmla="*/ 370919 h 861660"/>
                <a:gd name="connsiteX22" fmla="*/ 508288 w 1274531"/>
                <a:gd name="connsiteY22" fmla="*/ 353715 h 861660"/>
                <a:gd name="connsiteX23" fmla="*/ 501728 w 1274531"/>
                <a:gd name="connsiteY23" fmla="*/ 326175 h 861660"/>
                <a:gd name="connsiteX24" fmla="*/ 528437 w 1274531"/>
                <a:gd name="connsiteY24" fmla="*/ 306951 h 861660"/>
                <a:gd name="connsiteX25" fmla="*/ 543440 w 1274531"/>
                <a:gd name="connsiteY25" fmla="*/ 302204 h 861660"/>
                <a:gd name="connsiteX26" fmla="*/ 549831 w 1274531"/>
                <a:gd name="connsiteY26" fmla="*/ 284966 h 861660"/>
                <a:gd name="connsiteX27" fmla="*/ 565707 w 1274531"/>
                <a:gd name="connsiteY27" fmla="*/ 246517 h 861660"/>
                <a:gd name="connsiteX28" fmla="*/ 588581 w 1274531"/>
                <a:gd name="connsiteY28" fmla="*/ 227361 h 861660"/>
                <a:gd name="connsiteX29" fmla="*/ 602272 w 1274531"/>
                <a:gd name="connsiteY29" fmla="*/ 215409 h 861660"/>
                <a:gd name="connsiteX30" fmla="*/ 626625 w 1274531"/>
                <a:gd name="connsiteY30" fmla="*/ 206756 h 861660"/>
                <a:gd name="connsiteX31" fmla="*/ 639037 w 1274531"/>
                <a:gd name="connsiteY31" fmla="*/ 201706 h 861660"/>
                <a:gd name="connsiteX32" fmla="*/ 665544 w 1274531"/>
                <a:gd name="connsiteY32" fmla="*/ 191067 h 861660"/>
                <a:gd name="connsiteX33" fmla="*/ 672642 w 1274531"/>
                <a:gd name="connsiteY33" fmla="*/ 178442 h 861660"/>
                <a:gd name="connsiteX34" fmla="*/ 698475 w 1274531"/>
                <a:gd name="connsiteY34" fmla="*/ 156356 h 861660"/>
                <a:gd name="connsiteX35" fmla="*/ 723737 w 1274531"/>
                <a:gd name="connsiteY35" fmla="*/ 161978 h 861660"/>
                <a:gd name="connsiteX36" fmla="*/ 765649 w 1274531"/>
                <a:gd name="connsiteY36" fmla="*/ 159285 h 861660"/>
                <a:gd name="connsiteX37" fmla="*/ 777691 w 1274531"/>
                <a:gd name="connsiteY37" fmla="*/ 148545 h 861660"/>
                <a:gd name="connsiteX38" fmla="*/ 784083 w 1274531"/>
                <a:gd name="connsiteY38" fmla="*/ 135179 h 861660"/>
                <a:gd name="connsiteX39" fmla="*/ 809849 w 1274531"/>
                <a:gd name="connsiteY39" fmla="*/ 131610 h 861660"/>
                <a:gd name="connsiteX40" fmla="*/ 815265 w 1274531"/>
                <a:gd name="connsiteY40" fmla="*/ 137300 h 861660"/>
                <a:gd name="connsiteX41" fmla="*/ 824044 w 1274531"/>
                <a:gd name="connsiteY41" fmla="*/ 142957 h 861660"/>
                <a:gd name="connsiteX42" fmla="*/ 855562 w 1274531"/>
                <a:gd name="connsiteY42" fmla="*/ 152046 h 861660"/>
                <a:gd name="connsiteX43" fmla="*/ 889940 w 1274531"/>
                <a:gd name="connsiteY43" fmla="*/ 160564 h 861660"/>
                <a:gd name="connsiteX44" fmla="*/ 891790 w 1274531"/>
                <a:gd name="connsiteY44" fmla="*/ 161137 h 861660"/>
                <a:gd name="connsiteX45" fmla="*/ 895961 w 1274531"/>
                <a:gd name="connsiteY45" fmla="*/ 149959 h 861660"/>
                <a:gd name="connsiteX46" fmla="*/ 919070 w 1274531"/>
                <a:gd name="connsiteY46" fmla="*/ 138175 h 861660"/>
                <a:gd name="connsiteX47" fmla="*/ 947460 w 1274531"/>
                <a:gd name="connsiteY47" fmla="*/ 142889 h 861660"/>
                <a:gd name="connsiteX48" fmla="*/ 987994 w 1274531"/>
                <a:gd name="connsiteY48" fmla="*/ 150195 h 861660"/>
                <a:gd name="connsiteX49" fmla="*/ 1030411 w 1274531"/>
                <a:gd name="connsiteY49" fmla="*/ 132149 h 861660"/>
                <a:gd name="connsiteX50" fmla="*/ 1045514 w 1274531"/>
                <a:gd name="connsiteY50" fmla="*/ 102622 h 861660"/>
                <a:gd name="connsiteX51" fmla="*/ 1056883 w 1274531"/>
                <a:gd name="connsiteY51" fmla="*/ 66464 h 861660"/>
                <a:gd name="connsiteX52" fmla="*/ 1089445 w 1274531"/>
                <a:gd name="connsiteY52" fmla="*/ 52357 h 861660"/>
                <a:gd name="connsiteX53" fmla="*/ 1136974 w 1274531"/>
                <a:gd name="connsiteY53" fmla="*/ 62054 h 861660"/>
                <a:gd name="connsiteX54" fmla="*/ 1177003 w 1274531"/>
                <a:gd name="connsiteY54" fmla="*/ 88549 h 861660"/>
                <a:gd name="connsiteX55" fmla="*/ 1187565 w 1274531"/>
                <a:gd name="connsiteY55" fmla="*/ 89695 h 861660"/>
                <a:gd name="connsiteX56" fmla="*/ 1233649 w 1274531"/>
                <a:gd name="connsiteY56" fmla="*/ 93768 h 861660"/>
                <a:gd name="connsiteX57" fmla="*/ 1264091 w 1274531"/>
                <a:gd name="connsiteY57" fmla="*/ 74948 h 861660"/>
                <a:gd name="connsiteX58" fmla="*/ 1273846 w 1274531"/>
                <a:gd name="connsiteY58" fmla="*/ 39732 h 861660"/>
                <a:gd name="connsiteX59" fmla="*/ 1250098 w 1274531"/>
                <a:gd name="connsiteY59" fmla="*/ 15087 h 861660"/>
                <a:gd name="connsiteX60" fmla="*/ 1181376 w 1274531"/>
                <a:gd name="connsiteY60" fmla="*/ 14683 h 861660"/>
                <a:gd name="connsiteX61" fmla="*/ 1119819 w 1274531"/>
                <a:gd name="connsiteY61" fmla="*/ 19329 h 861660"/>
                <a:gd name="connsiteX62" fmla="*/ 1102900 w 1274531"/>
                <a:gd name="connsiteY62" fmla="*/ 15761 h 861660"/>
                <a:gd name="connsiteX63" fmla="*/ 1085677 w 1274531"/>
                <a:gd name="connsiteY63" fmla="*/ 8993 h 861660"/>
                <a:gd name="connsiteX64" fmla="*/ 1039829 w 1274531"/>
                <a:gd name="connsiteY64" fmla="*/ 11182 h 861660"/>
                <a:gd name="connsiteX65" fmla="*/ 1018839 w 1274531"/>
                <a:gd name="connsiteY65" fmla="*/ 12764 h 861660"/>
                <a:gd name="connsiteX66" fmla="*/ 992064 w 1274531"/>
                <a:gd name="connsiteY66" fmla="*/ 9128 h 861660"/>
                <a:gd name="connsiteX67" fmla="*/ 965894 w 1274531"/>
                <a:gd name="connsiteY67" fmla="*/ 3405 h 861660"/>
                <a:gd name="connsiteX68" fmla="*/ 945308 w 1274531"/>
                <a:gd name="connsiteY68" fmla="*/ 38 h 861660"/>
                <a:gd name="connsiteX69" fmla="*/ 920147 w 1274531"/>
                <a:gd name="connsiteY69" fmla="*/ 3640 h 861660"/>
                <a:gd name="connsiteX70" fmla="*/ 900603 w 1274531"/>
                <a:gd name="connsiteY70" fmla="*/ 15289 h 861660"/>
                <a:gd name="connsiteX71" fmla="*/ 889840 w 1274531"/>
                <a:gd name="connsiteY71" fmla="*/ 27039 h 861660"/>
                <a:gd name="connsiteX72" fmla="*/ 885836 w 1274531"/>
                <a:gd name="connsiteY72" fmla="*/ 36129 h 861660"/>
                <a:gd name="connsiteX73" fmla="*/ 864341 w 1274531"/>
                <a:gd name="connsiteY73" fmla="*/ 54714 h 861660"/>
                <a:gd name="connsiteX74" fmla="*/ 846615 w 1274531"/>
                <a:gd name="connsiteY74" fmla="*/ 52997 h 861660"/>
                <a:gd name="connsiteX75" fmla="*/ 836994 w 1274531"/>
                <a:gd name="connsiteY75" fmla="*/ 50303 h 861660"/>
                <a:gd name="connsiteX76" fmla="*/ 817182 w 1274531"/>
                <a:gd name="connsiteY76" fmla="*/ 58182 h 861660"/>
                <a:gd name="connsiteX77" fmla="*/ 808436 w 1274531"/>
                <a:gd name="connsiteY77" fmla="*/ 66800 h 861660"/>
                <a:gd name="connsiteX78" fmla="*/ 766221 w 1274531"/>
                <a:gd name="connsiteY78" fmla="*/ 74746 h 861660"/>
                <a:gd name="connsiteX79" fmla="*/ 743717 w 1274531"/>
                <a:gd name="connsiteY79" fmla="*/ 58552 h 861660"/>
                <a:gd name="connsiteX80" fmla="*/ 737191 w 1274531"/>
                <a:gd name="connsiteY80" fmla="*/ 46903 h 861660"/>
                <a:gd name="connsiteX81" fmla="*/ 702949 w 1274531"/>
                <a:gd name="connsiteY81" fmla="*/ 47644 h 861660"/>
                <a:gd name="connsiteX82" fmla="*/ 683842 w 1274531"/>
                <a:gd name="connsiteY82" fmla="*/ 93465 h 861660"/>
                <a:gd name="connsiteX83" fmla="*/ 651719 w 1274531"/>
                <a:gd name="connsiteY83" fmla="*/ 109996 h 861660"/>
                <a:gd name="connsiteX84" fmla="*/ 622824 w 1274531"/>
                <a:gd name="connsiteY84" fmla="*/ 132284 h 861660"/>
                <a:gd name="connsiteX85" fmla="*/ 608763 w 1274531"/>
                <a:gd name="connsiteY85" fmla="*/ 154134 h 861660"/>
                <a:gd name="connsiteX86" fmla="*/ 545323 w 1274531"/>
                <a:gd name="connsiteY86" fmla="*/ 190360 h 861660"/>
                <a:gd name="connsiteX87" fmla="*/ 492075 w 1274531"/>
                <a:gd name="connsiteY87" fmla="*/ 255406 h 861660"/>
                <a:gd name="connsiteX88" fmla="*/ 455611 w 1274531"/>
                <a:gd name="connsiteY88" fmla="*/ 279848 h 861660"/>
                <a:gd name="connsiteX89" fmla="*/ 437717 w 1274531"/>
                <a:gd name="connsiteY89" fmla="*/ 311664 h 861660"/>
                <a:gd name="connsiteX90" fmla="*/ 406434 w 1274531"/>
                <a:gd name="connsiteY90" fmla="*/ 331831 h 861660"/>
                <a:gd name="connsiteX91" fmla="*/ 393987 w 1274531"/>
                <a:gd name="connsiteY91" fmla="*/ 353580 h 861660"/>
                <a:gd name="connsiteX92" fmla="*/ 386621 w 1274531"/>
                <a:gd name="connsiteY92" fmla="*/ 383443 h 861660"/>
                <a:gd name="connsiteX93" fmla="*/ 355573 w 1274531"/>
                <a:gd name="connsiteY93" fmla="*/ 417313 h 861660"/>
                <a:gd name="connsiteX94" fmla="*/ 320523 w 1274531"/>
                <a:gd name="connsiteY94" fmla="*/ 432531 h 861660"/>
                <a:gd name="connsiteX95" fmla="*/ 298154 w 1274531"/>
                <a:gd name="connsiteY95" fmla="*/ 447412 h 861660"/>
                <a:gd name="connsiteX96" fmla="*/ 267577 w 1274531"/>
                <a:gd name="connsiteY96" fmla="*/ 475558 h 861660"/>
                <a:gd name="connsiteX97" fmla="*/ 229231 w 1274531"/>
                <a:gd name="connsiteY97" fmla="*/ 497576 h 861660"/>
                <a:gd name="connsiteX98" fmla="*/ 184695 w 1274531"/>
                <a:gd name="connsiteY98" fmla="*/ 505892 h 861660"/>
                <a:gd name="connsiteX99" fmla="*/ 149376 w 1274531"/>
                <a:gd name="connsiteY99" fmla="*/ 521177 h 861660"/>
                <a:gd name="connsiteX100" fmla="*/ 135045 w 1274531"/>
                <a:gd name="connsiteY100" fmla="*/ 532557 h 861660"/>
                <a:gd name="connsiteX101" fmla="*/ 118563 w 1274531"/>
                <a:gd name="connsiteY101" fmla="*/ 544980 h 861660"/>
                <a:gd name="connsiteX102" fmla="*/ 36387 w 1274531"/>
                <a:gd name="connsiteY102" fmla="*/ 583394 h 861660"/>
                <a:gd name="connsiteX103" fmla="*/ 2211 w 1274531"/>
                <a:gd name="connsiteY103" fmla="*/ 618005 h 861660"/>
                <a:gd name="connsiteX104" fmla="*/ 25 w 1274531"/>
                <a:gd name="connsiteY104" fmla="*/ 635344 h 861660"/>
                <a:gd name="connsiteX105" fmla="*/ 3253 w 1274531"/>
                <a:gd name="connsiteY105" fmla="*/ 653928 h 861660"/>
                <a:gd name="connsiteX106" fmla="*/ 10452 w 1274531"/>
                <a:gd name="connsiteY106" fmla="*/ 682512 h 861660"/>
                <a:gd name="connsiteX107" fmla="*/ 9947 w 1274531"/>
                <a:gd name="connsiteY107" fmla="*/ 707998 h 861660"/>
                <a:gd name="connsiteX108" fmla="*/ 4398 w 1274531"/>
                <a:gd name="connsiteY108" fmla="*/ 733417 h 861660"/>
                <a:gd name="connsiteX109" fmla="*/ 15498 w 1274531"/>
                <a:gd name="connsiteY109" fmla="*/ 752102 h 861660"/>
                <a:gd name="connsiteX110" fmla="*/ 32922 w 1274531"/>
                <a:gd name="connsiteY110" fmla="*/ 778902 h 861660"/>
                <a:gd name="connsiteX111" fmla="*/ 38607 w 1274531"/>
                <a:gd name="connsiteY111" fmla="*/ 796409 h 861660"/>
                <a:gd name="connsiteX112" fmla="*/ 40692 w 1274531"/>
                <a:gd name="connsiteY112" fmla="*/ 809741 h 861660"/>
                <a:gd name="connsiteX113" fmla="*/ 39010 w 1274531"/>
                <a:gd name="connsiteY113" fmla="*/ 821491 h 861660"/>
                <a:gd name="connsiteX114" fmla="*/ 38842 w 1274531"/>
                <a:gd name="connsiteY114" fmla="*/ 825296 h 861660"/>
                <a:gd name="connsiteX115" fmla="*/ 36756 w 1274531"/>
                <a:gd name="connsiteY115" fmla="*/ 828426 h 861660"/>
                <a:gd name="connsiteX116" fmla="*/ 40188 w 1274531"/>
                <a:gd name="connsiteY116" fmla="*/ 837719 h 861660"/>
                <a:gd name="connsiteX117" fmla="*/ 49169 w 1274531"/>
                <a:gd name="connsiteY117" fmla="*/ 848055 h 861660"/>
                <a:gd name="connsiteX118" fmla="*/ 69621 w 1274531"/>
                <a:gd name="connsiteY118" fmla="*/ 852600 h 861660"/>
                <a:gd name="connsiteX119" fmla="*/ 112643 w 1274531"/>
                <a:gd name="connsiteY119" fmla="*/ 855562 h 861660"/>
                <a:gd name="connsiteX120" fmla="*/ 128924 w 1274531"/>
                <a:gd name="connsiteY120" fmla="*/ 861354 h 861660"/>
                <a:gd name="connsiteX121" fmla="*/ 134878 w 1274531"/>
                <a:gd name="connsiteY121" fmla="*/ 859199 h 861660"/>
                <a:gd name="connsiteX122" fmla="*/ 144128 w 1274531"/>
                <a:gd name="connsiteY122" fmla="*/ 856909 h 861660"/>
                <a:gd name="connsiteX123" fmla="*/ 179918 w 1274531"/>
                <a:gd name="connsiteY123" fmla="*/ 838190 h 861660"/>
                <a:gd name="connsiteX124" fmla="*/ 206962 w 1274531"/>
                <a:gd name="connsiteY124" fmla="*/ 814690 h 861660"/>
                <a:gd name="connsiteX125" fmla="*/ 234041 w 1274531"/>
                <a:gd name="connsiteY125" fmla="*/ 793816 h 861660"/>
                <a:gd name="connsiteX126" fmla="*/ 261422 w 1274531"/>
                <a:gd name="connsiteY126" fmla="*/ 774929 h 861660"/>
                <a:gd name="connsiteX127" fmla="*/ 295228 w 1274531"/>
                <a:gd name="connsiteY127" fmla="*/ 769306 h 861660"/>
                <a:gd name="connsiteX128" fmla="*/ 313123 w 1274531"/>
                <a:gd name="connsiteY128" fmla="*/ 785231 h 861660"/>
                <a:gd name="connsiteX129" fmla="*/ 322272 w 1274531"/>
                <a:gd name="connsiteY129" fmla="*/ 795837 h 861660"/>
                <a:gd name="connsiteX130" fmla="*/ 337073 w 1274531"/>
                <a:gd name="connsiteY130" fmla="*/ 808159 h 861660"/>
                <a:gd name="connsiteX131" fmla="*/ 337173 w 1274531"/>
                <a:gd name="connsiteY131" fmla="*/ 808226 h 86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274531" h="861660">
                  <a:moveTo>
                    <a:pt x="337173" y="808226"/>
                  </a:moveTo>
                  <a:cubicBezTo>
                    <a:pt x="340168" y="805869"/>
                    <a:pt x="343565" y="803749"/>
                    <a:pt x="347231" y="801829"/>
                  </a:cubicBezTo>
                  <a:cubicBezTo>
                    <a:pt x="358702" y="795837"/>
                    <a:pt x="371854" y="792436"/>
                    <a:pt x="371888" y="777353"/>
                  </a:cubicBezTo>
                  <a:cubicBezTo>
                    <a:pt x="371922" y="760822"/>
                    <a:pt x="366203" y="748264"/>
                    <a:pt x="375318" y="732912"/>
                  </a:cubicBezTo>
                  <a:cubicBezTo>
                    <a:pt x="381306" y="722812"/>
                    <a:pt x="394155" y="724058"/>
                    <a:pt x="404280" y="720387"/>
                  </a:cubicBezTo>
                  <a:cubicBezTo>
                    <a:pt x="418442" y="715270"/>
                    <a:pt x="411748" y="699211"/>
                    <a:pt x="406434" y="689481"/>
                  </a:cubicBezTo>
                  <a:cubicBezTo>
                    <a:pt x="401118" y="679819"/>
                    <a:pt x="393349" y="673017"/>
                    <a:pt x="396544" y="660964"/>
                  </a:cubicBezTo>
                  <a:cubicBezTo>
                    <a:pt x="399740" y="648811"/>
                    <a:pt x="416659" y="644871"/>
                    <a:pt x="412354" y="630428"/>
                  </a:cubicBezTo>
                  <a:cubicBezTo>
                    <a:pt x="408788" y="618409"/>
                    <a:pt x="395871" y="617500"/>
                    <a:pt x="388135" y="610093"/>
                  </a:cubicBezTo>
                  <a:cubicBezTo>
                    <a:pt x="383560" y="605750"/>
                    <a:pt x="379792" y="601407"/>
                    <a:pt x="380229" y="594774"/>
                  </a:cubicBezTo>
                  <a:cubicBezTo>
                    <a:pt x="380734" y="587233"/>
                    <a:pt x="384569" y="580566"/>
                    <a:pt x="388067" y="574103"/>
                  </a:cubicBezTo>
                  <a:cubicBezTo>
                    <a:pt x="390556" y="569524"/>
                    <a:pt x="395367" y="564440"/>
                    <a:pt x="395401" y="558817"/>
                  </a:cubicBezTo>
                  <a:cubicBezTo>
                    <a:pt x="395435" y="553565"/>
                    <a:pt x="391330" y="548717"/>
                    <a:pt x="388101" y="544980"/>
                  </a:cubicBezTo>
                  <a:cubicBezTo>
                    <a:pt x="383661" y="539762"/>
                    <a:pt x="378380" y="534812"/>
                    <a:pt x="377135" y="527607"/>
                  </a:cubicBezTo>
                  <a:cubicBezTo>
                    <a:pt x="376126" y="521682"/>
                    <a:pt x="378851" y="515723"/>
                    <a:pt x="381272" y="510336"/>
                  </a:cubicBezTo>
                  <a:cubicBezTo>
                    <a:pt x="387327" y="496903"/>
                    <a:pt x="399269" y="485321"/>
                    <a:pt x="410033" y="475457"/>
                  </a:cubicBezTo>
                  <a:cubicBezTo>
                    <a:pt x="422176" y="464313"/>
                    <a:pt x="437548" y="463000"/>
                    <a:pt x="453021" y="460239"/>
                  </a:cubicBezTo>
                  <a:cubicBezTo>
                    <a:pt x="461767" y="458690"/>
                    <a:pt x="469706" y="458051"/>
                    <a:pt x="471791" y="448253"/>
                  </a:cubicBezTo>
                  <a:cubicBezTo>
                    <a:pt x="473507" y="440240"/>
                    <a:pt x="473910" y="432261"/>
                    <a:pt x="473876" y="424114"/>
                  </a:cubicBezTo>
                  <a:cubicBezTo>
                    <a:pt x="473843" y="414855"/>
                    <a:pt x="472464" y="404620"/>
                    <a:pt x="475693" y="395698"/>
                  </a:cubicBezTo>
                  <a:cubicBezTo>
                    <a:pt x="478149" y="388897"/>
                    <a:pt x="482556" y="383612"/>
                    <a:pt x="488542" y="379672"/>
                  </a:cubicBezTo>
                  <a:cubicBezTo>
                    <a:pt x="493656" y="376339"/>
                    <a:pt x="500013" y="374959"/>
                    <a:pt x="504588" y="370919"/>
                  </a:cubicBezTo>
                  <a:cubicBezTo>
                    <a:pt x="509600" y="366509"/>
                    <a:pt x="509734" y="360112"/>
                    <a:pt x="508288" y="353715"/>
                  </a:cubicBezTo>
                  <a:cubicBezTo>
                    <a:pt x="505967" y="343480"/>
                    <a:pt x="499744" y="337420"/>
                    <a:pt x="501728" y="326175"/>
                  </a:cubicBezTo>
                  <a:cubicBezTo>
                    <a:pt x="504049" y="313011"/>
                    <a:pt x="517706" y="310183"/>
                    <a:pt x="528437" y="306951"/>
                  </a:cubicBezTo>
                  <a:cubicBezTo>
                    <a:pt x="533247" y="305503"/>
                    <a:pt x="539067" y="304627"/>
                    <a:pt x="543440" y="302204"/>
                  </a:cubicBezTo>
                  <a:cubicBezTo>
                    <a:pt x="549091" y="299106"/>
                    <a:pt x="547947" y="290723"/>
                    <a:pt x="549831" y="284966"/>
                  </a:cubicBezTo>
                  <a:cubicBezTo>
                    <a:pt x="554136" y="271802"/>
                    <a:pt x="557701" y="258099"/>
                    <a:pt x="565707" y="246517"/>
                  </a:cubicBezTo>
                  <a:cubicBezTo>
                    <a:pt x="571830" y="237663"/>
                    <a:pt x="581383" y="234700"/>
                    <a:pt x="588581" y="227361"/>
                  </a:cubicBezTo>
                  <a:cubicBezTo>
                    <a:pt x="592819" y="223051"/>
                    <a:pt x="596823" y="218271"/>
                    <a:pt x="602272" y="215409"/>
                  </a:cubicBezTo>
                  <a:cubicBezTo>
                    <a:pt x="609739" y="211470"/>
                    <a:pt x="618585" y="209315"/>
                    <a:pt x="626625" y="206756"/>
                  </a:cubicBezTo>
                  <a:cubicBezTo>
                    <a:pt x="630930" y="205376"/>
                    <a:pt x="634766" y="203019"/>
                    <a:pt x="639037" y="201706"/>
                  </a:cubicBezTo>
                  <a:cubicBezTo>
                    <a:pt x="647817" y="198912"/>
                    <a:pt x="657841" y="196656"/>
                    <a:pt x="665544" y="191067"/>
                  </a:cubicBezTo>
                  <a:cubicBezTo>
                    <a:pt x="669749" y="188037"/>
                    <a:pt x="670859" y="182953"/>
                    <a:pt x="672642" y="178442"/>
                  </a:cubicBezTo>
                  <a:cubicBezTo>
                    <a:pt x="676813" y="167971"/>
                    <a:pt x="687307" y="158612"/>
                    <a:pt x="698475" y="156356"/>
                  </a:cubicBezTo>
                  <a:cubicBezTo>
                    <a:pt x="708163" y="154403"/>
                    <a:pt x="715092" y="158848"/>
                    <a:pt x="723737" y="161978"/>
                  </a:cubicBezTo>
                  <a:cubicBezTo>
                    <a:pt x="737461" y="166995"/>
                    <a:pt x="752497" y="164672"/>
                    <a:pt x="765649" y="159285"/>
                  </a:cubicBezTo>
                  <a:cubicBezTo>
                    <a:pt x="771872" y="156760"/>
                    <a:pt x="775942" y="155110"/>
                    <a:pt x="777691" y="148545"/>
                  </a:cubicBezTo>
                  <a:cubicBezTo>
                    <a:pt x="779206" y="142889"/>
                    <a:pt x="778869" y="139152"/>
                    <a:pt x="784083" y="135179"/>
                  </a:cubicBezTo>
                  <a:cubicBezTo>
                    <a:pt x="790608" y="130196"/>
                    <a:pt x="802213" y="126425"/>
                    <a:pt x="809849" y="131610"/>
                  </a:cubicBezTo>
                  <a:cubicBezTo>
                    <a:pt x="812170" y="133193"/>
                    <a:pt x="813146" y="135550"/>
                    <a:pt x="815265" y="137300"/>
                  </a:cubicBezTo>
                  <a:cubicBezTo>
                    <a:pt x="817955" y="139522"/>
                    <a:pt x="821285" y="140667"/>
                    <a:pt x="824044" y="142957"/>
                  </a:cubicBezTo>
                  <a:cubicBezTo>
                    <a:pt x="831983" y="149521"/>
                    <a:pt x="845773" y="150026"/>
                    <a:pt x="855562" y="152046"/>
                  </a:cubicBezTo>
                  <a:cubicBezTo>
                    <a:pt x="866999" y="154403"/>
                    <a:pt x="878705" y="157332"/>
                    <a:pt x="889940" y="160564"/>
                  </a:cubicBezTo>
                  <a:cubicBezTo>
                    <a:pt x="890546" y="160733"/>
                    <a:pt x="891184" y="160968"/>
                    <a:pt x="891790" y="161137"/>
                  </a:cubicBezTo>
                  <a:cubicBezTo>
                    <a:pt x="892261" y="157063"/>
                    <a:pt x="893607" y="153158"/>
                    <a:pt x="895961" y="149959"/>
                  </a:cubicBezTo>
                  <a:cubicBezTo>
                    <a:pt x="900973" y="143226"/>
                    <a:pt x="911267" y="140196"/>
                    <a:pt x="919070" y="138175"/>
                  </a:cubicBezTo>
                  <a:cubicBezTo>
                    <a:pt x="927782" y="135920"/>
                    <a:pt x="939051" y="140667"/>
                    <a:pt x="947460" y="142889"/>
                  </a:cubicBezTo>
                  <a:cubicBezTo>
                    <a:pt x="960411" y="146323"/>
                    <a:pt x="974438" y="151070"/>
                    <a:pt x="987994" y="150195"/>
                  </a:cubicBezTo>
                  <a:cubicBezTo>
                    <a:pt x="1003602" y="149185"/>
                    <a:pt x="1017763" y="140734"/>
                    <a:pt x="1030411" y="132149"/>
                  </a:cubicBezTo>
                  <a:cubicBezTo>
                    <a:pt x="1040804" y="125079"/>
                    <a:pt x="1045211" y="114877"/>
                    <a:pt x="1045514" y="102622"/>
                  </a:cubicBezTo>
                  <a:cubicBezTo>
                    <a:pt x="1045783" y="92219"/>
                    <a:pt x="1047969" y="73163"/>
                    <a:pt x="1056883" y="66464"/>
                  </a:cubicBezTo>
                  <a:cubicBezTo>
                    <a:pt x="1066437" y="59259"/>
                    <a:pt x="1077537" y="54142"/>
                    <a:pt x="1089445" y="52357"/>
                  </a:cubicBezTo>
                  <a:cubicBezTo>
                    <a:pt x="1104851" y="50068"/>
                    <a:pt x="1123015" y="55993"/>
                    <a:pt x="1136974" y="62054"/>
                  </a:cubicBezTo>
                  <a:cubicBezTo>
                    <a:pt x="1151674" y="68417"/>
                    <a:pt x="1165903" y="76934"/>
                    <a:pt x="1177003" y="88549"/>
                  </a:cubicBezTo>
                  <a:cubicBezTo>
                    <a:pt x="1180568" y="88684"/>
                    <a:pt x="1184101" y="89021"/>
                    <a:pt x="1187565" y="89695"/>
                  </a:cubicBezTo>
                  <a:cubicBezTo>
                    <a:pt x="1202703" y="92623"/>
                    <a:pt x="1218209" y="98111"/>
                    <a:pt x="1233649" y="93768"/>
                  </a:cubicBezTo>
                  <a:cubicBezTo>
                    <a:pt x="1245590" y="90435"/>
                    <a:pt x="1257061" y="85216"/>
                    <a:pt x="1264091" y="74948"/>
                  </a:cubicBezTo>
                  <a:cubicBezTo>
                    <a:pt x="1271659" y="63871"/>
                    <a:pt x="1276369" y="53535"/>
                    <a:pt x="1273846" y="39732"/>
                  </a:cubicBezTo>
                  <a:cubicBezTo>
                    <a:pt x="1271625" y="27611"/>
                    <a:pt x="1261703" y="18925"/>
                    <a:pt x="1250098" y="15087"/>
                  </a:cubicBezTo>
                  <a:cubicBezTo>
                    <a:pt x="1227829" y="7748"/>
                    <a:pt x="1203947" y="11989"/>
                    <a:pt x="1181376" y="14683"/>
                  </a:cubicBezTo>
                  <a:cubicBezTo>
                    <a:pt x="1160554" y="17174"/>
                    <a:pt x="1140742" y="19161"/>
                    <a:pt x="1119819" y="19329"/>
                  </a:cubicBezTo>
                  <a:cubicBezTo>
                    <a:pt x="1112217" y="19396"/>
                    <a:pt x="1109156" y="18723"/>
                    <a:pt x="1102900" y="15761"/>
                  </a:cubicBezTo>
                  <a:cubicBezTo>
                    <a:pt x="1097383" y="13135"/>
                    <a:pt x="1091530" y="10744"/>
                    <a:pt x="1085677" y="8993"/>
                  </a:cubicBezTo>
                  <a:cubicBezTo>
                    <a:pt x="1070439" y="4381"/>
                    <a:pt x="1055269" y="10778"/>
                    <a:pt x="1039829" y="11182"/>
                  </a:cubicBezTo>
                  <a:cubicBezTo>
                    <a:pt x="1032664" y="11384"/>
                    <a:pt x="1025937" y="13875"/>
                    <a:pt x="1018839" y="12764"/>
                  </a:cubicBezTo>
                  <a:cubicBezTo>
                    <a:pt x="1009858" y="11350"/>
                    <a:pt x="1000911" y="11182"/>
                    <a:pt x="992064" y="9128"/>
                  </a:cubicBezTo>
                  <a:cubicBezTo>
                    <a:pt x="983284" y="7074"/>
                    <a:pt x="974572" y="5761"/>
                    <a:pt x="965894" y="3405"/>
                  </a:cubicBezTo>
                  <a:cubicBezTo>
                    <a:pt x="959637" y="1687"/>
                    <a:pt x="951799" y="-299"/>
                    <a:pt x="945308" y="38"/>
                  </a:cubicBezTo>
                  <a:cubicBezTo>
                    <a:pt x="936830" y="475"/>
                    <a:pt x="928354" y="1317"/>
                    <a:pt x="920147" y="3640"/>
                  </a:cubicBezTo>
                  <a:cubicBezTo>
                    <a:pt x="911804" y="5997"/>
                    <a:pt x="907162" y="9532"/>
                    <a:pt x="900603" y="15289"/>
                  </a:cubicBezTo>
                  <a:cubicBezTo>
                    <a:pt x="895894" y="19430"/>
                    <a:pt x="892261" y="21349"/>
                    <a:pt x="889840" y="27039"/>
                  </a:cubicBezTo>
                  <a:cubicBezTo>
                    <a:pt x="888528" y="30103"/>
                    <a:pt x="887047" y="33032"/>
                    <a:pt x="885836" y="36129"/>
                  </a:cubicBezTo>
                  <a:cubicBezTo>
                    <a:pt x="881228" y="47778"/>
                    <a:pt x="877326" y="51852"/>
                    <a:pt x="864341" y="54714"/>
                  </a:cubicBezTo>
                  <a:cubicBezTo>
                    <a:pt x="857143" y="56296"/>
                    <a:pt x="853376" y="55152"/>
                    <a:pt x="846615" y="52997"/>
                  </a:cubicBezTo>
                  <a:cubicBezTo>
                    <a:pt x="843554" y="52020"/>
                    <a:pt x="840089" y="50303"/>
                    <a:pt x="836994" y="50303"/>
                  </a:cubicBezTo>
                  <a:cubicBezTo>
                    <a:pt x="831578" y="50270"/>
                    <a:pt x="821319" y="55219"/>
                    <a:pt x="817182" y="58182"/>
                  </a:cubicBezTo>
                  <a:cubicBezTo>
                    <a:pt x="813852" y="60572"/>
                    <a:pt x="811363" y="64006"/>
                    <a:pt x="808436" y="66800"/>
                  </a:cubicBezTo>
                  <a:cubicBezTo>
                    <a:pt x="797235" y="77574"/>
                    <a:pt x="780753" y="79022"/>
                    <a:pt x="766221" y="74746"/>
                  </a:cubicBezTo>
                  <a:cubicBezTo>
                    <a:pt x="757576" y="72187"/>
                    <a:pt x="747787" y="66935"/>
                    <a:pt x="743717" y="58552"/>
                  </a:cubicBezTo>
                  <a:cubicBezTo>
                    <a:pt x="741733" y="54478"/>
                    <a:pt x="740286" y="50236"/>
                    <a:pt x="737191" y="46903"/>
                  </a:cubicBezTo>
                  <a:cubicBezTo>
                    <a:pt x="727875" y="36870"/>
                    <a:pt x="711762" y="36937"/>
                    <a:pt x="702949" y="47644"/>
                  </a:cubicBezTo>
                  <a:cubicBezTo>
                    <a:pt x="691882" y="61144"/>
                    <a:pt x="694741" y="80402"/>
                    <a:pt x="683842" y="93465"/>
                  </a:cubicBezTo>
                  <a:cubicBezTo>
                    <a:pt x="675803" y="103094"/>
                    <a:pt x="663021" y="105619"/>
                    <a:pt x="651719" y="109996"/>
                  </a:cubicBezTo>
                  <a:cubicBezTo>
                    <a:pt x="640214" y="114474"/>
                    <a:pt x="629787" y="121948"/>
                    <a:pt x="622824" y="132284"/>
                  </a:cubicBezTo>
                  <a:cubicBezTo>
                    <a:pt x="617846" y="139623"/>
                    <a:pt x="615088" y="147569"/>
                    <a:pt x="608763" y="154134"/>
                  </a:cubicBezTo>
                  <a:cubicBezTo>
                    <a:pt x="591642" y="171944"/>
                    <a:pt x="564093" y="174368"/>
                    <a:pt x="545323" y="190360"/>
                  </a:cubicBezTo>
                  <a:cubicBezTo>
                    <a:pt x="522886" y="209483"/>
                    <a:pt x="519927" y="241939"/>
                    <a:pt x="492075" y="255406"/>
                  </a:cubicBezTo>
                  <a:cubicBezTo>
                    <a:pt x="478081" y="262173"/>
                    <a:pt x="463550" y="264866"/>
                    <a:pt x="455611" y="279848"/>
                  </a:cubicBezTo>
                  <a:cubicBezTo>
                    <a:pt x="449893" y="290656"/>
                    <a:pt x="447976" y="303685"/>
                    <a:pt x="437717" y="311664"/>
                  </a:cubicBezTo>
                  <a:cubicBezTo>
                    <a:pt x="427861" y="319341"/>
                    <a:pt x="415112" y="322202"/>
                    <a:pt x="406434" y="331831"/>
                  </a:cubicBezTo>
                  <a:cubicBezTo>
                    <a:pt x="400883" y="338026"/>
                    <a:pt x="396342" y="345736"/>
                    <a:pt x="393987" y="353580"/>
                  </a:cubicBezTo>
                  <a:cubicBezTo>
                    <a:pt x="390994" y="363546"/>
                    <a:pt x="389278" y="373377"/>
                    <a:pt x="386621" y="383443"/>
                  </a:cubicBezTo>
                  <a:cubicBezTo>
                    <a:pt x="382383" y="399435"/>
                    <a:pt x="369970" y="409603"/>
                    <a:pt x="355573" y="417313"/>
                  </a:cubicBezTo>
                  <a:cubicBezTo>
                    <a:pt x="344238" y="423406"/>
                    <a:pt x="332061" y="427043"/>
                    <a:pt x="320523" y="432531"/>
                  </a:cubicBezTo>
                  <a:cubicBezTo>
                    <a:pt x="312450" y="436369"/>
                    <a:pt x="305084" y="441856"/>
                    <a:pt x="298154" y="447412"/>
                  </a:cubicBezTo>
                  <a:cubicBezTo>
                    <a:pt x="287390" y="456064"/>
                    <a:pt x="278073" y="466535"/>
                    <a:pt x="267577" y="475558"/>
                  </a:cubicBezTo>
                  <a:cubicBezTo>
                    <a:pt x="255434" y="485995"/>
                    <a:pt x="244872" y="492997"/>
                    <a:pt x="229231" y="497576"/>
                  </a:cubicBezTo>
                  <a:cubicBezTo>
                    <a:pt x="214464" y="501919"/>
                    <a:pt x="199865" y="503704"/>
                    <a:pt x="184695" y="505892"/>
                  </a:cubicBezTo>
                  <a:cubicBezTo>
                    <a:pt x="171744" y="507744"/>
                    <a:pt x="159904" y="513568"/>
                    <a:pt x="149376" y="521177"/>
                  </a:cubicBezTo>
                  <a:cubicBezTo>
                    <a:pt x="144565" y="524679"/>
                    <a:pt x="139755" y="528820"/>
                    <a:pt x="135045" y="532557"/>
                  </a:cubicBezTo>
                  <a:cubicBezTo>
                    <a:pt x="129562" y="536866"/>
                    <a:pt x="124113" y="540805"/>
                    <a:pt x="118563" y="544980"/>
                  </a:cubicBezTo>
                  <a:cubicBezTo>
                    <a:pt x="94546" y="562958"/>
                    <a:pt x="64305" y="572857"/>
                    <a:pt x="36387" y="583394"/>
                  </a:cubicBezTo>
                  <a:cubicBezTo>
                    <a:pt x="20914" y="589219"/>
                    <a:pt x="3624" y="600127"/>
                    <a:pt x="2211" y="618005"/>
                  </a:cubicBezTo>
                  <a:cubicBezTo>
                    <a:pt x="1774" y="623762"/>
                    <a:pt x="-244" y="629553"/>
                    <a:pt x="25" y="635344"/>
                  </a:cubicBezTo>
                  <a:cubicBezTo>
                    <a:pt x="294" y="641404"/>
                    <a:pt x="2009" y="648036"/>
                    <a:pt x="3253" y="653928"/>
                  </a:cubicBezTo>
                  <a:cubicBezTo>
                    <a:pt x="5305" y="663692"/>
                    <a:pt x="9611" y="672176"/>
                    <a:pt x="10452" y="682512"/>
                  </a:cubicBezTo>
                  <a:cubicBezTo>
                    <a:pt x="11091" y="690559"/>
                    <a:pt x="11999" y="700053"/>
                    <a:pt x="9947" y="707998"/>
                  </a:cubicBezTo>
                  <a:cubicBezTo>
                    <a:pt x="7997" y="715539"/>
                    <a:pt x="3052" y="725640"/>
                    <a:pt x="4398" y="733417"/>
                  </a:cubicBezTo>
                  <a:cubicBezTo>
                    <a:pt x="5574" y="740454"/>
                    <a:pt x="11091" y="746817"/>
                    <a:pt x="15498" y="752102"/>
                  </a:cubicBezTo>
                  <a:cubicBezTo>
                    <a:pt x="22494" y="760486"/>
                    <a:pt x="27843" y="769374"/>
                    <a:pt x="32922" y="778902"/>
                  </a:cubicBezTo>
                  <a:cubicBezTo>
                    <a:pt x="35646" y="783986"/>
                    <a:pt x="37430" y="790753"/>
                    <a:pt x="38607" y="796409"/>
                  </a:cubicBezTo>
                  <a:cubicBezTo>
                    <a:pt x="39380" y="800146"/>
                    <a:pt x="40760" y="806172"/>
                    <a:pt x="40692" y="809741"/>
                  </a:cubicBezTo>
                  <a:cubicBezTo>
                    <a:pt x="40625" y="813579"/>
                    <a:pt x="39279" y="817451"/>
                    <a:pt x="39010" y="821491"/>
                  </a:cubicBezTo>
                  <a:cubicBezTo>
                    <a:pt x="38909" y="822804"/>
                    <a:pt x="39111" y="824016"/>
                    <a:pt x="38842" y="825296"/>
                  </a:cubicBezTo>
                  <a:cubicBezTo>
                    <a:pt x="38539" y="826811"/>
                    <a:pt x="36858" y="826642"/>
                    <a:pt x="36756" y="828426"/>
                  </a:cubicBezTo>
                  <a:cubicBezTo>
                    <a:pt x="36622" y="830582"/>
                    <a:pt x="39212" y="835833"/>
                    <a:pt x="40188" y="837719"/>
                  </a:cubicBezTo>
                  <a:cubicBezTo>
                    <a:pt x="41970" y="841187"/>
                    <a:pt x="46108" y="845665"/>
                    <a:pt x="49169" y="848055"/>
                  </a:cubicBezTo>
                  <a:cubicBezTo>
                    <a:pt x="54988" y="852499"/>
                    <a:pt x="62556" y="854452"/>
                    <a:pt x="69621" y="852600"/>
                  </a:cubicBezTo>
                  <a:cubicBezTo>
                    <a:pt x="82975" y="849132"/>
                    <a:pt x="99592" y="850580"/>
                    <a:pt x="112643" y="855562"/>
                  </a:cubicBezTo>
                  <a:cubicBezTo>
                    <a:pt x="117857" y="857549"/>
                    <a:pt x="122431" y="863003"/>
                    <a:pt x="128924" y="861354"/>
                  </a:cubicBezTo>
                  <a:cubicBezTo>
                    <a:pt x="131211" y="860748"/>
                    <a:pt x="132388" y="859636"/>
                    <a:pt x="134878" y="859199"/>
                  </a:cubicBezTo>
                  <a:cubicBezTo>
                    <a:pt x="138073" y="858626"/>
                    <a:pt x="140999" y="858088"/>
                    <a:pt x="144128" y="856909"/>
                  </a:cubicBezTo>
                  <a:cubicBezTo>
                    <a:pt x="156876" y="852129"/>
                    <a:pt x="167641" y="844385"/>
                    <a:pt x="179918" y="838190"/>
                  </a:cubicBezTo>
                  <a:cubicBezTo>
                    <a:pt x="190615" y="832770"/>
                    <a:pt x="198789" y="823006"/>
                    <a:pt x="206962" y="814690"/>
                  </a:cubicBezTo>
                  <a:cubicBezTo>
                    <a:pt x="215036" y="806442"/>
                    <a:pt x="225195" y="801223"/>
                    <a:pt x="234041" y="793816"/>
                  </a:cubicBezTo>
                  <a:cubicBezTo>
                    <a:pt x="242316" y="786881"/>
                    <a:pt x="251735" y="780956"/>
                    <a:pt x="261422" y="774929"/>
                  </a:cubicBezTo>
                  <a:cubicBezTo>
                    <a:pt x="270941" y="769003"/>
                    <a:pt x="284329" y="764189"/>
                    <a:pt x="295228" y="769306"/>
                  </a:cubicBezTo>
                  <a:cubicBezTo>
                    <a:pt x="302661" y="772774"/>
                    <a:pt x="308414" y="778531"/>
                    <a:pt x="313123" y="785231"/>
                  </a:cubicBezTo>
                  <a:cubicBezTo>
                    <a:pt x="316015" y="789305"/>
                    <a:pt x="318976" y="792234"/>
                    <a:pt x="322272" y="795837"/>
                  </a:cubicBezTo>
                  <a:cubicBezTo>
                    <a:pt x="326712" y="800752"/>
                    <a:pt x="331253" y="804456"/>
                    <a:pt x="337073" y="808159"/>
                  </a:cubicBezTo>
                  <a:cubicBezTo>
                    <a:pt x="337039" y="808192"/>
                    <a:pt x="337107" y="808192"/>
                    <a:pt x="337173" y="80822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2" name="Freeform 1224">
              <a:extLst>
                <a:ext uri="{FF2B5EF4-FFF2-40B4-BE49-F238E27FC236}">
                  <a16:creationId xmlns:a16="http://schemas.microsoft.com/office/drawing/2014/main" id="{ADC8BD1C-78E0-7333-224D-EF871F035AC4}"/>
                </a:ext>
              </a:extLst>
            </p:cNvPr>
            <p:cNvSpPr>
              <a:spLocks/>
            </p:cNvSpPr>
            <p:nvPr/>
          </p:nvSpPr>
          <p:spPr>
            <a:xfrm>
              <a:off x="12383571" y="3437674"/>
              <a:ext cx="651685" cy="535537"/>
            </a:xfrm>
            <a:custGeom>
              <a:avLst/>
              <a:gdLst>
                <a:gd name="connsiteX0" fmla="*/ 669525 w 670796"/>
                <a:gd name="connsiteY0" fmla="*/ 245004 h 551548"/>
                <a:gd name="connsiteX1" fmla="*/ 658088 w 670796"/>
                <a:gd name="connsiteY1" fmla="*/ 239617 h 551548"/>
                <a:gd name="connsiteX2" fmla="*/ 648198 w 670796"/>
                <a:gd name="connsiteY2" fmla="*/ 234601 h 551548"/>
                <a:gd name="connsiteX3" fmla="*/ 629193 w 670796"/>
                <a:gd name="connsiteY3" fmla="*/ 228036 h 551548"/>
                <a:gd name="connsiteX4" fmla="*/ 603090 w 670796"/>
                <a:gd name="connsiteY4" fmla="*/ 225376 h 551548"/>
                <a:gd name="connsiteX5" fmla="*/ 585969 w 670796"/>
                <a:gd name="connsiteY5" fmla="*/ 212414 h 551548"/>
                <a:gd name="connsiteX6" fmla="*/ 572413 w 670796"/>
                <a:gd name="connsiteY6" fmla="*/ 196288 h 551548"/>
                <a:gd name="connsiteX7" fmla="*/ 561817 w 670796"/>
                <a:gd name="connsiteY7" fmla="*/ 203088 h 551548"/>
                <a:gd name="connsiteX8" fmla="*/ 520073 w 670796"/>
                <a:gd name="connsiteY8" fmla="*/ 208846 h 551548"/>
                <a:gd name="connsiteX9" fmla="*/ 486301 w 670796"/>
                <a:gd name="connsiteY9" fmla="*/ 204872 h 551548"/>
                <a:gd name="connsiteX10" fmla="*/ 447079 w 670796"/>
                <a:gd name="connsiteY10" fmla="*/ 213559 h 551548"/>
                <a:gd name="connsiteX11" fmla="*/ 411188 w 670796"/>
                <a:gd name="connsiteY11" fmla="*/ 228978 h 551548"/>
                <a:gd name="connsiteX12" fmla="*/ 350573 w 670796"/>
                <a:gd name="connsiteY12" fmla="*/ 249650 h 551548"/>
                <a:gd name="connsiteX13" fmla="*/ 316902 w 670796"/>
                <a:gd name="connsiteY13" fmla="*/ 250425 h 551548"/>
                <a:gd name="connsiteX14" fmla="*/ 288612 w 670796"/>
                <a:gd name="connsiteY14" fmla="*/ 240156 h 551548"/>
                <a:gd name="connsiteX15" fmla="*/ 272769 w 670796"/>
                <a:gd name="connsiteY15" fmla="*/ 228204 h 551548"/>
                <a:gd name="connsiteX16" fmla="*/ 248113 w 670796"/>
                <a:gd name="connsiteY16" fmla="*/ 218945 h 551548"/>
                <a:gd name="connsiteX17" fmla="*/ 226988 w 670796"/>
                <a:gd name="connsiteY17" fmla="*/ 215141 h 551548"/>
                <a:gd name="connsiteX18" fmla="*/ 210540 w 670796"/>
                <a:gd name="connsiteY18" fmla="*/ 198240 h 551548"/>
                <a:gd name="connsiteX19" fmla="*/ 208791 w 670796"/>
                <a:gd name="connsiteY19" fmla="*/ 150095 h 551548"/>
                <a:gd name="connsiteX20" fmla="*/ 202466 w 670796"/>
                <a:gd name="connsiteY20" fmla="*/ 112893 h 551548"/>
                <a:gd name="connsiteX21" fmla="*/ 196546 w 670796"/>
                <a:gd name="connsiteY21" fmla="*/ 97372 h 551548"/>
                <a:gd name="connsiteX22" fmla="*/ 189146 w 670796"/>
                <a:gd name="connsiteY22" fmla="*/ 81178 h 551548"/>
                <a:gd name="connsiteX23" fmla="*/ 179862 w 670796"/>
                <a:gd name="connsiteY23" fmla="*/ 65859 h 551548"/>
                <a:gd name="connsiteX24" fmla="*/ 183495 w 670796"/>
                <a:gd name="connsiteY24" fmla="*/ 47477 h 551548"/>
                <a:gd name="connsiteX25" fmla="*/ 216797 w 670796"/>
                <a:gd name="connsiteY25" fmla="*/ 9837 h 551548"/>
                <a:gd name="connsiteX26" fmla="*/ 235197 w 670796"/>
                <a:gd name="connsiteY26" fmla="*/ 2059 h 551548"/>
                <a:gd name="connsiteX27" fmla="*/ 216629 w 670796"/>
                <a:gd name="connsiteY27" fmla="*/ 242 h 551548"/>
                <a:gd name="connsiteX28" fmla="*/ 170343 w 670796"/>
                <a:gd name="connsiteY28" fmla="*/ 7547 h 551548"/>
                <a:gd name="connsiteX29" fmla="*/ 137815 w 670796"/>
                <a:gd name="connsiteY29" fmla="*/ 26536 h 551548"/>
                <a:gd name="connsiteX30" fmla="*/ 59406 w 670796"/>
                <a:gd name="connsiteY30" fmla="*/ 94207 h 551548"/>
                <a:gd name="connsiteX31" fmla="*/ 5283 w 670796"/>
                <a:gd name="connsiteY31" fmla="*/ 168040 h 551548"/>
                <a:gd name="connsiteX32" fmla="*/ 2525 w 670796"/>
                <a:gd name="connsiteY32" fmla="*/ 229248 h 551548"/>
                <a:gd name="connsiteX33" fmla="*/ 17022 w 670796"/>
                <a:gd name="connsiteY33" fmla="*/ 279244 h 551548"/>
                <a:gd name="connsiteX34" fmla="*/ 24995 w 670796"/>
                <a:gd name="connsiteY34" fmla="*/ 315538 h 551548"/>
                <a:gd name="connsiteX35" fmla="*/ 27417 w 670796"/>
                <a:gd name="connsiteY35" fmla="*/ 355400 h 551548"/>
                <a:gd name="connsiteX36" fmla="*/ 30444 w 670796"/>
                <a:gd name="connsiteY36" fmla="*/ 400818 h 551548"/>
                <a:gd name="connsiteX37" fmla="*/ 54461 w 670796"/>
                <a:gd name="connsiteY37" fmla="*/ 475660 h 551548"/>
                <a:gd name="connsiteX38" fmla="*/ 78680 w 670796"/>
                <a:gd name="connsiteY38" fmla="*/ 506702 h 551548"/>
                <a:gd name="connsiteX39" fmla="*/ 96474 w 670796"/>
                <a:gd name="connsiteY39" fmla="*/ 526464 h 551548"/>
                <a:gd name="connsiteX40" fmla="*/ 141078 w 670796"/>
                <a:gd name="connsiteY40" fmla="*/ 549897 h 551548"/>
                <a:gd name="connsiteX41" fmla="*/ 170780 w 670796"/>
                <a:gd name="connsiteY41" fmla="*/ 546126 h 551548"/>
                <a:gd name="connsiteX42" fmla="*/ 188103 w 670796"/>
                <a:gd name="connsiteY42" fmla="*/ 530976 h 551548"/>
                <a:gd name="connsiteX43" fmla="*/ 201862 w 670796"/>
                <a:gd name="connsiteY43" fmla="*/ 515926 h 551548"/>
                <a:gd name="connsiteX44" fmla="*/ 229243 w 670796"/>
                <a:gd name="connsiteY44" fmla="*/ 477108 h 551548"/>
                <a:gd name="connsiteX45" fmla="*/ 229209 w 670796"/>
                <a:gd name="connsiteY45" fmla="*/ 476906 h 551548"/>
                <a:gd name="connsiteX46" fmla="*/ 231597 w 670796"/>
                <a:gd name="connsiteY46" fmla="*/ 470576 h 551548"/>
                <a:gd name="connsiteX47" fmla="*/ 232034 w 670796"/>
                <a:gd name="connsiteY47" fmla="*/ 460880 h 551548"/>
                <a:gd name="connsiteX48" fmla="*/ 247205 w 670796"/>
                <a:gd name="connsiteY48" fmla="*/ 432566 h 551548"/>
                <a:gd name="connsiteX49" fmla="*/ 268901 w 670796"/>
                <a:gd name="connsiteY49" fmla="*/ 412837 h 551548"/>
                <a:gd name="connsiteX50" fmla="*/ 268329 w 670796"/>
                <a:gd name="connsiteY50" fmla="*/ 410177 h 551548"/>
                <a:gd name="connsiteX51" fmla="*/ 264495 w 670796"/>
                <a:gd name="connsiteY51" fmla="*/ 392872 h 551548"/>
                <a:gd name="connsiteX52" fmla="*/ 263889 w 670796"/>
                <a:gd name="connsiteY52" fmla="*/ 382906 h 551548"/>
                <a:gd name="connsiteX53" fmla="*/ 266546 w 670796"/>
                <a:gd name="connsiteY53" fmla="*/ 375668 h 551548"/>
                <a:gd name="connsiteX54" fmla="*/ 269439 w 670796"/>
                <a:gd name="connsiteY54" fmla="*/ 358800 h 551548"/>
                <a:gd name="connsiteX55" fmla="*/ 276873 w 670796"/>
                <a:gd name="connsiteY55" fmla="*/ 345872 h 551548"/>
                <a:gd name="connsiteX56" fmla="*/ 301160 w 670796"/>
                <a:gd name="connsiteY56" fmla="*/ 316682 h 551548"/>
                <a:gd name="connsiteX57" fmla="*/ 333183 w 670796"/>
                <a:gd name="connsiteY57" fmla="*/ 301431 h 551548"/>
                <a:gd name="connsiteX58" fmla="*/ 347277 w 670796"/>
                <a:gd name="connsiteY58" fmla="*/ 299445 h 551548"/>
                <a:gd name="connsiteX59" fmla="*/ 367729 w 670796"/>
                <a:gd name="connsiteY59" fmla="*/ 301498 h 551548"/>
                <a:gd name="connsiteX60" fmla="*/ 409742 w 670796"/>
                <a:gd name="connsiteY60" fmla="*/ 288469 h 551548"/>
                <a:gd name="connsiteX61" fmla="*/ 446676 w 670796"/>
                <a:gd name="connsiteY61" fmla="*/ 271568 h 551548"/>
                <a:gd name="connsiteX62" fmla="*/ 493936 w 670796"/>
                <a:gd name="connsiteY62" fmla="*/ 279109 h 551548"/>
                <a:gd name="connsiteX63" fmla="*/ 518324 w 670796"/>
                <a:gd name="connsiteY63" fmla="*/ 294597 h 551548"/>
                <a:gd name="connsiteX64" fmla="*/ 535243 w 670796"/>
                <a:gd name="connsiteY64" fmla="*/ 301263 h 551548"/>
                <a:gd name="connsiteX65" fmla="*/ 568074 w 670796"/>
                <a:gd name="connsiteY65" fmla="*/ 288907 h 551548"/>
                <a:gd name="connsiteX66" fmla="*/ 595824 w 670796"/>
                <a:gd name="connsiteY66" fmla="*/ 263016 h 551548"/>
                <a:gd name="connsiteX67" fmla="*/ 616747 w 670796"/>
                <a:gd name="connsiteY67" fmla="*/ 259919 h 551548"/>
                <a:gd name="connsiteX68" fmla="*/ 627881 w 670796"/>
                <a:gd name="connsiteY68" fmla="*/ 259852 h 551548"/>
                <a:gd name="connsiteX69" fmla="*/ 639015 w 670796"/>
                <a:gd name="connsiteY69" fmla="*/ 262477 h 551548"/>
                <a:gd name="connsiteX70" fmla="*/ 660577 w 670796"/>
                <a:gd name="connsiteY70" fmla="*/ 260525 h 551548"/>
                <a:gd name="connsiteX71" fmla="*/ 669525 w 670796"/>
                <a:gd name="connsiteY71" fmla="*/ 245004 h 55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70796" h="551548">
                  <a:moveTo>
                    <a:pt x="669525" y="245004"/>
                  </a:moveTo>
                  <a:cubicBezTo>
                    <a:pt x="667304" y="241099"/>
                    <a:pt x="661485" y="241469"/>
                    <a:pt x="658088" y="239617"/>
                  </a:cubicBezTo>
                  <a:cubicBezTo>
                    <a:pt x="654455" y="237631"/>
                    <a:pt x="652437" y="235982"/>
                    <a:pt x="648198" y="234601"/>
                  </a:cubicBezTo>
                  <a:cubicBezTo>
                    <a:pt x="642447" y="232749"/>
                    <a:pt x="635584" y="229719"/>
                    <a:pt x="629193" y="228036"/>
                  </a:cubicBezTo>
                  <a:cubicBezTo>
                    <a:pt x="620448" y="225713"/>
                    <a:pt x="612038" y="226319"/>
                    <a:pt x="603090" y="225376"/>
                  </a:cubicBezTo>
                  <a:cubicBezTo>
                    <a:pt x="595286" y="224534"/>
                    <a:pt x="591216" y="217565"/>
                    <a:pt x="585969" y="212414"/>
                  </a:cubicBezTo>
                  <a:cubicBezTo>
                    <a:pt x="580251" y="206758"/>
                    <a:pt x="575912" y="202247"/>
                    <a:pt x="572413" y="196288"/>
                  </a:cubicBezTo>
                  <a:cubicBezTo>
                    <a:pt x="568949" y="198745"/>
                    <a:pt x="565517" y="201304"/>
                    <a:pt x="561817" y="203088"/>
                  </a:cubicBezTo>
                  <a:cubicBezTo>
                    <a:pt x="549103" y="209249"/>
                    <a:pt x="533931" y="210259"/>
                    <a:pt x="520073" y="208846"/>
                  </a:cubicBezTo>
                  <a:cubicBezTo>
                    <a:pt x="508603" y="207667"/>
                    <a:pt x="497939" y="204435"/>
                    <a:pt x="486301" y="204872"/>
                  </a:cubicBezTo>
                  <a:cubicBezTo>
                    <a:pt x="472846" y="205377"/>
                    <a:pt x="459962" y="210394"/>
                    <a:pt x="447079" y="213559"/>
                  </a:cubicBezTo>
                  <a:cubicBezTo>
                    <a:pt x="434230" y="216724"/>
                    <a:pt x="423331" y="224198"/>
                    <a:pt x="411188" y="228978"/>
                  </a:cubicBezTo>
                  <a:cubicBezTo>
                    <a:pt x="391511" y="236756"/>
                    <a:pt x="371462" y="245139"/>
                    <a:pt x="350573" y="249650"/>
                  </a:cubicBezTo>
                  <a:cubicBezTo>
                    <a:pt x="339472" y="252041"/>
                    <a:pt x="327969" y="253320"/>
                    <a:pt x="316902" y="250425"/>
                  </a:cubicBezTo>
                  <a:cubicBezTo>
                    <a:pt x="307417" y="247933"/>
                    <a:pt x="296450" y="246586"/>
                    <a:pt x="288612" y="240156"/>
                  </a:cubicBezTo>
                  <a:cubicBezTo>
                    <a:pt x="283499" y="235982"/>
                    <a:pt x="278454" y="232211"/>
                    <a:pt x="272769" y="228204"/>
                  </a:cubicBezTo>
                  <a:cubicBezTo>
                    <a:pt x="265201" y="222851"/>
                    <a:pt x="256892" y="221336"/>
                    <a:pt x="248113" y="218945"/>
                  </a:cubicBezTo>
                  <a:cubicBezTo>
                    <a:pt x="240914" y="217027"/>
                    <a:pt x="233817" y="217902"/>
                    <a:pt x="226988" y="215141"/>
                  </a:cubicBezTo>
                  <a:cubicBezTo>
                    <a:pt x="218075" y="211572"/>
                    <a:pt x="214845" y="206489"/>
                    <a:pt x="210540" y="198240"/>
                  </a:cubicBezTo>
                  <a:cubicBezTo>
                    <a:pt x="202736" y="183325"/>
                    <a:pt x="207445" y="165751"/>
                    <a:pt x="208791" y="150095"/>
                  </a:cubicBezTo>
                  <a:cubicBezTo>
                    <a:pt x="209901" y="137201"/>
                    <a:pt x="205326" y="125282"/>
                    <a:pt x="202466" y="112893"/>
                  </a:cubicBezTo>
                  <a:cubicBezTo>
                    <a:pt x="201256" y="107607"/>
                    <a:pt x="198229" y="102153"/>
                    <a:pt x="196546" y="97372"/>
                  </a:cubicBezTo>
                  <a:cubicBezTo>
                    <a:pt x="194596" y="91817"/>
                    <a:pt x="192476" y="86093"/>
                    <a:pt x="189146" y="81178"/>
                  </a:cubicBezTo>
                  <a:cubicBezTo>
                    <a:pt x="185984" y="76532"/>
                    <a:pt x="180771" y="71650"/>
                    <a:pt x="179862" y="65859"/>
                  </a:cubicBezTo>
                  <a:cubicBezTo>
                    <a:pt x="178819" y="59395"/>
                    <a:pt x="181140" y="53335"/>
                    <a:pt x="183495" y="47477"/>
                  </a:cubicBezTo>
                  <a:cubicBezTo>
                    <a:pt x="189415" y="32731"/>
                    <a:pt x="202434" y="17008"/>
                    <a:pt x="216797" y="9837"/>
                  </a:cubicBezTo>
                  <a:cubicBezTo>
                    <a:pt x="222615" y="6941"/>
                    <a:pt x="228838" y="4147"/>
                    <a:pt x="235197" y="2059"/>
                  </a:cubicBezTo>
                  <a:cubicBezTo>
                    <a:pt x="229007" y="1386"/>
                    <a:pt x="222818" y="544"/>
                    <a:pt x="216629" y="242"/>
                  </a:cubicBezTo>
                  <a:cubicBezTo>
                    <a:pt x="199608" y="-600"/>
                    <a:pt x="185782" y="511"/>
                    <a:pt x="170343" y="7547"/>
                  </a:cubicBezTo>
                  <a:cubicBezTo>
                    <a:pt x="159075" y="12665"/>
                    <a:pt x="148108" y="19600"/>
                    <a:pt x="137815" y="26536"/>
                  </a:cubicBezTo>
                  <a:cubicBezTo>
                    <a:pt x="109358" y="45693"/>
                    <a:pt x="84903" y="71448"/>
                    <a:pt x="59406" y="94207"/>
                  </a:cubicBezTo>
                  <a:cubicBezTo>
                    <a:pt x="36162" y="114947"/>
                    <a:pt x="14701" y="137470"/>
                    <a:pt x="5283" y="168040"/>
                  </a:cubicBezTo>
                  <a:cubicBezTo>
                    <a:pt x="-838" y="187938"/>
                    <a:pt x="-1478" y="208846"/>
                    <a:pt x="2525" y="229248"/>
                  </a:cubicBezTo>
                  <a:cubicBezTo>
                    <a:pt x="5922" y="246486"/>
                    <a:pt x="10396" y="263016"/>
                    <a:pt x="17022" y="279244"/>
                  </a:cubicBezTo>
                  <a:cubicBezTo>
                    <a:pt x="21664" y="290657"/>
                    <a:pt x="24591" y="303181"/>
                    <a:pt x="24995" y="315538"/>
                  </a:cubicBezTo>
                  <a:cubicBezTo>
                    <a:pt x="25432" y="328904"/>
                    <a:pt x="27552" y="341967"/>
                    <a:pt x="27417" y="355400"/>
                  </a:cubicBezTo>
                  <a:cubicBezTo>
                    <a:pt x="27249" y="370483"/>
                    <a:pt x="28998" y="385802"/>
                    <a:pt x="30444" y="400818"/>
                  </a:cubicBezTo>
                  <a:cubicBezTo>
                    <a:pt x="32934" y="426539"/>
                    <a:pt x="37710" y="455090"/>
                    <a:pt x="54461" y="475660"/>
                  </a:cubicBezTo>
                  <a:cubicBezTo>
                    <a:pt x="62669" y="485727"/>
                    <a:pt x="69632" y="497443"/>
                    <a:pt x="78680" y="506702"/>
                  </a:cubicBezTo>
                  <a:cubicBezTo>
                    <a:pt x="84803" y="512998"/>
                    <a:pt x="89848" y="520775"/>
                    <a:pt x="96474" y="526464"/>
                  </a:cubicBezTo>
                  <a:cubicBezTo>
                    <a:pt x="109728" y="537911"/>
                    <a:pt x="124360" y="545184"/>
                    <a:pt x="141078" y="549897"/>
                  </a:cubicBezTo>
                  <a:cubicBezTo>
                    <a:pt x="152347" y="553096"/>
                    <a:pt x="160588" y="551547"/>
                    <a:pt x="170780" y="546126"/>
                  </a:cubicBezTo>
                  <a:cubicBezTo>
                    <a:pt x="176700" y="542995"/>
                    <a:pt x="183629" y="535959"/>
                    <a:pt x="188103" y="530976"/>
                  </a:cubicBezTo>
                  <a:cubicBezTo>
                    <a:pt x="192779" y="525791"/>
                    <a:pt x="197657" y="521650"/>
                    <a:pt x="201862" y="515926"/>
                  </a:cubicBezTo>
                  <a:cubicBezTo>
                    <a:pt x="211381" y="502965"/>
                    <a:pt x="220261" y="490171"/>
                    <a:pt x="229243" y="477108"/>
                  </a:cubicBezTo>
                  <a:cubicBezTo>
                    <a:pt x="229243" y="477007"/>
                    <a:pt x="229209" y="476973"/>
                    <a:pt x="229209" y="476906"/>
                  </a:cubicBezTo>
                  <a:cubicBezTo>
                    <a:pt x="229444" y="473809"/>
                    <a:pt x="230992" y="473135"/>
                    <a:pt x="231597" y="470576"/>
                  </a:cubicBezTo>
                  <a:cubicBezTo>
                    <a:pt x="232337" y="467412"/>
                    <a:pt x="231429" y="464113"/>
                    <a:pt x="232034" y="460880"/>
                  </a:cubicBezTo>
                  <a:cubicBezTo>
                    <a:pt x="233918" y="450713"/>
                    <a:pt x="241083" y="440680"/>
                    <a:pt x="247205" y="432566"/>
                  </a:cubicBezTo>
                  <a:cubicBezTo>
                    <a:pt x="252991" y="424890"/>
                    <a:pt x="260020" y="416944"/>
                    <a:pt x="268901" y="412837"/>
                  </a:cubicBezTo>
                  <a:cubicBezTo>
                    <a:pt x="268700" y="411928"/>
                    <a:pt x="268564" y="411086"/>
                    <a:pt x="268329" y="410177"/>
                  </a:cubicBezTo>
                  <a:cubicBezTo>
                    <a:pt x="266849" y="404386"/>
                    <a:pt x="266008" y="398629"/>
                    <a:pt x="264495" y="392872"/>
                  </a:cubicBezTo>
                  <a:cubicBezTo>
                    <a:pt x="263721" y="389943"/>
                    <a:pt x="263452" y="385970"/>
                    <a:pt x="263889" y="382906"/>
                  </a:cubicBezTo>
                  <a:cubicBezTo>
                    <a:pt x="264327" y="379708"/>
                    <a:pt x="265907" y="378530"/>
                    <a:pt x="266546" y="375668"/>
                  </a:cubicBezTo>
                  <a:cubicBezTo>
                    <a:pt x="267791" y="370147"/>
                    <a:pt x="267589" y="364288"/>
                    <a:pt x="269439" y="358800"/>
                  </a:cubicBezTo>
                  <a:cubicBezTo>
                    <a:pt x="270718" y="354962"/>
                    <a:pt x="274149" y="349104"/>
                    <a:pt x="276873" y="345872"/>
                  </a:cubicBezTo>
                  <a:cubicBezTo>
                    <a:pt x="284576" y="336647"/>
                    <a:pt x="291539" y="324392"/>
                    <a:pt x="301160" y="316682"/>
                  </a:cubicBezTo>
                  <a:cubicBezTo>
                    <a:pt x="311722" y="308265"/>
                    <a:pt x="319862" y="302980"/>
                    <a:pt x="333183" y="301431"/>
                  </a:cubicBezTo>
                  <a:cubicBezTo>
                    <a:pt x="338665" y="300791"/>
                    <a:pt x="341155" y="297828"/>
                    <a:pt x="347277" y="299445"/>
                  </a:cubicBezTo>
                  <a:cubicBezTo>
                    <a:pt x="353298" y="301027"/>
                    <a:pt x="361001" y="302676"/>
                    <a:pt x="367729" y="301498"/>
                  </a:cubicBezTo>
                  <a:cubicBezTo>
                    <a:pt x="381856" y="299007"/>
                    <a:pt x="396119" y="293284"/>
                    <a:pt x="409742" y="288469"/>
                  </a:cubicBezTo>
                  <a:cubicBezTo>
                    <a:pt x="422659" y="283890"/>
                    <a:pt x="432850" y="274127"/>
                    <a:pt x="446676" y="271568"/>
                  </a:cubicBezTo>
                  <a:cubicBezTo>
                    <a:pt x="462620" y="268605"/>
                    <a:pt x="479506" y="273150"/>
                    <a:pt x="493936" y="279109"/>
                  </a:cubicBezTo>
                  <a:cubicBezTo>
                    <a:pt x="502649" y="282712"/>
                    <a:pt x="510015" y="289984"/>
                    <a:pt x="518324" y="294597"/>
                  </a:cubicBezTo>
                  <a:cubicBezTo>
                    <a:pt x="524513" y="298030"/>
                    <a:pt x="528280" y="301229"/>
                    <a:pt x="535243" y="301263"/>
                  </a:cubicBezTo>
                  <a:cubicBezTo>
                    <a:pt x="546680" y="297963"/>
                    <a:pt x="558554" y="297189"/>
                    <a:pt x="568074" y="288907"/>
                  </a:cubicBezTo>
                  <a:cubicBezTo>
                    <a:pt x="577593" y="280624"/>
                    <a:pt x="584959" y="269649"/>
                    <a:pt x="595824" y="263016"/>
                  </a:cubicBezTo>
                  <a:cubicBezTo>
                    <a:pt x="602452" y="258976"/>
                    <a:pt x="608741" y="259919"/>
                    <a:pt x="616747" y="259919"/>
                  </a:cubicBezTo>
                  <a:cubicBezTo>
                    <a:pt x="620414" y="259919"/>
                    <a:pt x="624215" y="259649"/>
                    <a:pt x="627881" y="259852"/>
                  </a:cubicBezTo>
                  <a:cubicBezTo>
                    <a:pt x="631985" y="260087"/>
                    <a:pt x="634979" y="261905"/>
                    <a:pt x="639015" y="262477"/>
                  </a:cubicBezTo>
                  <a:cubicBezTo>
                    <a:pt x="645911" y="263454"/>
                    <a:pt x="654758" y="262781"/>
                    <a:pt x="660577" y="260525"/>
                  </a:cubicBezTo>
                  <a:cubicBezTo>
                    <a:pt x="666161" y="258336"/>
                    <a:pt x="673864" y="252613"/>
                    <a:pt x="669525" y="245004"/>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3" name="Freeform 1225">
              <a:extLst>
                <a:ext uri="{FF2B5EF4-FFF2-40B4-BE49-F238E27FC236}">
                  <a16:creationId xmlns:a16="http://schemas.microsoft.com/office/drawing/2014/main" id="{EAE3802C-2C94-5F18-EB41-AA50D9E2F72D}"/>
                </a:ext>
              </a:extLst>
            </p:cNvPr>
            <p:cNvSpPr>
              <a:spLocks/>
            </p:cNvSpPr>
            <p:nvPr/>
          </p:nvSpPr>
          <p:spPr>
            <a:xfrm>
              <a:off x="12594686" y="3909262"/>
              <a:ext cx="311558" cy="182344"/>
            </a:xfrm>
            <a:custGeom>
              <a:avLst/>
              <a:gdLst>
                <a:gd name="connsiteX0" fmla="*/ 9548 w 320695"/>
                <a:gd name="connsiteY0" fmla="*/ 87778 h 187796"/>
                <a:gd name="connsiteX1" fmla="*/ 10659 w 320695"/>
                <a:gd name="connsiteY1" fmla="*/ 94646 h 187796"/>
                <a:gd name="connsiteX2" fmla="*/ 23205 w 320695"/>
                <a:gd name="connsiteY2" fmla="*/ 95218 h 187796"/>
                <a:gd name="connsiteX3" fmla="*/ 89942 w 320695"/>
                <a:gd name="connsiteY3" fmla="*/ 115015 h 187796"/>
                <a:gd name="connsiteX4" fmla="*/ 96366 w 320695"/>
                <a:gd name="connsiteY4" fmla="*/ 131074 h 187796"/>
                <a:gd name="connsiteX5" fmla="*/ 103431 w 320695"/>
                <a:gd name="connsiteY5" fmla="*/ 147941 h 187796"/>
                <a:gd name="connsiteX6" fmla="*/ 101413 w 320695"/>
                <a:gd name="connsiteY6" fmla="*/ 147908 h 187796"/>
                <a:gd name="connsiteX7" fmla="*/ 122537 w 320695"/>
                <a:gd name="connsiteY7" fmla="*/ 151308 h 187796"/>
                <a:gd name="connsiteX8" fmla="*/ 134983 w 320695"/>
                <a:gd name="connsiteY8" fmla="*/ 162014 h 187796"/>
                <a:gd name="connsiteX9" fmla="*/ 141071 w 320695"/>
                <a:gd name="connsiteY9" fmla="*/ 180969 h 187796"/>
                <a:gd name="connsiteX10" fmla="*/ 142720 w 320695"/>
                <a:gd name="connsiteY10" fmla="*/ 187568 h 187796"/>
                <a:gd name="connsiteX11" fmla="*/ 144704 w 320695"/>
                <a:gd name="connsiteY11" fmla="*/ 187198 h 187796"/>
                <a:gd name="connsiteX12" fmla="*/ 156746 w 320695"/>
                <a:gd name="connsiteY12" fmla="*/ 185885 h 187796"/>
                <a:gd name="connsiteX13" fmla="*/ 168789 w 320695"/>
                <a:gd name="connsiteY13" fmla="*/ 187602 h 187796"/>
                <a:gd name="connsiteX14" fmla="*/ 186785 w 320695"/>
                <a:gd name="connsiteY14" fmla="*/ 187602 h 187796"/>
                <a:gd name="connsiteX15" fmla="*/ 201518 w 320695"/>
                <a:gd name="connsiteY15" fmla="*/ 183158 h 187796"/>
                <a:gd name="connsiteX16" fmla="*/ 218068 w 320695"/>
                <a:gd name="connsiteY16" fmla="*/ 171879 h 187796"/>
                <a:gd name="connsiteX17" fmla="*/ 231253 w 320695"/>
                <a:gd name="connsiteY17" fmla="*/ 165718 h 187796"/>
                <a:gd name="connsiteX18" fmla="*/ 239394 w 320695"/>
                <a:gd name="connsiteY18" fmla="*/ 164102 h 187796"/>
                <a:gd name="connsiteX19" fmla="*/ 246155 w 320695"/>
                <a:gd name="connsiteY19" fmla="*/ 162789 h 187796"/>
                <a:gd name="connsiteX20" fmla="*/ 250999 w 320695"/>
                <a:gd name="connsiteY20" fmla="*/ 162924 h 187796"/>
                <a:gd name="connsiteX21" fmla="*/ 266237 w 320695"/>
                <a:gd name="connsiteY21" fmla="*/ 154675 h 187796"/>
                <a:gd name="connsiteX22" fmla="*/ 274175 w 320695"/>
                <a:gd name="connsiteY22" fmla="*/ 139794 h 187796"/>
                <a:gd name="connsiteX23" fmla="*/ 272426 w 320695"/>
                <a:gd name="connsiteY23" fmla="*/ 131512 h 187796"/>
                <a:gd name="connsiteX24" fmla="*/ 273637 w 320695"/>
                <a:gd name="connsiteY24" fmla="*/ 123263 h 187796"/>
                <a:gd name="connsiteX25" fmla="*/ 285948 w 320695"/>
                <a:gd name="connsiteY25" fmla="*/ 111345 h 187796"/>
                <a:gd name="connsiteX26" fmla="*/ 306232 w 320695"/>
                <a:gd name="connsiteY26" fmla="*/ 103534 h 187796"/>
                <a:gd name="connsiteX27" fmla="*/ 312017 w 320695"/>
                <a:gd name="connsiteY27" fmla="*/ 88249 h 187796"/>
                <a:gd name="connsiteX28" fmla="*/ 306938 w 320695"/>
                <a:gd name="connsiteY28" fmla="*/ 72122 h 187796"/>
                <a:gd name="connsiteX29" fmla="*/ 314910 w 320695"/>
                <a:gd name="connsiteY29" fmla="*/ 56837 h 187796"/>
                <a:gd name="connsiteX30" fmla="*/ 320696 w 320695"/>
                <a:gd name="connsiteY30" fmla="*/ 54413 h 187796"/>
                <a:gd name="connsiteX31" fmla="*/ 307947 w 320695"/>
                <a:gd name="connsiteY31" fmla="*/ 48151 h 187796"/>
                <a:gd name="connsiteX32" fmla="*/ 283257 w 320695"/>
                <a:gd name="connsiteY32" fmla="*/ 37681 h 187796"/>
                <a:gd name="connsiteX33" fmla="*/ 256784 w 320695"/>
                <a:gd name="connsiteY33" fmla="*/ 23406 h 187796"/>
                <a:gd name="connsiteX34" fmla="*/ 216756 w 320695"/>
                <a:gd name="connsiteY34" fmla="*/ 9130 h 187796"/>
                <a:gd name="connsiteX35" fmla="*/ 184833 w 320695"/>
                <a:gd name="connsiteY35" fmla="*/ 17985 h 187796"/>
                <a:gd name="connsiteX36" fmla="*/ 167880 w 320695"/>
                <a:gd name="connsiteY36" fmla="*/ 23540 h 187796"/>
                <a:gd name="connsiteX37" fmla="*/ 149212 w 320695"/>
                <a:gd name="connsiteY37" fmla="*/ 23439 h 187796"/>
                <a:gd name="connsiteX38" fmla="*/ 127549 w 320695"/>
                <a:gd name="connsiteY38" fmla="*/ 26099 h 187796"/>
                <a:gd name="connsiteX39" fmla="*/ 88630 w 320695"/>
                <a:gd name="connsiteY39" fmla="*/ 13002 h 187796"/>
                <a:gd name="connsiteX40" fmla="*/ 64512 w 320695"/>
                <a:gd name="connsiteY40" fmla="*/ 1757 h 187796"/>
                <a:gd name="connsiteX41" fmla="*/ 34204 w 320695"/>
                <a:gd name="connsiteY41" fmla="*/ 3744 h 187796"/>
                <a:gd name="connsiteX42" fmla="*/ 17016 w 320695"/>
                <a:gd name="connsiteY42" fmla="*/ 17547 h 187796"/>
                <a:gd name="connsiteX43" fmla="*/ 2114 w 320695"/>
                <a:gd name="connsiteY43" fmla="*/ 38287 h 187796"/>
                <a:gd name="connsiteX44" fmla="*/ 2451 w 320695"/>
                <a:gd name="connsiteY44" fmla="*/ 59497 h 187796"/>
                <a:gd name="connsiteX45" fmla="*/ 9548 w 320695"/>
                <a:gd name="connsiteY45" fmla="*/ 87778 h 187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0695" h="187796">
                  <a:moveTo>
                    <a:pt x="9548" y="87778"/>
                  </a:moveTo>
                  <a:cubicBezTo>
                    <a:pt x="9649" y="90033"/>
                    <a:pt x="10154" y="92356"/>
                    <a:pt x="10659" y="94646"/>
                  </a:cubicBezTo>
                  <a:cubicBezTo>
                    <a:pt x="14930" y="94882"/>
                    <a:pt x="19269" y="95218"/>
                    <a:pt x="23205" y="95218"/>
                  </a:cubicBezTo>
                  <a:cubicBezTo>
                    <a:pt x="45709" y="95218"/>
                    <a:pt x="75646" y="94074"/>
                    <a:pt x="89942" y="115015"/>
                  </a:cubicBezTo>
                  <a:cubicBezTo>
                    <a:pt x="93373" y="120031"/>
                    <a:pt x="94282" y="125418"/>
                    <a:pt x="96366" y="131074"/>
                  </a:cubicBezTo>
                  <a:cubicBezTo>
                    <a:pt x="98486" y="136865"/>
                    <a:pt x="101379" y="142151"/>
                    <a:pt x="103431" y="147941"/>
                  </a:cubicBezTo>
                  <a:cubicBezTo>
                    <a:pt x="102725" y="148009"/>
                    <a:pt x="102119" y="147807"/>
                    <a:pt x="101413" y="147908"/>
                  </a:cubicBezTo>
                  <a:cubicBezTo>
                    <a:pt x="109082" y="146528"/>
                    <a:pt x="115708" y="148413"/>
                    <a:pt x="122537" y="151308"/>
                  </a:cubicBezTo>
                  <a:cubicBezTo>
                    <a:pt x="128827" y="154002"/>
                    <a:pt x="131484" y="155416"/>
                    <a:pt x="134983" y="162014"/>
                  </a:cubicBezTo>
                  <a:cubicBezTo>
                    <a:pt x="138111" y="167974"/>
                    <a:pt x="139456" y="174505"/>
                    <a:pt x="141071" y="180969"/>
                  </a:cubicBezTo>
                  <a:cubicBezTo>
                    <a:pt x="141643" y="183191"/>
                    <a:pt x="142215" y="185346"/>
                    <a:pt x="142720" y="187568"/>
                  </a:cubicBezTo>
                  <a:cubicBezTo>
                    <a:pt x="143392" y="187467"/>
                    <a:pt x="143930" y="187332"/>
                    <a:pt x="144704" y="187198"/>
                  </a:cubicBezTo>
                  <a:cubicBezTo>
                    <a:pt x="149043" y="186424"/>
                    <a:pt x="152307" y="185649"/>
                    <a:pt x="156746" y="185885"/>
                  </a:cubicBezTo>
                  <a:cubicBezTo>
                    <a:pt x="160850" y="186121"/>
                    <a:pt x="164618" y="187501"/>
                    <a:pt x="168789" y="187602"/>
                  </a:cubicBezTo>
                  <a:cubicBezTo>
                    <a:pt x="174709" y="187770"/>
                    <a:pt x="180865" y="187939"/>
                    <a:pt x="186785" y="187602"/>
                  </a:cubicBezTo>
                  <a:cubicBezTo>
                    <a:pt x="191830" y="187332"/>
                    <a:pt x="196976" y="185245"/>
                    <a:pt x="201518" y="183158"/>
                  </a:cubicBezTo>
                  <a:cubicBezTo>
                    <a:pt x="207943" y="180195"/>
                    <a:pt x="212316" y="175785"/>
                    <a:pt x="218068" y="171879"/>
                  </a:cubicBezTo>
                  <a:cubicBezTo>
                    <a:pt x="222575" y="168816"/>
                    <a:pt x="226040" y="167401"/>
                    <a:pt x="231253" y="165718"/>
                  </a:cubicBezTo>
                  <a:cubicBezTo>
                    <a:pt x="234112" y="164809"/>
                    <a:pt x="236467" y="164607"/>
                    <a:pt x="239394" y="164102"/>
                  </a:cubicBezTo>
                  <a:cubicBezTo>
                    <a:pt x="241782" y="163698"/>
                    <a:pt x="243599" y="162856"/>
                    <a:pt x="246155" y="162789"/>
                  </a:cubicBezTo>
                  <a:cubicBezTo>
                    <a:pt x="247601" y="162755"/>
                    <a:pt x="249586" y="163193"/>
                    <a:pt x="250999" y="162924"/>
                  </a:cubicBezTo>
                  <a:cubicBezTo>
                    <a:pt x="256549" y="161813"/>
                    <a:pt x="262469" y="158883"/>
                    <a:pt x="266237" y="154675"/>
                  </a:cubicBezTo>
                  <a:cubicBezTo>
                    <a:pt x="269331" y="151207"/>
                    <a:pt x="274444" y="144407"/>
                    <a:pt x="274175" y="139794"/>
                  </a:cubicBezTo>
                  <a:cubicBezTo>
                    <a:pt x="274007" y="136898"/>
                    <a:pt x="272392" y="134710"/>
                    <a:pt x="272426" y="131512"/>
                  </a:cubicBezTo>
                  <a:cubicBezTo>
                    <a:pt x="272460" y="128381"/>
                    <a:pt x="272325" y="126192"/>
                    <a:pt x="273637" y="123263"/>
                  </a:cubicBezTo>
                  <a:cubicBezTo>
                    <a:pt x="276462" y="116934"/>
                    <a:pt x="279322" y="113231"/>
                    <a:pt x="285948" y="111345"/>
                  </a:cubicBezTo>
                  <a:cubicBezTo>
                    <a:pt x="292474" y="109493"/>
                    <a:pt x="300480" y="107305"/>
                    <a:pt x="306232" y="103534"/>
                  </a:cubicBezTo>
                  <a:cubicBezTo>
                    <a:pt x="312455" y="99427"/>
                    <a:pt x="312220" y="95218"/>
                    <a:pt x="312017" y="88249"/>
                  </a:cubicBezTo>
                  <a:cubicBezTo>
                    <a:pt x="311815" y="81920"/>
                    <a:pt x="307981" y="78048"/>
                    <a:pt x="306938" y="72122"/>
                  </a:cubicBezTo>
                  <a:cubicBezTo>
                    <a:pt x="305861" y="66028"/>
                    <a:pt x="310201" y="60170"/>
                    <a:pt x="314910" y="56837"/>
                  </a:cubicBezTo>
                  <a:cubicBezTo>
                    <a:pt x="316894" y="55423"/>
                    <a:pt x="318778" y="54784"/>
                    <a:pt x="320696" y="54413"/>
                  </a:cubicBezTo>
                  <a:cubicBezTo>
                    <a:pt x="316525" y="52090"/>
                    <a:pt x="312186" y="50037"/>
                    <a:pt x="307947" y="48151"/>
                  </a:cubicBezTo>
                  <a:cubicBezTo>
                    <a:pt x="299773" y="44515"/>
                    <a:pt x="291431" y="41283"/>
                    <a:pt x="283257" y="37681"/>
                  </a:cubicBezTo>
                  <a:cubicBezTo>
                    <a:pt x="273872" y="33539"/>
                    <a:pt x="265698" y="28220"/>
                    <a:pt x="256784" y="23406"/>
                  </a:cubicBezTo>
                  <a:cubicBezTo>
                    <a:pt x="243968" y="16470"/>
                    <a:pt x="231759" y="6471"/>
                    <a:pt x="216756" y="9130"/>
                  </a:cubicBezTo>
                  <a:cubicBezTo>
                    <a:pt x="206059" y="11050"/>
                    <a:pt x="195261" y="14955"/>
                    <a:pt x="184833" y="17985"/>
                  </a:cubicBezTo>
                  <a:cubicBezTo>
                    <a:pt x="178913" y="19702"/>
                    <a:pt x="173465" y="22698"/>
                    <a:pt x="167880" y="23540"/>
                  </a:cubicBezTo>
                  <a:cubicBezTo>
                    <a:pt x="161960" y="24416"/>
                    <a:pt x="155165" y="23372"/>
                    <a:pt x="149212" y="23439"/>
                  </a:cubicBezTo>
                  <a:cubicBezTo>
                    <a:pt x="141777" y="23473"/>
                    <a:pt x="134983" y="26099"/>
                    <a:pt x="127549" y="26099"/>
                  </a:cubicBezTo>
                  <a:cubicBezTo>
                    <a:pt x="113354" y="26031"/>
                    <a:pt x="101008" y="18793"/>
                    <a:pt x="88630" y="13002"/>
                  </a:cubicBezTo>
                  <a:cubicBezTo>
                    <a:pt x="80524" y="9198"/>
                    <a:pt x="73527" y="3643"/>
                    <a:pt x="64512" y="1757"/>
                  </a:cubicBezTo>
                  <a:cubicBezTo>
                    <a:pt x="54522" y="-364"/>
                    <a:pt x="43724" y="-1441"/>
                    <a:pt x="34204" y="3744"/>
                  </a:cubicBezTo>
                  <a:cubicBezTo>
                    <a:pt x="28587" y="6807"/>
                    <a:pt x="21658" y="13103"/>
                    <a:pt x="17016" y="17547"/>
                  </a:cubicBezTo>
                  <a:cubicBezTo>
                    <a:pt x="11231" y="23136"/>
                    <a:pt x="5142" y="31082"/>
                    <a:pt x="2114" y="38287"/>
                  </a:cubicBezTo>
                  <a:cubicBezTo>
                    <a:pt x="-1014" y="45693"/>
                    <a:pt x="-476" y="51955"/>
                    <a:pt x="2451" y="59497"/>
                  </a:cubicBezTo>
                  <a:cubicBezTo>
                    <a:pt x="6319" y="69294"/>
                    <a:pt x="9077" y="77610"/>
                    <a:pt x="9548" y="87778"/>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4" name="Freeform 1226">
              <a:extLst>
                <a:ext uri="{FF2B5EF4-FFF2-40B4-BE49-F238E27FC236}">
                  <a16:creationId xmlns:a16="http://schemas.microsoft.com/office/drawing/2014/main" id="{44364C65-D75F-7518-4862-1A1F814C1D90}"/>
                </a:ext>
              </a:extLst>
            </p:cNvPr>
            <p:cNvSpPr>
              <a:spLocks/>
            </p:cNvSpPr>
            <p:nvPr/>
          </p:nvSpPr>
          <p:spPr>
            <a:xfrm>
              <a:off x="12606295" y="3806672"/>
              <a:ext cx="385864" cy="158676"/>
            </a:xfrm>
            <a:custGeom>
              <a:avLst/>
              <a:gdLst>
                <a:gd name="connsiteX0" fmla="*/ 3049 w 397180"/>
                <a:gd name="connsiteY0" fmla="*/ 114249 h 163420"/>
                <a:gd name="connsiteX1" fmla="*/ 6917 w 397180"/>
                <a:gd name="connsiteY1" fmla="*/ 121555 h 163420"/>
                <a:gd name="connsiteX2" fmla="*/ 22290 w 397180"/>
                <a:gd name="connsiteY2" fmla="*/ 109401 h 163420"/>
                <a:gd name="connsiteX3" fmla="*/ 52597 w 397180"/>
                <a:gd name="connsiteY3" fmla="*/ 107414 h 163420"/>
                <a:gd name="connsiteX4" fmla="*/ 76716 w 397180"/>
                <a:gd name="connsiteY4" fmla="*/ 118659 h 163420"/>
                <a:gd name="connsiteX5" fmla="*/ 115634 w 397180"/>
                <a:gd name="connsiteY5" fmla="*/ 131756 h 163420"/>
                <a:gd name="connsiteX6" fmla="*/ 137297 w 397180"/>
                <a:gd name="connsiteY6" fmla="*/ 129096 h 163420"/>
                <a:gd name="connsiteX7" fmla="*/ 155965 w 397180"/>
                <a:gd name="connsiteY7" fmla="*/ 129197 h 163420"/>
                <a:gd name="connsiteX8" fmla="*/ 172919 w 397180"/>
                <a:gd name="connsiteY8" fmla="*/ 123642 h 163420"/>
                <a:gd name="connsiteX9" fmla="*/ 204841 w 397180"/>
                <a:gd name="connsiteY9" fmla="*/ 114787 h 163420"/>
                <a:gd name="connsiteX10" fmla="*/ 244870 w 397180"/>
                <a:gd name="connsiteY10" fmla="*/ 129063 h 163420"/>
                <a:gd name="connsiteX11" fmla="*/ 271342 w 397180"/>
                <a:gd name="connsiteY11" fmla="*/ 143338 h 163420"/>
                <a:gd name="connsiteX12" fmla="*/ 296032 w 397180"/>
                <a:gd name="connsiteY12" fmla="*/ 153808 h 163420"/>
                <a:gd name="connsiteX13" fmla="*/ 308781 w 397180"/>
                <a:gd name="connsiteY13" fmla="*/ 160070 h 163420"/>
                <a:gd name="connsiteX14" fmla="*/ 320251 w 397180"/>
                <a:gd name="connsiteY14" fmla="*/ 160878 h 163420"/>
                <a:gd name="connsiteX15" fmla="*/ 347867 w 397180"/>
                <a:gd name="connsiteY15" fmla="*/ 162595 h 163420"/>
                <a:gd name="connsiteX16" fmla="*/ 357723 w 397180"/>
                <a:gd name="connsiteY16" fmla="*/ 156704 h 163420"/>
                <a:gd name="connsiteX17" fmla="*/ 366066 w 397180"/>
                <a:gd name="connsiteY17" fmla="*/ 151048 h 163420"/>
                <a:gd name="connsiteX18" fmla="*/ 385744 w 397180"/>
                <a:gd name="connsiteY18" fmla="*/ 135863 h 163420"/>
                <a:gd name="connsiteX19" fmla="*/ 397180 w 397180"/>
                <a:gd name="connsiteY19" fmla="*/ 134516 h 163420"/>
                <a:gd name="connsiteX20" fmla="*/ 390588 w 397180"/>
                <a:gd name="connsiteY20" fmla="*/ 119130 h 163420"/>
                <a:gd name="connsiteX21" fmla="*/ 369564 w 397180"/>
                <a:gd name="connsiteY21" fmla="*/ 89268 h 163420"/>
                <a:gd name="connsiteX22" fmla="*/ 360650 w 397180"/>
                <a:gd name="connsiteY22" fmla="*/ 60953 h 163420"/>
                <a:gd name="connsiteX23" fmla="*/ 354226 w 397180"/>
                <a:gd name="connsiteY23" fmla="*/ 40181 h 163420"/>
                <a:gd name="connsiteX24" fmla="*/ 334581 w 397180"/>
                <a:gd name="connsiteY24" fmla="*/ 25838 h 163420"/>
                <a:gd name="connsiteX25" fmla="*/ 315104 w 397180"/>
                <a:gd name="connsiteY25" fmla="*/ 22942 h 163420"/>
                <a:gd name="connsiteX26" fmla="*/ 306594 w 397180"/>
                <a:gd name="connsiteY26" fmla="*/ 25232 h 163420"/>
                <a:gd name="connsiteX27" fmla="*/ 287522 w 397180"/>
                <a:gd name="connsiteY27" fmla="*/ 27791 h 163420"/>
                <a:gd name="connsiteX28" fmla="*/ 262429 w 397180"/>
                <a:gd name="connsiteY28" fmla="*/ 26646 h 163420"/>
                <a:gd name="connsiteX29" fmla="*/ 239790 w 397180"/>
                <a:gd name="connsiteY29" fmla="*/ 16950 h 163420"/>
                <a:gd name="connsiteX30" fmla="*/ 205177 w 397180"/>
                <a:gd name="connsiteY30" fmla="*/ 487 h 163420"/>
                <a:gd name="connsiteX31" fmla="*/ 172448 w 397180"/>
                <a:gd name="connsiteY31" fmla="*/ 14896 h 163420"/>
                <a:gd name="connsiteX32" fmla="*/ 162995 w 397180"/>
                <a:gd name="connsiteY32" fmla="*/ 43581 h 163420"/>
                <a:gd name="connsiteX33" fmla="*/ 136085 w 397180"/>
                <a:gd name="connsiteY33" fmla="*/ 65566 h 163420"/>
                <a:gd name="connsiteX34" fmla="*/ 118224 w 397180"/>
                <a:gd name="connsiteY34" fmla="*/ 62973 h 163420"/>
                <a:gd name="connsiteX35" fmla="*/ 101473 w 397180"/>
                <a:gd name="connsiteY35" fmla="*/ 58159 h 163420"/>
                <a:gd name="connsiteX36" fmla="*/ 85427 w 397180"/>
                <a:gd name="connsiteY36" fmla="*/ 50045 h 163420"/>
                <a:gd name="connsiteX37" fmla="*/ 74395 w 397180"/>
                <a:gd name="connsiteY37" fmla="*/ 41392 h 163420"/>
                <a:gd name="connsiteX38" fmla="*/ 44659 w 397180"/>
                <a:gd name="connsiteY38" fmla="*/ 30821 h 163420"/>
                <a:gd name="connsiteX39" fmla="*/ 18017 w 397180"/>
                <a:gd name="connsiteY39" fmla="*/ 52637 h 163420"/>
                <a:gd name="connsiteX40" fmla="*/ 2847 w 397180"/>
                <a:gd name="connsiteY40" fmla="*/ 80952 h 163420"/>
                <a:gd name="connsiteX41" fmla="*/ 2410 w 397180"/>
                <a:gd name="connsiteY41" fmla="*/ 90648 h 163420"/>
                <a:gd name="connsiteX42" fmla="*/ 21 w 397180"/>
                <a:gd name="connsiteY42" fmla="*/ 96977 h 163420"/>
                <a:gd name="connsiteX43" fmla="*/ 2746 w 397180"/>
                <a:gd name="connsiteY43" fmla="*/ 106943 h 163420"/>
                <a:gd name="connsiteX44" fmla="*/ 3049 w 397180"/>
                <a:gd name="connsiteY44" fmla="*/ 114249 h 16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97180" h="163420">
                  <a:moveTo>
                    <a:pt x="3049" y="114249"/>
                  </a:moveTo>
                  <a:cubicBezTo>
                    <a:pt x="3924" y="116605"/>
                    <a:pt x="5403" y="119097"/>
                    <a:pt x="6917" y="121555"/>
                  </a:cubicBezTo>
                  <a:cubicBezTo>
                    <a:pt x="11425" y="117279"/>
                    <a:pt x="17277" y="112094"/>
                    <a:pt x="22290" y="109401"/>
                  </a:cubicBezTo>
                  <a:cubicBezTo>
                    <a:pt x="31809" y="104216"/>
                    <a:pt x="42607" y="105293"/>
                    <a:pt x="52597" y="107414"/>
                  </a:cubicBezTo>
                  <a:cubicBezTo>
                    <a:pt x="61578" y="109334"/>
                    <a:pt x="68575" y="114855"/>
                    <a:pt x="76716" y="118659"/>
                  </a:cubicBezTo>
                  <a:cubicBezTo>
                    <a:pt x="89060" y="124450"/>
                    <a:pt x="101439" y="131688"/>
                    <a:pt x="115634" y="131756"/>
                  </a:cubicBezTo>
                  <a:cubicBezTo>
                    <a:pt x="123068" y="131790"/>
                    <a:pt x="129863" y="129163"/>
                    <a:pt x="137297" y="129096"/>
                  </a:cubicBezTo>
                  <a:cubicBezTo>
                    <a:pt x="143251" y="129063"/>
                    <a:pt x="150045" y="130106"/>
                    <a:pt x="155965" y="129197"/>
                  </a:cubicBezTo>
                  <a:cubicBezTo>
                    <a:pt x="161549" y="128355"/>
                    <a:pt x="166965" y="125359"/>
                    <a:pt x="172919" y="123642"/>
                  </a:cubicBezTo>
                  <a:cubicBezTo>
                    <a:pt x="183346" y="120612"/>
                    <a:pt x="194144" y="116707"/>
                    <a:pt x="204841" y="114787"/>
                  </a:cubicBezTo>
                  <a:cubicBezTo>
                    <a:pt x="219843" y="112128"/>
                    <a:pt x="232053" y="122127"/>
                    <a:pt x="244870" y="129063"/>
                  </a:cubicBezTo>
                  <a:cubicBezTo>
                    <a:pt x="253817" y="133911"/>
                    <a:pt x="261957" y="139230"/>
                    <a:pt x="271342" y="143338"/>
                  </a:cubicBezTo>
                  <a:cubicBezTo>
                    <a:pt x="279516" y="146940"/>
                    <a:pt x="287824" y="150172"/>
                    <a:pt x="296032" y="153808"/>
                  </a:cubicBezTo>
                  <a:cubicBezTo>
                    <a:pt x="300271" y="155694"/>
                    <a:pt x="304610" y="157781"/>
                    <a:pt x="308781" y="160070"/>
                  </a:cubicBezTo>
                  <a:cubicBezTo>
                    <a:pt x="312346" y="159363"/>
                    <a:pt x="315979" y="159969"/>
                    <a:pt x="320251" y="160878"/>
                  </a:cubicBezTo>
                  <a:cubicBezTo>
                    <a:pt x="328930" y="162730"/>
                    <a:pt x="338988" y="164514"/>
                    <a:pt x="347867" y="162595"/>
                  </a:cubicBezTo>
                  <a:cubicBezTo>
                    <a:pt x="352039" y="161686"/>
                    <a:pt x="354495" y="159094"/>
                    <a:pt x="357723" y="156704"/>
                  </a:cubicBezTo>
                  <a:cubicBezTo>
                    <a:pt x="360246" y="154818"/>
                    <a:pt x="363845" y="153202"/>
                    <a:pt x="366066" y="151048"/>
                  </a:cubicBezTo>
                  <a:cubicBezTo>
                    <a:pt x="371885" y="145324"/>
                    <a:pt x="377502" y="138725"/>
                    <a:pt x="385744" y="135863"/>
                  </a:cubicBezTo>
                  <a:cubicBezTo>
                    <a:pt x="389511" y="134550"/>
                    <a:pt x="393413" y="134180"/>
                    <a:pt x="397180" y="134516"/>
                  </a:cubicBezTo>
                  <a:cubicBezTo>
                    <a:pt x="395364" y="129298"/>
                    <a:pt x="393278" y="124147"/>
                    <a:pt x="390588" y="119130"/>
                  </a:cubicBezTo>
                  <a:cubicBezTo>
                    <a:pt x="384734" y="108290"/>
                    <a:pt x="375821" y="99806"/>
                    <a:pt x="369564" y="89268"/>
                  </a:cubicBezTo>
                  <a:cubicBezTo>
                    <a:pt x="363845" y="79672"/>
                    <a:pt x="363745" y="71424"/>
                    <a:pt x="360650" y="60953"/>
                  </a:cubicBezTo>
                  <a:cubicBezTo>
                    <a:pt x="358531" y="53849"/>
                    <a:pt x="357488" y="47116"/>
                    <a:pt x="354226" y="40181"/>
                  </a:cubicBezTo>
                  <a:cubicBezTo>
                    <a:pt x="350222" y="31764"/>
                    <a:pt x="343999" y="28026"/>
                    <a:pt x="334581" y="25838"/>
                  </a:cubicBezTo>
                  <a:cubicBezTo>
                    <a:pt x="329804" y="24727"/>
                    <a:pt x="319746" y="22134"/>
                    <a:pt x="315104" y="22942"/>
                  </a:cubicBezTo>
                  <a:cubicBezTo>
                    <a:pt x="312548" y="23380"/>
                    <a:pt x="309150" y="24626"/>
                    <a:pt x="306594" y="25232"/>
                  </a:cubicBezTo>
                  <a:cubicBezTo>
                    <a:pt x="299665" y="26882"/>
                    <a:pt x="294923" y="27757"/>
                    <a:pt x="287522" y="27791"/>
                  </a:cubicBezTo>
                  <a:cubicBezTo>
                    <a:pt x="279280" y="27791"/>
                    <a:pt x="270434" y="28733"/>
                    <a:pt x="262429" y="26646"/>
                  </a:cubicBezTo>
                  <a:cubicBezTo>
                    <a:pt x="254288" y="24525"/>
                    <a:pt x="247056" y="21024"/>
                    <a:pt x="239790" y="16950"/>
                  </a:cubicBezTo>
                  <a:cubicBezTo>
                    <a:pt x="228387" y="10553"/>
                    <a:pt x="218868" y="2203"/>
                    <a:pt x="205177" y="487"/>
                  </a:cubicBezTo>
                  <a:cubicBezTo>
                    <a:pt x="190881" y="-1298"/>
                    <a:pt x="179545" y="1463"/>
                    <a:pt x="172448" y="14896"/>
                  </a:cubicBezTo>
                  <a:cubicBezTo>
                    <a:pt x="167839" y="23582"/>
                    <a:pt x="168311" y="34389"/>
                    <a:pt x="162995" y="43581"/>
                  </a:cubicBezTo>
                  <a:cubicBezTo>
                    <a:pt x="156503" y="54859"/>
                    <a:pt x="149171" y="62132"/>
                    <a:pt x="136085" y="65566"/>
                  </a:cubicBezTo>
                  <a:cubicBezTo>
                    <a:pt x="129829" y="67215"/>
                    <a:pt x="124009" y="64758"/>
                    <a:pt x="118224" y="62973"/>
                  </a:cubicBezTo>
                  <a:cubicBezTo>
                    <a:pt x="112673" y="61256"/>
                    <a:pt x="107022" y="60583"/>
                    <a:pt x="101473" y="58159"/>
                  </a:cubicBezTo>
                  <a:cubicBezTo>
                    <a:pt x="95720" y="55634"/>
                    <a:pt x="90877" y="53075"/>
                    <a:pt x="85427" y="50045"/>
                  </a:cubicBezTo>
                  <a:cubicBezTo>
                    <a:pt x="80819" y="47520"/>
                    <a:pt x="78363" y="44624"/>
                    <a:pt x="74395" y="41392"/>
                  </a:cubicBezTo>
                  <a:cubicBezTo>
                    <a:pt x="67129" y="35467"/>
                    <a:pt x="54044" y="28431"/>
                    <a:pt x="44659" y="30821"/>
                  </a:cubicBezTo>
                  <a:cubicBezTo>
                    <a:pt x="33255" y="33750"/>
                    <a:pt x="24846" y="43547"/>
                    <a:pt x="18017" y="52637"/>
                  </a:cubicBezTo>
                  <a:cubicBezTo>
                    <a:pt x="11929" y="60751"/>
                    <a:pt x="4731" y="70750"/>
                    <a:pt x="2847" y="80952"/>
                  </a:cubicBezTo>
                  <a:cubicBezTo>
                    <a:pt x="2241" y="84150"/>
                    <a:pt x="3150" y="87483"/>
                    <a:pt x="2410" y="90648"/>
                  </a:cubicBezTo>
                  <a:cubicBezTo>
                    <a:pt x="1804" y="93207"/>
                    <a:pt x="257" y="93880"/>
                    <a:pt x="21" y="96977"/>
                  </a:cubicBezTo>
                  <a:cubicBezTo>
                    <a:pt x="-248" y="101017"/>
                    <a:pt x="2141" y="103172"/>
                    <a:pt x="2746" y="106943"/>
                  </a:cubicBezTo>
                  <a:cubicBezTo>
                    <a:pt x="3150" y="109434"/>
                    <a:pt x="2073" y="111657"/>
                    <a:pt x="3049" y="114249"/>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5" name="Freeform 1227">
              <a:extLst>
                <a:ext uri="{FF2B5EF4-FFF2-40B4-BE49-F238E27FC236}">
                  <a16:creationId xmlns:a16="http://schemas.microsoft.com/office/drawing/2014/main" id="{5B33385D-22AC-AD01-9B1E-2698CBCD4D79}"/>
                </a:ext>
              </a:extLst>
            </p:cNvPr>
            <p:cNvSpPr>
              <a:spLocks/>
            </p:cNvSpPr>
            <p:nvPr/>
          </p:nvSpPr>
          <p:spPr>
            <a:xfrm>
              <a:off x="12225375" y="4015770"/>
              <a:ext cx="559020" cy="410198"/>
            </a:xfrm>
            <a:custGeom>
              <a:avLst/>
              <a:gdLst>
                <a:gd name="connsiteX0" fmla="*/ 3666 w 575414"/>
                <a:gd name="connsiteY0" fmla="*/ 102991 h 422462"/>
                <a:gd name="connsiteX1" fmla="*/ 672 w 575414"/>
                <a:gd name="connsiteY1" fmla="*/ 120734 h 422462"/>
                <a:gd name="connsiteX2" fmla="*/ 2320 w 575414"/>
                <a:gd name="connsiteY2" fmla="*/ 140126 h 422462"/>
                <a:gd name="connsiteX3" fmla="*/ 8913 w 575414"/>
                <a:gd name="connsiteY3" fmla="*/ 147028 h 422462"/>
                <a:gd name="connsiteX4" fmla="*/ 18500 w 575414"/>
                <a:gd name="connsiteY4" fmla="*/ 153391 h 422462"/>
                <a:gd name="connsiteX5" fmla="*/ 33300 w 575414"/>
                <a:gd name="connsiteY5" fmla="*/ 168508 h 422462"/>
                <a:gd name="connsiteX6" fmla="*/ 28187 w 575414"/>
                <a:gd name="connsiteY6" fmla="*/ 180157 h 422462"/>
                <a:gd name="connsiteX7" fmla="*/ 26674 w 575414"/>
                <a:gd name="connsiteY7" fmla="*/ 189820 h 422462"/>
                <a:gd name="connsiteX8" fmla="*/ 28658 w 575414"/>
                <a:gd name="connsiteY8" fmla="*/ 206317 h 422462"/>
                <a:gd name="connsiteX9" fmla="*/ 36596 w 575414"/>
                <a:gd name="connsiteY9" fmla="*/ 221231 h 422462"/>
                <a:gd name="connsiteX10" fmla="*/ 44838 w 575414"/>
                <a:gd name="connsiteY10" fmla="*/ 246314 h 422462"/>
                <a:gd name="connsiteX11" fmla="*/ 41878 w 575414"/>
                <a:gd name="connsiteY11" fmla="*/ 265673 h 422462"/>
                <a:gd name="connsiteX12" fmla="*/ 41743 w 575414"/>
                <a:gd name="connsiteY12" fmla="*/ 263282 h 422462"/>
                <a:gd name="connsiteX13" fmla="*/ 47764 w 575414"/>
                <a:gd name="connsiteY13" fmla="*/ 267827 h 422462"/>
                <a:gd name="connsiteX14" fmla="*/ 59235 w 575414"/>
                <a:gd name="connsiteY14" fmla="*/ 279375 h 422462"/>
                <a:gd name="connsiteX15" fmla="*/ 67174 w 575414"/>
                <a:gd name="connsiteY15" fmla="*/ 285503 h 422462"/>
                <a:gd name="connsiteX16" fmla="*/ 79383 w 575414"/>
                <a:gd name="connsiteY16" fmla="*/ 291697 h 422462"/>
                <a:gd name="connsiteX17" fmla="*/ 90888 w 575414"/>
                <a:gd name="connsiteY17" fmla="*/ 295435 h 422462"/>
                <a:gd name="connsiteX18" fmla="*/ 97514 w 575414"/>
                <a:gd name="connsiteY18" fmla="*/ 295368 h 422462"/>
                <a:gd name="connsiteX19" fmla="*/ 104108 w 575414"/>
                <a:gd name="connsiteY19" fmla="*/ 297084 h 422462"/>
                <a:gd name="connsiteX20" fmla="*/ 124895 w 575414"/>
                <a:gd name="connsiteY20" fmla="*/ 309205 h 422462"/>
                <a:gd name="connsiteX21" fmla="*/ 140739 w 575414"/>
                <a:gd name="connsiteY21" fmla="*/ 327924 h 422462"/>
                <a:gd name="connsiteX22" fmla="*/ 152714 w 575414"/>
                <a:gd name="connsiteY22" fmla="*/ 337317 h 422462"/>
                <a:gd name="connsiteX23" fmla="*/ 159307 w 575414"/>
                <a:gd name="connsiteY23" fmla="*/ 339977 h 422462"/>
                <a:gd name="connsiteX24" fmla="*/ 164958 w 575414"/>
                <a:gd name="connsiteY24" fmla="*/ 341660 h 422462"/>
                <a:gd name="connsiteX25" fmla="*/ 178211 w 575414"/>
                <a:gd name="connsiteY25" fmla="*/ 339876 h 422462"/>
                <a:gd name="connsiteX26" fmla="*/ 192204 w 575414"/>
                <a:gd name="connsiteY26" fmla="*/ 338260 h 422462"/>
                <a:gd name="connsiteX27" fmla="*/ 197889 w 575414"/>
                <a:gd name="connsiteY27" fmla="*/ 337890 h 422462"/>
                <a:gd name="connsiteX28" fmla="*/ 202463 w 575414"/>
                <a:gd name="connsiteY28" fmla="*/ 336442 h 422462"/>
                <a:gd name="connsiteX29" fmla="*/ 207543 w 575414"/>
                <a:gd name="connsiteY29" fmla="*/ 337890 h 422462"/>
                <a:gd name="connsiteX30" fmla="*/ 215650 w 575414"/>
                <a:gd name="connsiteY30" fmla="*/ 338563 h 422462"/>
                <a:gd name="connsiteX31" fmla="*/ 225102 w 575414"/>
                <a:gd name="connsiteY31" fmla="*/ 342367 h 422462"/>
                <a:gd name="connsiteX32" fmla="*/ 234217 w 575414"/>
                <a:gd name="connsiteY32" fmla="*/ 345802 h 422462"/>
                <a:gd name="connsiteX33" fmla="*/ 244275 w 575414"/>
                <a:gd name="connsiteY33" fmla="*/ 352333 h 422462"/>
                <a:gd name="connsiteX34" fmla="*/ 254803 w 575414"/>
                <a:gd name="connsiteY34" fmla="*/ 357147 h 422462"/>
                <a:gd name="connsiteX35" fmla="*/ 265030 w 575414"/>
                <a:gd name="connsiteY35" fmla="*/ 364992 h 422462"/>
                <a:gd name="connsiteX36" fmla="*/ 290190 w 575414"/>
                <a:gd name="connsiteY36" fmla="*/ 397548 h 422462"/>
                <a:gd name="connsiteX37" fmla="*/ 290292 w 575414"/>
                <a:gd name="connsiteY37" fmla="*/ 397952 h 422462"/>
                <a:gd name="connsiteX38" fmla="*/ 299239 w 575414"/>
                <a:gd name="connsiteY38" fmla="*/ 396403 h 422462"/>
                <a:gd name="connsiteX39" fmla="*/ 316495 w 575414"/>
                <a:gd name="connsiteY39" fmla="*/ 398928 h 422462"/>
                <a:gd name="connsiteX40" fmla="*/ 326788 w 575414"/>
                <a:gd name="connsiteY40" fmla="*/ 407850 h 422462"/>
                <a:gd name="connsiteX41" fmla="*/ 361973 w 575414"/>
                <a:gd name="connsiteY41" fmla="*/ 413776 h 422462"/>
                <a:gd name="connsiteX42" fmla="*/ 376807 w 575414"/>
                <a:gd name="connsiteY42" fmla="*/ 403137 h 422462"/>
                <a:gd name="connsiteX43" fmla="*/ 395981 w 575414"/>
                <a:gd name="connsiteY43" fmla="*/ 395966 h 422462"/>
                <a:gd name="connsiteX44" fmla="*/ 418249 w 575414"/>
                <a:gd name="connsiteY44" fmla="*/ 394653 h 422462"/>
                <a:gd name="connsiteX45" fmla="*/ 439138 w 575414"/>
                <a:gd name="connsiteY45" fmla="*/ 404315 h 422462"/>
                <a:gd name="connsiteX46" fmla="*/ 451045 w 575414"/>
                <a:gd name="connsiteY46" fmla="*/ 408389 h 422462"/>
                <a:gd name="connsiteX47" fmla="*/ 459960 w 575414"/>
                <a:gd name="connsiteY47" fmla="*/ 408356 h 422462"/>
                <a:gd name="connsiteX48" fmla="*/ 478662 w 575414"/>
                <a:gd name="connsiteY48" fmla="*/ 408760 h 422462"/>
                <a:gd name="connsiteX49" fmla="*/ 499383 w 575414"/>
                <a:gd name="connsiteY49" fmla="*/ 418288 h 422462"/>
                <a:gd name="connsiteX50" fmla="*/ 505639 w 575414"/>
                <a:gd name="connsiteY50" fmla="*/ 422462 h 422462"/>
                <a:gd name="connsiteX51" fmla="*/ 505639 w 575414"/>
                <a:gd name="connsiteY51" fmla="*/ 422462 h 422462"/>
                <a:gd name="connsiteX52" fmla="*/ 509608 w 575414"/>
                <a:gd name="connsiteY52" fmla="*/ 418557 h 422462"/>
                <a:gd name="connsiteX53" fmla="*/ 518556 w 575414"/>
                <a:gd name="connsiteY53" fmla="*/ 407615 h 422462"/>
                <a:gd name="connsiteX54" fmla="*/ 520070 w 575414"/>
                <a:gd name="connsiteY54" fmla="*/ 388188 h 422462"/>
                <a:gd name="connsiteX55" fmla="*/ 526764 w 575414"/>
                <a:gd name="connsiteY55" fmla="*/ 354791 h 422462"/>
                <a:gd name="connsiteX56" fmla="*/ 542002 w 575414"/>
                <a:gd name="connsiteY56" fmla="*/ 346306 h 422462"/>
                <a:gd name="connsiteX57" fmla="*/ 563227 w 575414"/>
                <a:gd name="connsiteY57" fmla="*/ 340044 h 422462"/>
                <a:gd name="connsiteX58" fmla="*/ 572342 w 575414"/>
                <a:gd name="connsiteY58" fmla="*/ 302202 h 422462"/>
                <a:gd name="connsiteX59" fmla="*/ 563361 w 575414"/>
                <a:gd name="connsiteY59" fmla="*/ 287186 h 422462"/>
                <a:gd name="connsiteX60" fmla="*/ 559695 w 575414"/>
                <a:gd name="connsiteY60" fmla="*/ 264056 h 422462"/>
                <a:gd name="connsiteX61" fmla="*/ 569921 w 575414"/>
                <a:gd name="connsiteY61" fmla="*/ 245237 h 422462"/>
                <a:gd name="connsiteX62" fmla="*/ 568811 w 575414"/>
                <a:gd name="connsiteY62" fmla="*/ 244159 h 422462"/>
                <a:gd name="connsiteX63" fmla="*/ 539210 w 575414"/>
                <a:gd name="connsiteY63" fmla="*/ 219481 h 422462"/>
                <a:gd name="connsiteX64" fmla="*/ 523938 w 575414"/>
                <a:gd name="connsiteY64" fmla="*/ 196452 h 422462"/>
                <a:gd name="connsiteX65" fmla="*/ 540891 w 575414"/>
                <a:gd name="connsiteY65" fmla="*/ 180090 h 422462"/>
                <a:gd name="connsiteX66" fmla="*/ 554986 w 575414"/>
                <a:gd name="connsiteY66" fmla="*/ 159856 h 422462"/>
                <a:gd name="connsiteX67" fmla="*/ 552093 w 575414"/>
                <a:gd name="connsiteY67" fmla="*/ 132147 h 422462"/>
                <a:gd name="connsiteX68" fmla="*/ 533087 w 575414"/>
                <a:gd name="connsiteY68" fmla="*/ 107098 h 422462"/>
                <a:gd name="connsiteX69" fmla="*/ 521180 w 575414"/>
                <a:gd name="connsiteY69" fmla="*/ 71209 h 422462"/>
                <a:gd name="connsiteX70" fmla="*/ 515091 w 575414"/>
                <a:gd name="connsiteY70" fmla="*/ 52254 h 422462"/>
                <a:gd name="connsiteX71" fmla="*/ 502645 w 575414"/>
                <a:gd name="connsiteY71" fmla="*/ 41548 h 422462"/>
                <a:gd name="connsiteX72" fmla="*/ 481521 w 575414"/>
                <a:gd name="connsiteY72" fmla="*/ 38148 h 422462"/>
                <a:gd name="connsiteX73" fmla="*/ 474625 w 575414"/>
                <a:gd name="connsiteY73" fmla="*/ 41851 h 422462"/>
                <a:gd name="connsiteX74" fmla="*/ 466384 w 575414"/>
                <a:gd name="connsiteY74" fmla="*/ 51446 h 422462"/>
                <a:gd name="connsiteX75" fmla="*/ 455755 w 575414"/>
                <a:gd name="connsiteY75" fmla="*/ 58820 h 422462"/>
                <a:gd name="connsiteX76" fmla="*/ 413708 w 575414"/>
                <a:gd name="connsiteY76" fmla="*/ 61311 h 422462"/>
                <a:gd name="connsiteX77" fmla="*/ 393963 w 575414"/>
                <a:gd name="connsiteY77" fmla="*/ 56766 h 422462"/>
                <a:gd name="connsiteX78" fmla="*/ 375092 w 575414"/>
                <a:gd name="connsiteY78" fmla="*/ 54341 h 422462"/>
                <a:gd name="connsiteX79" fmla="*/ 336678 w 575414"/>
                <a:gd name="connsiteY79" fmla="*/ 53096 h 422462"/>
                <a:gd name="connsiteX80" fmla="*/ 317807 w 575414"/>
                <a:gd name="connsiteY80" fmla="*/ 42794 h 422462"/>
                <a:gd name="connsiteX81" fmla="*/ 303813 w 575414"/>
                <a:gd name="connsiteY81" fmla="*/ 34512 h 422462"/>
                <a:gd name="connsiteX82" fmla="*/ 286726 w 575414"/>
                <a:gd name="connsiteY82" fmla="*/ 33266 h 422462"/>
                <a:gd name="connsiteX83" fmla="*/ 268360 w 575414"/>
                <a:gd name="connsiteY83" fmla="*/ 36599 h 422462"/>
                <a:gd name="connsiteX84" fmla="*/ 235765 w 575414"/>
                <a:gd name="connsiteY84" fmla="*/ 18419 h 422462"/>
                <a:gd name="connsiteX85" fmla="*/ 227557 w 575414"/>
                <a:gd name="connsiteY85" fmla="*/ 2359 h 422462"/>
                <a:gd name="connsiteX86" fmla="*/ 207375 w 575414"/>
                <a:gd name="connsiteY86" fmla="*/ 238 h 422462"/>
                <a:gd name="connsiteX87" fmla="*/ 166572 w 575414"/>
                <a:gd name="connsiteY87" fmla="*/ 16298 h 422462"/>
                <a:gd name="connsiteX88" fmla="*/ 128696 w 575414"/>
                <a:gd name="connsiteY88" fmla="*/ 34478 h 422462"/>
                <a:gd name="connsiteX89" fmla="*/ 85506 w 575414"/>
                <a:gd name="connsiteY89" fmla="*/ 56261 h 422462"/>
                <a:gd name="connsiteX90" fmla="*/ 43021 w 575414"/>
                <a:gd name="connsiteY90" fmla="*/ 74845 h 422462"/>
                <a:gd name="connsiteX91" fmla="*/ 24959 w 575414"/>
                <a:gd name="connsiteY91" fmla="*/ 83902 h 422462"/>
                <a:gd name="connsiteX92" fmla="*/ 4372 w 575414"/>
                <a:gd name="connsiteY92" fmla="*/ 89389 h 422462"/>
                <a:gd name="connsiteX93" fmla="*/ 66 w 575414"/>
                <a:gd name="connsiteY93" fmla="*/ 91241 h 422462"/>
                <a:gd name="connsiteX94" fmla="*/ 3666 w 575414"/>
                <a:gd name="connsiteY94" fmla="*/ 102991 h 422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75414" h="422462">
                  <a:moveTo>
                    <a:pt x="3666" y="102991"/>
                  </a:moveTo>
                  <a:cubicBezTo>
                    <a:pt x="4574" y="108849"/>
                    <a:pt x="2085" y="115313"/>
                    <a:pt x="672" y="120734"/>
                  </a:cubicBezTo>
                  <a:cubicBezTo>
                    <a:pt x="-909" y="126794"/>
                    <a:pt x="571" y="134302"/>
                    <a:pt x="2320" y="140126"/>
                  </a:cubicBezTo>
                  <a:cubicBezTo>
                    <a:pt x="3632" y="144503"/>
                    <a:pt x="5280" y="144806"/>
                    <a:pt x="8913" y="147028"/>
                  </a:cubicBezTo>
                  <a:cubicBezTo>
                    <a:pt x="12311" y="149082"/>
                    <a:pt x="14867" y="151674"/>
                    <a:pt x="18500" y="153391"/>
                  </a:cubicBezTo>
                  <a:cubicBezTo>
                    <a:pt x="24420" y="156152"/>
                    <a:pt x="32964" y="161404"/>
                    <a:pt x="33300" y="168508"/>
                  </a:cubicBezTo>
                  <a:cubicBezTo>
                    <a:pt x="33536" y="173525"/>
                    <a:pt x="30441" y="176117"/>
                    <a:pt x="28187" y="180157"/>
                  </a:cubicBezTo>
                  <a:cubicBezTo>
                    <a:pt x="26371" y="183389"/>
                    <a:pt x="26674" y="186049"/>
                    <a:pt x="26674" y="189820"/>
                  </a:cubicBezTo>
                  <a:cubicBezTo>
                    <a:pt x="26674" y="195947"/>
                    <a:pt x="26674" y="200560"/>
                    <a:pt x="28658" y="206317"/>
                  </a:cubicBezTo>
                  <a:cubicBezTo>
                    <a:pt x="30508" y="211771"/>
                    <a:pt x="33737" y="216316"/>
                    <a:pt x="36596" y="221231"/>
                  </a:cubicBezTo>
                  <a:cubicBezTo>
                    <a:pt x="41071" y="228908"/>
                    <a:pt x="45174" y="237325"/>
                    <a:pt x="44838" y="246314"/>
                  </a:cubicBezTo>
                  <a:cubicBezTo>
                    <a:pt x="44568" y="252778"/>
                    <a:pt x="40297" y="259343"/>
                    <a:pt x="41878" y="265673"/>
                  </a:cubicBezTo>
                  <a:cubicBezTo>
                    <a:pt x="41676" y="264898"/>
                    <a:pt x="41777" y="264090"/>
                    <a:pt x="41743" y="263282"/>
                  </a:cubicBezTo>
                  <a:cubicBezTo>
                    <a:pt x="43795" y="264763"/>
                    <a:pt x="45914" y="266144"/>
                    <a:pt x="47764" y="267827"/>
                  </a:cubicBezTo>
                  <a:cubicBezTo>
                    <a:pt x="51801" y="271531"/>
                    <a:pt x="54829" y="275908"/>
                    <a:pt x="59235" y="279375"/>
                  </a:cubicBezTo>
                  <a:cubicBezTo>
                    <a:pt x="62095" y="281631"/>
                    <a:pt x="64079" y="283786"/>
                    <a:pt x="67174" y="285503"/>
                  </a:cubicBezTo>
                  <a:cubicBezTo>
                    <a:pt x="71277" y="287792"/>
                    <a:pt x="75146" y="289509"/>
                    <a:pt x="79383" y="291697"/>
                  </a:cubicBezTo>
                  <a:cubicBezTo>
                    <a:pt x="82950" y="293549"/>
                    <a:pt x="87154" y="294963"/>
                    <a:pt x="90888" y="295435"/>
                  </a:cubicBezTo>
                  <a:cubicBezTo>
                    <a:pt x="93041" y="295704"/>
                    <a:pt x="95362" y="295233"/>
                    <a:pt x="97514" y="295368"/>
                  </a:cubicBezTo>
                  <a:cubicBezTo>
                    <a:pt x="100004" y="295502"/>
                    <a:pt x="101686" y="296546"/>
                    <a:pt x="104108" y="297084"/>
                  </a:cubicBezTo>
                  <a:cubicBezTo>
                    <a:pt x="112618" y="299071"/>
                    <a:pt x="118908" y="302741"/>
                    <a:pt x="124895" y="309205"/>
                  </a:cubicBezTo>
                  <a:cubicBezTo>
                    <a:pt x="130479" y="315231"/>
                    <a:pt x="134987" y="321999"/>
                    <a:pt x="140739" y="327924"/>
                  </a:cubicBezTo>
                  <a:cubicBezTo>
                    <a:pt x="144305" y="331593"/>
                    <a:pt x="148677" y="334253"/>
                    <a:pt x="152714" y="337317"/>
                  </a:cubicBezTo>
                  <a:cubicBezTo>
                    <a:pt x="154799" y="338900"/>
                    <a:pt x="156851" y="339573"/>
                    <a:pt x="159307" y="339977"/>
                  </a:cubicBezTo>
                  <a:cubicBezTo>
                    <a:pt x="161796" y="340381"/>
                    <a:pt x="162771" y="341155"/>
                    <a:pt x="164958" y="341660"/>
                  </a:cubicBezTo>
                  <a:cubicBezTo>
                    <a:pt x="169700" y="342805"/>
                    <a:pt x="173804" y="340111"/>
                    <a:pt x="178211" y="339876"/>
                  </a:cubicBezTo>
                  <a:cubicBezTo>
                    <a:pt x="183122" y="339640"/>
                    <a:pt x="187327" y="338159"/>
                    <a:pt x="192204" y="338260"/>
                  </a:cubicBezTo>
                  <a:cubicBezTo>
                    <a:pt x="194189" y="338293"/>
                    <a:pt x="195971" y="338361"/>
                    <a:pt x="197889" y="337890"/>
                  </a:cubicBezTo>
                  <a:cubicBezTo>
                    <a:pt x="199504" y="337519"/>
                    <a:pt x="200715" y="336442"/>
                    <a:pt x="202463" y="336442"/>
                  </a:cubicBezTo>
                  <a:cubicBezTo>
                    <a:pt x="204515" y="336442"/>
                    <a:pt x="205693" y="337553"/>
                    <a:pt x="207543" y="337890"/>
                  </a:cubicBezTo>
                  <a:cubicBezTo>
                    <a:pt x="210268" y="338395"/>
                    <a:pt x="212925" y="337990"/>
                    <a:pt x="215650" y="338563"/>
                  </a:cubicBezTo>
                  <a:cubicBezTo>
                    <a:pt x="218980" y="339270"/>
                    <a:pt x="222008" y="341021"/>
                    <a:pt x="225102" y="342367"/>
                  </a:cubicBezTo>
                  <a:cubicBezTo>
                    <a:pt x="228062" y="343646"/>
                    <a:pt x="231324" y="344387"/>
                    <a:pt x="234217" y="345802"/>
                  </a:cubicBezTo>
                  <a:cubicBezTo>
                    <a:pt x="237817" y="347552"/>
                    <a:pt x="240777" y="350380"/>
                    <a:pt x="244275" y="352333"/>
                  </a:cubicBezTo>
                  <a:cubicBezTo>
                    <a:pt x="247706" y="354252"/>
                    <a:pt x="251440" y="355094"/>
                    <a:pt x="254803" y="357147"/>
                  </a:cubicBezTo>
                  <a:cubicBezTo>
                    <a:pt x="258403" y="359370"/>
                    <a:pt x="261935" y="362130"/>
                    <a:pt x="265030" y="364992"/>
                  </a:cubicBezTo>
                  <a:cubicBezTo>
                    <a:pt x="275726" y="374856"/>
                    <a:pt x="285212" y="383542"/>
                    <a:pt x="290190" y="397548"/>
                  </a:cubicBezTo>
                  <a:cubicBezTo>
                    <a:pt x="290224" y="397683"/>
                    <a:pt x="290258" y="397818"/>
                    <a:pt x="290292" y="397952"/>
                  </a:cubicBezTo>
                  <a:cubicBezTo>
                    <a:pt x="293218" y="397245"/>
                    <a:pt x="296144" y="396505"/>
                    <a:pt x="299239" y="396403"/>
                  </a:cubicBezTo>
                  <a:cubicBezTo>
                    <a:pt x="305496" y="396235"/>
                    <a:pt x="310945" y="395898"/>
                    <a:pt x="316495" y="398928"/>
                  </a:cubicBezTo>
                  <a:cubicBezTo>
                    <a:pt x="320768" y="401251"/>
                    <a:pt x="323256" y="404720"/>
                    <a:pt x="326788" y="407850"/>
                  </a:cubicBezTo>
                  <a:cubicBezTo>
                    <a:pt x="336341" y="416301"/>
                    <a:pt x="350402" y="419567"/>
                    <a:pt x="361973" y="413776"/>
                  </a:cubicBezTo>
                  <a:cubicBezTo>
                    <a:pt x="367591" y="410981"/>
                    <a:pt x="371560" y="406538"/>
                    <a:pt x="376807" y="403137"/>
                  </a:cubicBezTo>
                  <a:cubicBezTo>
                    <a:pt x="382593" y="399366"/>
                    <a:pt x="389219" y="397515"/>
                    <a:pt x="395981" y="395966"/>
                  </a:cubicBezTo>
                  <a:cubicBezTo>
                    <a:pt x="402742" y="394383"/>
                    <a:pt x="411320" y="393205"/>
                    <a:pt x="418249" y="394653"/>
                  </a:cubicBezTo>
                  <a:cubicBezTo>
                    <a:pt x="425548" y="396168"/>
                    <a:pt x="432511" y="400949"/>
                    <a:pt x="439138" y="404315"/>
                  </a:cubicBezTo>
                  <a:cubicBezTo>
                    <a:pt x="443578" y="406571"/>
                    <a:pt x="446067" y="408255"/>
                    <a:pt x="451045" y="408389"/>
                  </a:cubicBezTo>
                  <a:cubicBezTo>
                    <a:pt x="454006" y="408456"/>
                    <a:pt x="456999" y="408356"/>
                    <a:pt x="459960" y="408356"/>
                  </a:cubicBezTo>
                  <a:cubicBezTo>
                    <a:pt x="465981" y="408356"/>
                    <a:pt x="472775" y="407480"/>
                    <a:pt x="478662" y="408760"/>
                  </a:cubicBezTo>
                  <a:cubicBezTo>
                    <a:pt x="485927" y="410308"/>
                    <a:pt x="493025" y="414786"/>
                    <a:pt x="499383" y="418288"/>
                  </a:cubicBezTo>
                  <a:cubicBezTo>
                    <a:pt x="501536" y="419466"/>
                    <a:pt x="503621" y="420913"/>
                    <a:pt x="505639" y="422462"/>
                  </a:cubicBezTo>
                  <a:lnTo>
                    <a:pt x="505639" y="422462"/>
                  </a:lnTo>
                  <a:cubicBezTo>
                    <a:pt x="506985" y="421183"/>
                    <a:pt x="508297" y="419836"/>
                    <a:pt x="509608" y="418557"/>
                  </a:cubicBezTo>
                  <a:cubicBezTo>
                    <a:pt x="513039" y="415123"/>
                    <a:pt x="516369" y="412025"/>
                    <a:pt x="518556" y="407615"/>
                  </a:cubicBezTo>
                  <a:cubicBezTo>
                    <a:pt x="521281" y="402093"/>
                    <a:pt x="520070" y="394451"/>
                    <a:pt x="520070" y="388188"/>
                  </a:cubicBezTo>
                  <a:cubicBezTo>
                    <a:pt x="520070" y="376338"/>
                    <a:pt x="519229" y="364419"/>
                    <a:pt x="526764" y="354791"/>
                  </a:cubicBezTo>
                  <a:cubicBezTo>
                    <a:pt x="530935" y="349471"/>
                    <a:pt x="535645" y="346879"/>
                    <a:pt x="542002" y="346306"/>
                  </a:cubicBezTo>
                  <a:cubicBezTo>
                    <a:pt x="549065" y="345666"/>
                    <a:pt x="556937" y="343175"/>
                    <a:pt x="563227" y="340044"/>
                  </a:cubicBezTo>
                  <a:cubicBezTo>
                    <a:pt x="575706" y="333849"/>
                    <a:pt x="578330" y="314019"/>
                    <a:pt x="572342" y="302202"/>
                  </a:cubicBezTo>
                  <a:cubicBezTo>
                    <a:pt x="569786" y="297186"/>
                    <a:pt x="565481" y="292506"/>
                    <a:pt x="563361" y="287186"/>
                  </a:cubicBezTo>
                  <a:cubicBezTo>
                    <a:pt x="560536" y="280183"/>
                    <a:pt x="558652" y="271665"/>
                    <a:pt x="559695" y="264056"/>
                  </a:cubicBezTo>
                  <a:cubicBezTo>
                    <a:pt x="560805" y="255943"/>
                    <a:pt x="564034" y="250185"/>
                    <a:pt x="569921" y="245237"/>
                  </a:cubicBezTo>
                  <a:cubicBezTo>
                    <a:pt x="569584" y="244866"/>
                    <a:pt x="569147" y="244563"/>
                    <a:pt x="568811" y="244159"/>
                  </a:cubicBezTo>
                  <a:cubicBezTo>
                    <a:pt x="560233" y="234631"/>
                    <a:pt x="548696" y="228100"/>
                    <a:pt x="539210" y="219481"/>
                  </a:cubicBezTo>
                  <a:cubicBezTo>
                    <a:pt x="532516" y="213421"/>
                    <a:pt x="522425" y="207327"/>
                    <a:pt x="523938" y="196452"/>
                  </a:cubicBezTo>
                  <a:cubicBezTo>
                    <a:pt x="525284" y="186722"/>
                    <a:pt x="533693" y="184568"/>
                    <a:pt x="540891" y="180090"/>
                  </a:cubicBezTo>
                  <a:cubicBezTo>
                    <a:pt x="549132" y="174972"/>
                    <a:pt x="552867" y="169114"/>
                    <a:pt x="554986" y="159856"/>
                  </a:cubicBezTo>
                  <a:cubicBezTo>
                    <a:pt x="557038" y="150866"/>
                    <a:pt x="555086" y="140631"/>
                    <a:pt x="552093" y="132147"/>
                  </a:cubicBezTo>
                  <a:cubicBezTo>
                    <a:pt x="548359" y="121542"/>
                    <a:pt x="538873" y="116223"/>
                    <a:pt x="533087" y="107098"/>
                  </a:cubicBezTo>
                  <a:cubicBezTo>
                    <a:pt x="526024" y="95989"/>
                    <a:pt x="524308" y="83700"/>
                    <a:pt x="521180" y="71209"/>
                  </a:cubicBezTo>
                  <a:cubicBezTo>
                    <a:pt x="519565" y="64745"/>
                    <a:pt x="518220" y="58213"/>
                    <a:pt x="515091" y="52254"/>
                  </a:cubicBezTo>
                  <a:cubicBezTo>
                    <a:pt x="511627" y="45655"/>
                    <a:pt x="508969" y="44208"/>
                    <a:pt x="502645" y="41548"/>
                  </a:cubicBezTo>
                  <a:cubicBezTo>
                    <a:pt x="495851" y="38653"/>
                    <a:pt x="489191" y="36767"/>
                    <a:pt x="481521" y="38148"/>
                  </a:cubicBezTo>
                  <a:cubicBezTo>
                    <a:pt x="479032" y="38585"/>
                    <a:pt x="476408" y="39966"/>
                    <a:pt x="474625" y="41851"/>
                  </a:cubicBezTo>
                  <a:cubicBezTo>
                    <a:pt x="471732" y="44915"/>
                    <a:pt x="469580" y="48450"/>
                    <a:pt x="466384" y="51446"/>
                  </a:cubicBezTo>
                  <a:cubicBezTo>
                    <a:pt x="463188" y="54443"/>
                    <a:pt x="459421" y="56395"/>
                    <a:pt x="455755" y="58820"/>
                  </a:cubicBezTo>
                  <a:cubicBezTo>
                    <a:pt x="443242" y="67102"/>
                    <a:pt x="427533" y="64105"/>
                    <a:pt x="413708" y="61311"/>
                  </a:cubicBezTo>
                  <a:cubicBezTo>
                    <a:pt x="407047" y="59964"/>
                    <a:pt x="400521" y="58550"/>
                    <a:pt x="393963" y="56766"/>
                  </a:cubicBezTo>
                  <a:cubicBezTo>
                    <a:pt x="387504" y="54982"/>
                    <a:pt x="381517" y="55453"/>
                    <a:pt x="375092" y="54341"/>
                  </a:cubicBezTo>
                  <a:cubicBezTo>
                    <a:pt x="362343" y="52120"/>
                    <a:pt x="349561" y="53736"/>
                    <a:pt x="336678" y="53096"/>
                  </a:cubicBezTo>
                  <a:cubicBezTo>
                    <a:pt x="327966" y="52658"/>
                    <a:pt x="323727" y="48820"/>
                    <a:pt x="317807" y="42794"/>
                  </a:cubicBezTo>
                  <a:cubicBezTo>
                    <a:pt x="313468" y="38350"/>
                    <a:pt x="309869" y="35757"/>
                    <a:pt x="303813" y="34512"/>
                  </a:cubicBezTo>
                  <a:cubicBezTo>
                    <a:pt x="297995" y="33333"/>
                    <a:pt x="292713" y="33333"/>
                    <a:pt x="286726" y="33266"/>
                  </a:cubicBezTo>
                  <a:cubicBezTo>
                    <a:pt x="280133" y="33199"/>
                    <a:pt x="274717" y="36229"/>
                    <a:pt x="268360" y="36599"/>
                  </a:cubicBezTo>
                  <a:cubicBezTo>
                    <a:pt x="256049" y="37306"/>
                    <a:pt x="237312" y="33165"/>
                    <a:pt x="235765" y="18419"/>
                  </a:cubicBezTo>
                  <a:cubicBezTo>
                    <a:pt x="235126" y="12358"/>
                    <a:pt x="233310" y="5389"/>
                    <a:pt x="227557" y="2359"/>
                  </a:cubicBezTo>
                  <a:cubicBezTo>
                    <a:pt x="221536" y="-805"/>
                    <a:pt x="214102" y="69"/>
                    <a:pt x="207375" y="238"/>
                  </a:cubicBezTo>
                  <a:cubicBezTo>
                    <a:pt x="193213" y="642"/>
                    <a:pt x="178749" y="9564"/>
                    <a:pt x="166572" y="16298"/>
                  </a:cubicBezTo>
                  <a:cubicBezTo>
                    <a:pt x="154193" y="23132"/>
                    <a:pt x="141244" y="28115"/>
                    <a:pt x="128696" y="34478"/>
                  </a:cubicBezTo>
                  <a:cubicBezTo>
                    <a:pt x="114199" y="41817"/>
                    <a:pt x="100071" y="49662"/>
                    <a:pt x="85506" y="56261"/>
                  </a:cubicBezTo>
                  <a:cubicBezTo>
                    <a:pt x="71445" y="62624"/>
                    <a:pt x="56611" y="67472"/>
                    <a:pt x="43021" y="74845"/>
                  </a:cubicBezTo>
                  <a:cubicBezTo>
                    <a:pt x="37169" y="78010"/>
                    <a:pt x="31047" y="80771"/>
                    <a:pt x="24959" y="83902"/>
                  </a:cubicBezTo>
                  <a:cubicBezTo>
                    <a:pt x="18634" y="87134"/>
                    <a:pt x="11066" y="87471"/>
                    <a:pt x="4372" y="89389"/>
                  </a:cubicBezTo>
                  <a:cubicBezTo>
                    <a:pt x="2892" y="89827"/>
                    <a:pt x="1512" y="90669"/>
                    <a:pt x="66" y="91241"/>
                  </a:cubicBezTo>
                  <a:cubicBezTo>
                    <a:pt x="1715" y="95214"/>
                    <a:pt x="3060" y="99119"/>
                    <a:pt x="3666" y="102991"/>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6" name="Freeform 1228">
              <a:extLst>
                <a:ext uri="{FF2B5EF4-FFF2-40B4-BE49-F238E27FC236}">
                  <a16:creationId xmlns:a16="http://schemas.microsoft.com/office/drawing/2014/main" id="{D47B12C6-DEDE-DE6F-6484-E0F0EAC09377}"/>
                </a:ext>
              </a:extLst>
            </p:cNvPr>
            <p:cNvSpPr>
              <a:spLocks/>
            </p:cNvSpPr>
            <p:nvPr/>
          </p:nvSpPr>
          <p:spPr>
            <a:xfrm>
              <a:off x="18939256" y="6157046"/>
              <a:ext cx="99545" cy="212846"/>
            </a:xfrm>
            <a:custGeom>
              <a:avLst/>
              <a:gdLst>
                <a:gd name="connsiteX0" fmla="*/ 21730 w 102464"/>
                <a:gd name="connsiteY0" fmla="*/ 22452 h 219210"/>
                <a:gd name="connsiteX1" fmla="*/ 57318 w 102464"/>
                <a:gd name="connsiteY1" fmla="*/ 568 h 219210"/>
                <a:gd name="connsiteX2" fmla="*/ 71581 w 102464"/>
                <a:gd name="connsiteY2" fmla="*/ 535 h 219210"/>
                <a:gd name="connsiteX3" fmla="*/ 85170 w 102464"/>
                <a:gd name="connsiteY3" fmla="*/ 4070 h 219210"/>
                <a:gd name="connsiteX4" fmla="*/ 96944 w 102464"/>
                <a:gd name="connsiteY4" fmla="*/ 18581 h 219210"/>
                <a:gd name="connsiteX5" fmla="*/ 102461 w 102464"/>
                <a:gd name="connsiteY5" fmla="*/ 42384 h 219210"/>
                <a:gd name="connsiteX6" fmla="*/ 97113 w 102464"/>
                <a:gd name="connsiteY6" fmla="*/ 65950 h 219210"/>
                <a:gd name="connsiteX7" fmla="*/ 86786 w 102464"/>
                <a:gd name="connsiteY7" fmla="*/ 87699 h 219210"/>
                <a:gd name="connsiteX8" fmla="*/ 85406 w 102464"/>
                <a:gd name="connsiteY8" fmla="*/ 97026 h 219210"/>
                <a:gd name="connsiteX9" fmla="*/ 83792 w 102464"/>
                <a:gd name="connsiteY9" fmla="*/ 106352 h 219210"/>
                <a:gd name="connsiteX10" fmla="*/ 87122 w 102464"/>
                <a:gd name="connsiteY10" fmla="*/ 118775 h 219210"/>
                <a:gd name="connsiteX11" fmla="*/ 87660 w 102464"/>
                <a:gd name="connsiteY11" fmla="*/ 130525 h 219210"/>
                <a:gd name="connsiteX12" fmla="*/ 90048 w 102464"/>
                <a:gd name="connsiteY12" fmla="*/ 140558 h 219210"/>
                <a:gd name="connsiteX13" fmla="*/ 90048 w 102464"/>
                <a:gd name="connsiteY13" fmla="*/ 151432 h 219210"/>
                <a:gd name="connsiteX14" fmla="*/ 89779 w 102464"/>
                <a:gd name="connsiteY14" fmla="*/ 176313 h 219210"/>
                <a:gd name="connsiteX15" fmla="*/ 67544 w 102464"/>
                <a:gd name="connsiteY15" fmla="*/ 214390 h 219210"/>
                <a:gd name="connsiteX16" fmla="*/ 49009 w 102464"/>
                <a:gd name="connsiteY16" fmla="*/ 215973 h 219210"/>
                <a:gd name="connsiteX17" fmla="*/ 24859 w 102464"/>
                <a:gd name="connsiteY17" fmla="*/ 196412 h 219210"/>
                <a:gd name="connsiteX18" fmla="*/ 15407 w 102464"/>
                <a:gd name="connsiteY18" fmla="*/ 179511 h 219210"/>
                <a:gd name="connsiteX19" fmla="*/ 11807 w 102464"/>
                <a:gd name="connsiteY19" fmla="*/ 153116 h 219210"/>
                <a:gd name="connsiteX20" fmla="*/ 5819 w 102464"/>
                <a:gd name="connsiteY20" fmla="*/ 132882 h 219210"/>
                <a:gd name="connsiteX21" fmla="*/ 2423 w 102464"/>
                <a:gd name="connsiteY21" fmla="*/ 109213 h 219210"/>
                <a:gd name="connsiteX22" fmla="*/ 0 w 102464"/>
                <a:gd name="connsiteY22" fmla="*/ 79923 h 219210"/>
                <a:gd name="connsiteX23" fmla="*/ 3094 w 102464"/>
                <a:gd name="connsiteY23" fmla="*/ 53494 h 219210"/>
                <a:gd name="connsiteX24" fmla="*/ 5517 w 102464"/>
                <a:gd name="connsiteY24" fmla="*/ 41071 h 219210"/>
                <a:gd name="connsiteX25" fmla="*/ 21730 w 102464"/>
                <a:gd name="connsiteY25" fmla="*/ 22452 h 21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2464" h="219210">
                  <a:moveTo>
                    <a:pt x="21730" y="22452"/>
                  </a:moveTo>
                  <a:cubicBezTo>
                    <a:pt x="30946" y="15551"/>
                    <a:pt x="44839" y="2319"/>
                    <a:pt x="57318" y="568"/>
                  </a:cubicBezTo>
                  <a:cubicBezTo>
                    <a:pt x="61389" y="-4"/>
                    <a:pt x="67645" y="-341"/>
                    <a:pt x="71581" y="535"/>
                  </a:cubicBezTo>
                  <a:cubicBezTo>
                    <a:pt x="74675" y="1208"/>
                    <a:pt x="82682" y="2824"/>
                    <a:pt x="85170" y="4070"/>
                  </a:cubicBezTo>
                  <a:cubicBezTo>
                    <a:pt x="90722" y="6864"/>
                    <a:pt x="93916" y="14001"/>
                    <a:pt x="96944" y="18581"/>
                  </a:cubicBezTo>
                  <a:cubicBezTo>
                    <a:pt x="102662" y="27233"/>
                    <a:pt x="102358" y="31778"/>
                    <a:pt x="102461" y="42384"/>
                  </a:cubicBezTo>
                  <a:cubicBezTo>
                    <a:pt x="102562" y="50935"/>
                    <a:pt x="100443" y="58073"/>
                    <a:pt x="97113" y="65950"/>
                  </a:cubicBezTo>
                  <a:cubicBezTo>
                    <a:pt x="93883" y="73560"/>
                    <a:pt x="88131" y="79250"/>
                    <a:pt x="86786" y="87699"/>
                  </a:cubicBezTo>
                  <a:cubicBezTo>
                    <a:pt x="86248" y="91032"/>
                    <a:pt x="86145" y="94096"/>
                    <a:pt x="85406" y="97026"/>
                  </a:cubicBezTo>
                  <a:cubicBezTo>
                    <a:pt x="84564" y="100258"/>
                    <a:pt x="83521" y="102480"/>
                    <a:pt x="83792" y="106352"/>
                  </a:cubicBezTo>
                  <a:cubicBezTo>
                    <a:pt x="84127" y="111099"/>
                    <a:pt x="86348" y="114196"/>
                    <a:pt x="87122" y="118775"/>
                  </a:cubicBezTo>
                  <a:cubicBezTo>
                    <a:pt x="87794" y="122782"/>
                    <a:pt x="86517" y="126552"/>
                    <a:pt x="87660" y="130525"/>
                  </a:cubicBezTo>
                  <a:cubicBezTo>
                    <a:pt x="88804" y="134498"/>
                    <a:pt x="90116" y="135305"/>
                    <a:pt x="90048" y="140558"/>
                  </a:cubicBezTo>
                  <a:cubicBezTo>
                    <a:pt x="90015" y="144160"/>
                    <a:pt x="90048" y="147796"/>
                    <a:pt x="90048" y="151432"/>
                  </a:cubicBezTo>
                  <a:cubicBezTo>
                    <a:pt x="90048" y="159311"/>
                    <a:pt x="91393" y="168637"/>
                    <a:pt x="89779" y="176313"/>
                  </a:cubicBezTo>
                  <a:cubicBezTo>
                    <a:pt x="86987" y="189577"/>
                    <a:pt x="77299" y="205031"/>
                    <a:pt x="67544" y="214390"/>
                  </a:cubicBezTo>
                  <a:cubicBezTo>
                    <a:pt x="60480" y="221158"/>
                    <a:pt x="57755" y="219946"/>
                    <a:pt x="49009" y="215973"/>
                  </a:cubicBezTo>
                  <a:cubicBezTo>
                    <a:pt x="38617" y="211294"/>
                    <a:pt x="31149" y="205806"/>
                    <a:pt x="24859" y="196412"/>
                  </a:cubicBezTo>
                  <a:cubicBezTo>
                    <a:pt x="21124" y="190858"/>
                    <a:pt x="16517" y="186043"/>
                    <a:pt x="15407" y="179511"/>
                  </a:cubicBezTo>
                  <a:cubicBezTo>
                    <a:pt x="13893" y="170690"/>
                    <a:pt x="13353" y="162105"/>
                    <a:pt x="11807" y="153116"/>
                  </a:cubicBezTo>
                  <a:cubicBezTo>
                    <a:pt x="10629" y="146248"/>
                    <a:pt x="7905" y="139514"/>
                    <a:pt x="5819" y="132882"/>
                  </a:cubicBezTo>
                  <a:cubicBezTo>
                    <a:pt x="3263" y="124700"/>
                    <a:pt x="4069" y="117563"/>
                    <a:pt x="2423" y="109213"/>
                  </a:cubicBezTo>
                  <a:cubicBezTo>
                    <a:pt x="405" y="99146"/>
                    <a:pt x="33" y="90293"/>
                    <a:pt x="0" y="79923"/>
                  </a:cubicBezTo>
                  <a:cubicBezTo>
                    <a:pt x="-33" y="70428"/>
                    <a:pt x="3330" y="62685"/>
                    <a:pt x="3094" y="53494"/>
                  </a:cubicBezTo>
                  <a:cubicBezTo>
                    <a:pt x="2961" y="48309"/>
                    <a:pt x="4306" y="45683"/>
                    <a:pt x="5517" y="41071"/>
                  </a:cubicBezTo>
                  <a:cubicBezTo>
                    <a:pt x="6862" y="35919"/>
                    <a:pt x="4373" y="29354"/>
                    <a:pt x="21730" y="2245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7" name="Freeform 1229">
              <a:extLst>
                <a:ext uri="{FF2B5EF4-FFF2-40B4-BE49-F238E27FC236}">
                  <a16:creationId xmlns:a16="http://schemas.microsoft.com/office/drawing/2014/main" id="{7583A81B-E766-2BEB-8FDB-9057DF516336}"/>
                </a:ext>
              </a:extLst>
            </p:cNvPr>
            <p:cNvSpPr>
              <a:spLocks/>
            </p:cNvSpPr>
            <p:nvPr/>
          </p:nvSpPr>
          <p:spPr>
            <a:xfrm>
              <a:off x="4012794" y="4416333"/>
              <a:ext cx="3536050" cy="1733246"/>
            </a:xfrm>
            <a:custGeom>
              <a:avLst/>
              <a:gdLst>
                <a:gd name="connsiteX0" fmla="*/ 3611561 w 3639748"/>
                <a:gd name="connsiteY0" fmla="*/ 274786 h 1785066"/>
                <a:gd name="connsiteX1" fmla="*/ 3634670 w 3639748"/>
                <a:gd name="connsiteY1" fmla="*/ 178833 h 1785066"/>
                <a:gd name="connsiteX2" fmla="*/ 3538298 w 3639748"/>
                <a:gd name="connsiteY2" fmla="*/ 147018 h 1785066"/>
                <a:gd name="connsiteX3" fmla="*/ 3448318 w 3639748"/>
                <a:gd name="connsiteY3" fmla="*/ 237751 h 1785066"/>
                <a:gd name="connsiteX4" fmla="*/ 3302801 w 3639748"/>
                <a:gd name="connsiteY4" fmla="*/ 305019 h 1785066"/>
                <a:gd name="connsiteX5" fmla="*/ 3116920 w 3639748"/>
                <a:gd name="connsiteY5" fmla="*/ 307443 h 1785066"/>
                <a:gd name="connsiteX6" fmla="*/ 2983883 w 3639748"/>
                <a:gd name="connsiteY6" fmla="*/ 402352 h 1785066"/>
                <a:gd name="connsiteX7" fmla="*/ 2887310 w 3639748"/>
                <a:gd name="connsiteY7" fmla="*/ 411038 h 1785066"/>
                <a:gd name="connsiteX8" fmla="*/ 2840924 w 3639748"/>
                <a:gd name="connsiteY8" fmla="*/ 469451 h 1785066"/>
                <a:gd name="connsiteX9" fmla="*/ 2736412 w 3639748"/>
                <a:gd name="connsiteY9" fmla="*/ 525171 h 1785066"/>
                <a:gd name="connsiteX10" fmla="*/ 2588709 w 3639748"/>
                <a:gd name="connsiteY10" fmla="*/ 570723 h 1785066"/>
                <a:gd name="connsiteX11" fmla="*/ 2655110 w 3639748"/>
                <a:gd name="connsiteY11" fmla="*/ 459418 h 1785066"/>
                <a:gd name="connsiteX12" fmla="*/ 2652688 w 3639748"/>
                <a:gd name="connsiteY12" fmla="*/ 461034 h 1785066"/>
                <a:gd name="connsiteX13" fmla="*/ 2649896 w 3639748"/>
                <a:gd name="connsiteY13" fmla="*/ 458206 h 1785066"/>
                <a:gd name="connsiteX14" fmla="*/ 2656657 w 3639748"/>
                <a:gd name="connsiteY14" fmla="*/ 407099 h 1785066"/>
                <a:gd name="connsiteX15" fmla="*/ 2612760 w 3639748"/>
                <a:gd name="connsiteY15" fmla="*/ 394911 h 1785066"/>
                <a:gd name="connsiteX16" fmla="*/ 2622548 w 3639748"/>
                <a:gd name="connsiteY16" fmla="*/ 344848 h 1785066"/>
                <a:gd name="connsiteX17" fmla="*/ 2654202 w 3639748"/>
                <a:gd name="connsiteY17" fmla="*/ 285088 h 1785066"/>
                <a:gd name="connsiteX18" fmla="*/ 2582251 w 3639748"/>
                <a:gd name="connsiteY18" fmla="*/ 272934 h 1785066"/>
                <a:gd name="connsiteX19" fmla="*/ 2535326 w 3639748"/>
                <a:gd name="connsiteY19" fmla="*/ 299767 h 1785066"/>
                <a:gd name="connsiteX20" fmla="*/ 2491866 w 3639748"/>
                <a:gd name="connsiteY20" fmla="*/ 328721 h 1785066"/>
                <a:gd name="connsiteX21" fmla="*/ 2465663 w 3639748"/>
                <a:gd name="connsiteY21" fmla="*/ 365486 h 1785066"/>
                <a:gd name="connsiteX22" fmla="*/ 2443227 w 3639748"/>
                <a:gd name="connsiteY22" fmla="*/ 404338 h 1785066"/>
                <a:gd name="connsiteX23" fmla="*/ 2404274 w 3639748"/>
                <a:gd name="connsiteY23" fmla="*/ 513926 h 1785066"/>
                <a:gd name="connsiteX24" fmla="*/ 2310022 w 3639748"/>
                <a:gd name="connsiteY24" fmla="*/ 549446 h 1785066"/>
                <a:gd name="connsiteX25" fmla="*/ 2324957 w 3639748"/>
                <a:gd name="connsiteY25" fmla="*/ 449386 h 1785066"/>
                <a:gd name="connsiteX26" fmla="*/ 2367408 w 3639748"/>
                <a:gd name="connsiteY26" fmla="*/ 379256 h 1785066"/>
                <a:gd name="connsiteX27" fmla="*/ 2390247 w 3639748"/>
                <a:gd name="connsiteY27" fmla="*/ 344074 h 1785066"/>
                <a:gd name="connsiteX28" fmla="*/ 2401516 w 3639748"/>
                <a:gd name="connsiteY28" fmla="*/ 312224 h 1785066"/>
                <a:gd name="connsiteX29" fmla="*/ 2465696 w 3639748"/>
                <a:gd name="connsiteY29" fmla="*/ 266133 h 1785066"/>
                <a:gd name="connsiteX30" fmla="*/ 2584134 w 3639748"/>
                <a:gd name="connsiteY30" fmla="*/ 217888 h 1785066"/>
                <a:gd name="connsiteX31" fmla="*/ 2628502 w 3639748"/>
                <a:gd name="connsiteY31" fmla="*/ 203343 h 1785066"/>
                <a:gd name="connsiteX32" fmla="*/ 2586691 w 3639748"/>
                <a:gd name="connsiteY32" fmla="*/ 171662 h 1785066"/>
                <a:gd name="connsiteX33" fmla="*/ 2492438 w 3639748"/>
                <a:gd name="connsiteY33" fmla="*/ 184018 h 1785066"/>
                <a:gd name="connsiteX34" fmla="*/ 2384058 w 3639748"/>
                <a:gd name="connsiteY34" fmla="*/ 168531 h 1785066"/>
                <a:gd name="connsiteX35" fmla="*/ 2245606 w 3639748"/>
                <a:gd name="connsiteY35" fmla="*/ 184792 h 1785066"/>
                <a:gd name="connsiteX36" fmla="*/ 2328085 w 3639748"/>
                <a:gd name="connsiteY36" fmla="*/ 123956 h 1785066"/>
                <a:gd name="connsiteX37" fmla="*/ 2401045 w 3639748"/>
                <a:gd name="connsiteY37" fmla="*/ 84901 h 1785066"/>
                <a:gd name="connsiteX38" fmla="*/ 2401045 w 3639748"/>
                <a:gd name="connsiteY38" fmla="*/ 84901 h 1785066"/>
                <a:gd name="connsiteX39" fmla="*/ 2384495 w 3639748"/>
                <a:gd name="connsiteY39" fmla="*/ 90254 h 1785066"/>
                <a:gd name="connsiteX40" fmla="*/ 2316447 w 3639748"/>
                <a:gd name="connsiteY40" fmla="*/ 84935 h 1785066"/>
                <a:gd name="connsiteX41" fmla="*/ 2273660 w 3639748"/>
                <a:gd name="connsiteY41" fmla="*/ 84059 h 1785066"/>
                <a:gd name="connsiteX42" fmla="*/ 2233900 w 3639748"/>
                <a:gd name="connsiteY42" fmla="*/ 49685 h 1785066"/>
                <a:gd name="connsiteX43" fmla="*/ 2168542 w 3639748"/>
                <a:gd name="connsiteY43" fmla="*/ 60964 h 1785066"/>
                <a:gd name="connsiteX44" fmla="*/ 2134501 w 3639748"/>
                <a:gd name="connsiteY44" fmla="*/ 25 h 1785066"/>
                <a:gd name="connsiteX45" fmla="*/ 2106380 w 3639748"/>
                <a:gd name="connsiteY45" fmla="*/ 14704 h 1785066"/>
                <a:gd name="connsiteX46" fmla="*/ 2071363 w 3639748"/>
                <a:gd name="connsiteY46" fmla="*/ 10799 h 1785066"/>
                <a:gd name="connsiteX47" fmla="*/ 1868192 w 3639748"/>
                <a:gd name="connsiteY47" fmla="*/ 14671 h 1785066"/>
                <a:gd name="connsiteX48" fmla="*/ 1298540 w 3639748"/>
                <a:gd name="connsiteY48" fmla="*/ 2921 h 1785066"/>
                <a:gd name="connsiteX49" fmla="*/ 756335 w 3639748"/>
                <a:gd name="connsiteY49" fmla="*/ 6893 h 1785066"/>
                <a:gd name="connsiteX50" fmla="*/ 590098 w 3639748"/>
                <a:gd name="connsiteY50" fmla="*/ 2146 h 1785066"/>
                <a:gd name="connsiteX51" fmla="*/ 507552 w 3639748"/>
                <a:gd name="connsiteY51" fmla="*/ 2988 h 1785066"/>
                <a:gd name="connsiteX52" fmla="*/ 503852 w 3639748"/>
                <a:gd name="connsiteY52" fmla="*/ 1372 h 1785066"/>
                <a:gd name="connsiteX53" fmla="*/ 494736 w 3639748"/>
                <a:gd name="connsiteY53" fmla="*/ 29080 h 1785066"/>
                <a:gd name="connsiteX54" fmla="*/ 489690 w 3639748"/>
                <a:gd name="connsiteY54" fmla="*/ 97493 h 1785066"/>
                <a:gd name="connsiteX55" fmla="*/ 450503 w 3639748"/>
                <a:gd name="connsiteY55" fmla="*/ 40123 h 1785066"/>
                <a:gd name="connsiteX56" fmla="*/ 385145 w 3639748"/>
                <a:gd name="connsiteY56" fmla="*/ 75945 h 1785066"/>
                <a:gd name="connsiteX57" fmla="*/ 350969 w 3639748"/>
                <a:gd name="connsiteY57" fmla="*/ 195465 h 1785066"/>
                <a:gd name="connsiteX58" fmla="*/ 261291 w 3639748"/>
                <a:gd name="connsiteY58" fmla="*/ 305895 h 1785066"/>
                <a:gd name="connsiteX59" fmla="*/ 153920 w 3639748"/>
                <a:gd name="connsiteY59" fmla="*/ 439050 h 1785066"/>
                <a:gd name="connsiteX60" fmla="*/ 92195 w 3639748"/>
                <a:gd name="connsiteY60" fmla="*/ 503119 h 1785066"/>
                <a:gd name="connsiteX61" fmla="*/ 74165 w 3639748"/>
                <a:gd name="connsiteY61" fmla="*/ 569511 h 1785066"/>
                <a:gd name="connsiteX62" fmla="*/ 7227 w 3639748"/>
                <a:gd name="connsiteY62" fmla="*/ 686809 h 1785066"/>
                <a:gd name="connsiteX63" fmla="*/ 7126 w 3639748"/>
                <a:gd name="connsiteY63" fmla="*/ 824273 h 1785066"/>
                <a:gd name="connsiteX64" fmla="*/ 12642 w 3639748"/>
                <a:gd name="connsiteY64" fmla="*/ 903863 h 1785066"/>
                <a:gd name="connsiteX65" fmla="*/ 25525 w 3639748"/>
                <a:gd name="connsiteY65" fmla="*/ 999344 h 1785066"/>
                <a:gd name="connsiteX66" fmla="*/ 26770 w 3639748"/>
                <a:gd name="connsiteY66" fmla="*/ 1089775 h 1785066"/>
                <a:gd name="connsiteX67" fmla="*/ 96669 w 3639748"/>
                <a:gd name="connsiteY67" fmla="*/ 1119470 h 1785066"/>
                <a:gd name="connsiteX68" fmla="*/ 172522 w 3639748"/>
                <a:gd name="connsiteY68" fmla="*/ 1243972 h 1785066"/>
                <a:gd name="connsiteX69" fmla="*/ 251234 w 3639748"/>
                <a:gd name="connsiteY69" fmla="*/ 1222863 h 1785066"/>
                <a:gd name="connsiteX70" fmla="*/ 347908 w 3639748"/>
                <a:gd name="connsiteY70" fmla="*/ 1244747 h 1785066"/>
                <a:gd name="connsiteX71" fmla="*/ 460325 w 3639748"/>
                <a:gd name="connsiteY71" fmla="*/ 1295079 h 1785066"/>
                <a:gd name="connsiteX72" fmla="*/ 584447 w 3639748"/>
                <a:gd name="connsiteY72" fmla="*/ 1355143 h 1785066"/>
                <a:gd name="connsiteX73" fmla="*/ 696326 w 3639748"/>
                <a:gd name="connsiteY73" fmla="*/ 1324067 h 1785066"/>
                <a:gd name="connsiteX74" fmla="*/ 764207 w 3639748"/>
                <a:gd name="connsiteY74" fmla="*/ 1284138 h 1785066"/>
                <a:gd name="connsiteX75" fmla="*/ 892938 w 3639748"/>
                <a:gd name="connsiteY75" fmla="*/ 1411030 h 1785066"/>
                <a:gd name="connsiteX76" fmla="*/ 945917 w 3639748"/>
                <a:gd name="connsiteY76" fmla="*/ 1488129 h 1785066"/>
                <a:gd name="connsiteX77" fmla="*/ 1003403 w 3639748"/>
                <a:gd name="connsiteY77" fmla="*/ 1476076 h 1785066"/>
                <a:gd name="connsiteX78" fmla="*/ 1056349 w 3639748"/>
                <a:gd name="connsiteY78" fmla="*/ 1430861 h 1785066"/>
                <a:gd name="connsiteX79" fmla="*/ 1122817 w 3639748"/>
                <a:gd name="connsiteY79" fmla="*/ 1487119 h 1785066"/>
                <a:gd name="connsiteX80" fmla="*/ 1190428 w 3639748"/>
                <a:gd name="connsiteY80" fmla="*/ 1635188 h 1785066"/>
                <a:gd name="connsiteX81" fmla="*/ 1253836 w 3639748"/>
                <a:gd name="connsiteY81" fmla="*/ 1733666 h 1785066"/>
                <a:gd name="connsiteX82" fmla="*/ 1310380 w 3639748"/>
                <a:gd name="connsiteY82" fmla="*/ 1642966 h 1785066"/>
                <a:gd name="connsiteX83" fmla="*/ 1508068 w 3639748"/>
                <a:gd name="connsiteY83" fmla="*/ 1503616 h 1785066"/>
                <a:gd name="connsiteX84" fmla="*/ 1591590 w 3639748"/>
                <a:gd name="connsiteY84" fmla="*/ 1463619 h 1785066"/>
                <a:gd name="connsiteX85" fmla="*/ 1666838 w 3639748"/>
                <a:gd name="connsiteY85" fmla="*/ 1470622 h 1785066"/>
                <a:gd name="connsiteX86" fmla="*/ 1729538 w 3639748"/>
                <a:gd name="connsiteY86" fmla="*/ 1464360 h 1785066"/>
                <a:gd name="connsiteX87" fmla="*/ 1819518 w 3639748"/>
                <a:gd name="connsiteY87" fmla="*/ 1497152 h 1785066"/>
                <a:gd name="connsiteX88" fmla="*/ 1830283 w 3639748"/>
                <a:gd name="connsiteY88" fmla="*/ 1426316 h 1785066"/>
                <a:gd name="connsiteX89" fmla="*/ 1919220 w 3639748"/>
                <a:gd name="connsiteY89" fmla="*/ 1425474 h 1785066"/>
                <a:gd name="connsiteX90" fmla="*/ 1996217 w 3639748"/>
                <a:gd name="connsiteY90" fmla="*/ 1398405 h 1785066"/>
                <a:gd name="connsiteX91" fmla="*/ 2109071 w 3639748"/>
                <a:gd name="connsiteY91" fmla="*/ 1421029 h 1785066"/>
                <a:gd name="connsiteX92" fmla="*/ 2144290 w 3639748"/>
                <a:gd name="connsiteY92" fmla="*/ 1466246 h 1785066"/>
                <a:gd name="connsiteX93" fmla="*/ 2259700 w 3639748"/>
                <a:gd name="connsiteY93" fmla="*/ 1504525 h 1785066"/>
                <a:gd name="connsiteX94" fmla="*/ 2262761 w 3639748"/>
                <a:gd name="connsiteY94" fmla="*/ 1603743 h 1785066"/>
                <a:gd name="connsiteX95" fmla="*/ 2321593 w 3639748"/>
                <a:gd name="connsiteY95" fmla="*/ 1762015 h 1785066"/>
                <a:gd name="connsiteX96" fmla="*/ 2432193 w 3639748"/>
                <a:gd name="connsiteY96" fmla="*/ 1704846 h 1785066"/>
                <a:gd name="connsiteX97" fmla="*/ 2400305 w 3639748"/>
                <a:gd name="connsiteY97" fmla="*/ 1347399 h 1785066"/>
                <a:gd name="connsiteX98" fmla="*/ 2440502 w 3639748"/>
                <a:gd name="connsiteY98" fmla="*/ 1307637 h 1785066"/>
                <a:gd name="connsiteX99" fmla="*/ 2466201 w 3639748"/>
                <a:gd name="connsiteY99" fmla="*/ 1257877 h 1785066"/>
                <a:gd name="connsiteX100" fmla="*/ 2619420 w 3639748"/>
                <a:gd name="connsiteY100" fmla="*/ 1184583 h 1785066"/>
                <a:gd name="connsiteX101" fmla="*/ 2688310 w 3639748"/>
                <a:gd name="connsiteY101" fmla="*/ 1119840 h 1785066"/>
                <a:gd name="connsiteX102" fmla="*/ 2798910 w 3639748"/>
                <a:gd name="connsiteY102" fmla="*/ 1098899 h 1785066"/>
                <a:gd name="connsiteX103" fmla="*/ 2821010 w 3639748"/>
                <a:gd name="connsiteY103" fmla="*/ 1019679 h 1785066"/>
                <a:gd name="connsiteX104" fmla="*/ 2858584 w 3639748"/>
                <a:gd name="connsiteY104" fmla="*/ 990793 h 1785066"/>
                <a:gd name="connsiteX105" fmla="*/ 2865513 w 3639748"/>
                <a:gd name="connsiteY105" fmla="*/ 932817 h 1785066"/>
                <a:gd name="connsiteX106" fmla="*/ 2879742 w 3639748"/>
                <a:gd name="connsiteY106" fmla="*/ 872519 h 1785066"/>
                <a:gd name="connsiteX107" fmla="*/ 2896459 w 3639748"/>
                <a:gd name="connsiteY107" fmla="*/ 854911 h 1785066"/>
                <a:gd name="connsiteX108" fmla="*/ 2891481 w 3639748"/>
                <a:gd name="connsiteY108" fmla="*/ 805420 h 1785066"/>
                <a:gd name="connsiteX109" fmla="*/ 2940357 w 3639748"/>
                <a:gd name="connsiteY109" fmla="*/ 823734 h 1785066"/>
                <a:gd name="connsiteX110" fmla="*/ 3011264 w 3639748"/>
                <a:gd name="connsiteY110" fmla="*/ 749195 h 1785066"/>
                <a:gd name="connsiteX111" fmla="*/ 3055397 w 3639748"/>
                <a:gd name="connsiteY111" fmla="*/ 678324 h 1785066"/>
                <a:gd name="connsiteX112" fmla="*/ 3113085 w 3639748"/>
                <a:gd name="connsiteY112" fmla="*/ 620181 h 1785066"/>
                <a:gd name="connsiteX113" fmla="*/ 3271922 w 3639748"/>
                <a:gd name="connsiteY113" fmla="*/ 571800 h 1785066"/>
                <a:gd name="connsiteX114" fmla="*/ 3336573 w 3639748"/>
                <a:gd name="connsiteY114" fmla="*/ 491907 h 1785066"/>
                <a:gd name="connsiteX115" fmla="*/ 3480307 w 3639748"/>
                <a:gd name="connsiteY115" fmla="*/ 384037 h 1785066"/>
                <a:gd name="connsiteX116" fmla="*/ 3514079 w 3639748"/>
                <a:gd name="connsiteY116" fmla="*/ 372051 h 1785066"/>
                <a:gd name="connsiteX117" fmla="*/ 3528140 w 3639748"/>
                <a:gd name="connsiteY117" fmla="*/ 340976 h 1785066"/>
                <a:gd name="connsiteX118" fmla="*/ 3619264 w 3639748"/>
                <a:gd name="connsiteY118" fmla="*/ 310844 h 1785066"/>
                <a:gd name="connsiteX119" fmla="*/ 3639749 w 3639748"/>
                <a:gd name="connsiteY119" fmla="*/ 289734 h 1785066"/>
                <a:gd name="connsiteX120" fmla="*/ 3611561 w 3639748"/>
                <a:gd name="connsiteY120" fmla="*/ 274786 h 1785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3639748" h="1785066">
                  <a:moveTo>
                    <a:pt x="3611561" y="274786"/>
                  </a:moveTo>
                  <a:cubicBezTo>
                    <a:pt x="3591950" y="241825"/>
                    <a:pt x="3639984" y="211222"/>
                    <a:pt x="3634670" y="178833"/>
                  </a:cubicBezTo>
                  <a:cubicBezTo>
                    <a:pt x="3588082" y="176073"/>
                    <a:pt x="3602445" y="124561"/>
                    <a:pt x="3538298" y="147018"/>
                  </a:cubicBezTo>
                  <a:cubicBezTo>
                    <a:pt x="3501700" y="159811"/>
                    <a:pt x="3468837" y="206643"/>
                    <a:pt x="3448318" y="237751"/>
                  </a:cubicBezTo>
                  <a:cubicBezTo>
                    <a:pt x="3402638" y="306972"/>
                    <a:pt x="3387131" y="316028"/>
                    <a:pt x="3302801" y="305019"/>
                  </a:cubicBezTo>
                  <a:cubicBezTo>
                    <a:pt x="3250697" y="298218"/>
                    <a:pt x="3170168" y="296670"/>
                    <a:pt x="3116920" y="307443"/>
                  </a:cubicBezTo>
                  <a:cubicBezTo>
                    <a:pt x="3056036" y="319766"/>
                    <a:pt x="3041404" y="384879"/>
                    <a:pt x="2983883" y="402352"/>
                  </a:cubicBezTo>
                  <a:cubicBezTo>
                    <a:pt x="2952937" y="411779"/>
                    <a:pt x="2917012" y="402587"/>
                    <a:pt x="2887310" y="411038"/>
                  </a:cubicBezTo>
                  <a:cubicBezTo>
                    <a:pt x="2844825" y="423091"/>
                    <a:pt x="2871702" y="443089"/>
                    <a:pt x="2840924" y="469451"/>
                  </a:cubicBezTo>
                  <a:cubicBezTo>
                    <a:pt x="2818655" y="488507"/>
                    <a:pt x="2763154" y="509852"/>
                    <a:pt x="2736412" y="525171"/>
                  </a:cubicBezTo>
                  <a:cubicBezTo>
                    <a:pt x="2702370" y="544664"/>
                    <a:pt x="2628906" y="590217"/>
                    <a:pt x="2588709" y="570723"/>
                  </a:cubicBezTo>
                  <a:cubicBezTo>
                    <a:pt x="2527724" y="541163"/>
                    <a:pt x="2610170" y="489450"/>
                    <a:pt x="2655110" y="459418"/>
                  </a:cubicBezTo>
                  <a:cubicBezTo>
                    <a:pt x="2654302" y="459957"/>
                    <a:pt x="2653563" y="460462"/>
                    <a:pt x="2652688" y="461034"/>
                  </a:cubicBezTo>
                  <a:cubicBezTo>
                    <a:pt x="2651712" y="460126"/>
                    <a:pt x="2650602" y="459318"/>
                    <a:pt x="2649896" y="458206"/>
                  </a:cubicBezTo>
                  <a:cubicBezTo>
                    <a:pt x="2639905" y="442888"/>
                    <a:pt x="2653226" y="421778"/>
                    <a:pt x="2656657" y="407099"/>
                  </a:cubicBezTo>
                  <a:cubicBezTo>
                    <a:pt x="2663990" y="375923"/>
                    <a:pt x="2633884" y="397369"/>
                    <a:pt x="2612760" y="394911"/>
                  </a:cubicBezTo>
                  <a:cubicBezTo>
                    <a:pt x="2577441" y="390804"/>
                    <a:pt x="2608622" y="358315"/>
                    <a:pt x="2622548" y="344848"/>
                  </a:cubicBezTo>
                  <a:cubicBezTo>
                    <a:pt x="2642765" y="325253"/>
                    <a:pt x="2684912" y="311483"/>
                    <a:pt x="2654202" y="285088"/>
                  </a:cubicBezTo>
                  <a:cubicBezTo>
                    <a:pt x="2631025" y="265157"/>
                    <a:pt x="2606335" y="249468"/>
                    <a:pt x="2582251" y="272934"/>
                  </a:cubicBezTo>
                  <a:cubicBezTo>
                    <a:pt x="2566071" y="288724"/>
                    <a:pt x="2558435" y="296535"/>
                    <a:pt x="2535326" y="299767"/>
                  </a:cubicBezTo>
                  <a:cubicBezTo>
                    <a:pt x="2512722" y="302898"/>
                    <a:pt x="2503404" y="307881"/>
                    <a:pt x="2491866" y="328721"/>
                  </a:cubicBezTo>
                  <a:cubicBezTo>
                    <a:pt x="2482986" y="344747"/>
                    <a:pt x="2479824" y="353804"/>
                    <a:pt x="2465663" y="365486"/>
                  </a:cubicBezTo>
                  <a:cubicBezTo>
                    <a:pt x="2450425" y="378010"/>
                    <a:pt x="2446254" y="383835"/>
                    <a:pt x="2443227" y="404338"/>
                  </a:cubicBezTo>
                  <a:cubicBezTo>
                    <a:pt x="2437508" y="442719"/>
                    <a:pt x="2425970" y="481067"/>
                    <a:pt x="2404274" y="513926"/>
                  </a:cubicBezTo>
                  <a:cubicBezTo>
                    <a:pt x="2389541" y="536214"/>
                    <a:pt x="2335990" y="577726"/>
                    <a:pt x="2310022" y="549446"/>
                  </a:cubicBezTo>
                  <a:cubicBezTo>
                    <a:pt x="2293472" y="531433"/>
                    <a:pt x="2319642" y="471101"/>
                    <a:pt x="2324957" y="449386"/>
                  </a:cubicBezTo>
                  <a:cubicBezTo>
                    <a:pt x="2331819" y="421307"/>
                    <a:pt x="2348840" y="399894"/>
                    <a:pt x="2367408" y="379256"/>
                  </a:cubicBezTo>
                  <a:cubicBezTo>
                    <a:pt x="2377701" y="367809"/>
                    <a:pt x="2385235" y="358348"/>
                    <a:pt x="2390247" y="344074"/>
                  </a:cubicBezTo>
                  <a:cubicBezTo>
                    <a:pt x="2394048" y="333266"/>
                    <a:pt x="2395091" y="321718"/>
                    <a:pt x="2401516" y="312224"/>
                  </a:cubicBezTo>
                  <a:cubicBezTo>
                    <a:pt x="2415879" y="290980"/>
                    <a:pt x="2447734" y="284785"/>
                    <a:pt x="2465696" y="266133"/>
                  </a:cubicBezTo>
                  <a:cubicBezTo>
                    <a:pt x="2498863" y="231691"/>
                    <a:pt x="2539733" y="227146"/>
                    <a:pt x="2584134" y="217888"/>
                  </a:cubicBezTo>
                  <a:cubicBezTo>
                    <a:pt x="2599238" y="214723"/>
                    <a:pt x="2613837" y="208461"/>
                    <a:pt x="2628502" y="203343"/>
                  </a:cubicBezTo>
                  <a:cubicBezTo>
                    <a:pt x="2616460" y="190314"/>
                    <a:pt x="2609464" y="174187"/>
                    <a:pt x="2586691" y="171662"/>
                  </a:cubicBezTo>
                  <a:cubicBezTo>
                    <a:pt x="2552549" y="167858"/>
                    <a:pt x="2527287" y="194489"/>
                    <a:pt x="2492438" y="184018"/>
                  </a:cubicBezTo>
                  <a:cubicBezTo>
                    <a:pt x="2451064" y="171595"/>
                    <a:pt x="2428291" y="151394"/>
                    <a:pt x="2384058" y="168531"/>
                  </a:cubicBezTo>
                  <a:cubicBezTo>
                    <a:pt x="2344736" y="183782"/>
                    <a:pt x="2286812" y="208225"/>
                    <a:pt x="2245606" y="184792"/>
                  </a:cubicBezTo>
                  <a:cubicBezTo>
                    <a:pt x="2196999" y="157185"/>
                    <a:pt x="2310829" y="133079"/>
                    <a:pt x="2328085" y="123956"/>
                  </a:cubicBezTo>
                  <a:cubicBezTo>
                    <a:pt x="2351026" y="111869"/>
                    <a:pt x="2380526" y="101836"/>
                    <a:pt x="2401045" y="84901"/>
                  </a:cubicBezTo>
                  <a:lnTo>
                    <a:pt x="2401045" y="84901"/>
                  </a:lnTo>
                  <a:cubicBezTo>
                    <a:pt x="2395596" y="86854"/>
                    <a:pt x="2390146" y="88874"/>
                    <a:pt x="2384495" y="90254"/>
                  </a:cubicBezTo>
                  <a:cubicBezTo>
                    <a:pt x="2356273" y="97055"/>
                    <a:pt x="2347460" y="88436"/>
                    <a:pt x="2316447" y="84935"/>
                  </a:cubicBezTo>
                  <a:cubicBezTo>
                    <a:pt x="2302790" y="83386"/>
                    <a:pt x="2286711" y="88268"/>
                    <a:pt x="2273660" y="84059"/>
                  </a:cubicBezTo>
                  <a:cubicBezTo>
                    <a:pt x="2254823" y="77999"/>
                    <a:pt x="2247591" y="56923"/>
                    <a:pt x="2233900" y="49685"/>
                  </a:cubicBezTo>
                  <a:cubicBezTo>
                    <a:pt x="2201574" y="32649"/>
                    <a:pt x="2194241" y="70357"/>
                    <a:pt x="2168542" y="60964"/>
                  </a:cubicBezTo>
                  <a:cubicBezTo>
                    <a:pt x="2138739" y="50089"/>
                    <a:pt x="2167432" y="7297"/>
                    <a:pt x="2134501" y="25"/>
                  </a:cubicBezTo>
                  <a:cubicBezTo>
                    <a:pt x="2131204" y="-682"/>
                    <a:pt x="2114453" y="13560"/>
                    <a:pt x="2106380" y="14704"/>
                  </a:cubicBezTo>
                  <a:cubicBezTo>
                    <a:pt x="2094674" y="16388"/>
                    <a:pt x="2083103" y="11405"/>
                    <a:pt x="2071363" y="10799"/>
                  </a:cubicBezTo>
                  <a:cubicBezTo>
                    <a:pt x="2003381" y="7432"/>
                    <a:pt x="1935871" y="15445"/>
                    <a:pt x="1868192" y="14671"/>
                  </a:cubicBezTo>
                  <a:cubicBezTo>
                    <a:pt x="1678140" y="12550"/>
                    <a:pt x="1488996" y="833"/>
                    <a:pt x="1298540" y="2921"/>
                  </a:cubicBezTo>
                  <a:cubicBezTo>
                    <a:pt x="1118411" y="4907"/>
                    <a:pt x="936700" y="13492"/>
                    <a:pt x="756335" y="6893"/>
                  </a:cubicBezTo>
                  <a:cubicBezTo>
                    <a:pt x="700564" y="4840"/>
                    <a:pt x="645466" y="-1153"/>
                    <a:pt x="590098" y="2146"/>
                  </a:cubicBezTo>
                  <a:cubicBezTo>
                    <a:pt x="562852" y="3762"/>
                    <a:pt x="532915" y="11169"/>
                    <a:pt x="507552" y="2988"/>
                  </a:cubicBezTo>
                  <a:cubicBezTo>
                    <a:pt x="506273" y="2584"/>
                    <a:pt x="505096" y="1843"/>
                    <a:pt x="503852" y="1372"/>
                  </a:cubicBezTo>
                  <a:cubicBezTo>
                    <a:pt x="499849" y="9755"/>
                    <a:pt x="496452" y="18610"/>
                    <a:pt x="494736" y="29080"/>
                  </a:cubicBezTo>
                  <a:cubicBezTo>
                    <a:pt x="490902" y="52277"/>
                    <a:pt x="496048" y="74767"/>
                    <a:pt x="489690" y="97493"/>
                  </a:cubicBezTo>
                  <a:cubicBezTo>
                    <a:pt x="458609" y="91736"/>
                    <a:pt x="479667" y="49921"/>
                    <a:pt x="450503" y="40123"/>
                  </a:cubicBezTo>
                  <a:cubicBezTo>
                    <a:pt x="433045" y="34231"/>
                    <a:pt x="395000" y="64229"/>
                    <a:pt x="385145" y="75945"/>
                  </a:cubicBezTo>
                  <a:cubicBezTo>
                    <a:pt x="355947" y="110724"/>
                    <a:pt x="371993" y="156310"/>
                    <a:pt x="350969" y="195465"/>
                  </a:cubicBezTo>
                  <a:cubicBezTo>
                    <a:pt x="329172" y="236102"/>
                    <a:pt x="288840" y="269399"/>
                    <a:pt x="261291" y="305895"/>
                  </a:cubicBezTo>
                  <a:cubicBezTo>
                    <a:pt x="225871" y="352794"/>
                    <a:pt x="195631" y="397773"/>
                    <a:pt x="153920" y="439050"/>
                  </a:cubicBezTo>
                  <a:cubicBezTo>
                    <a:pt x="133334" y="459418"/>
                    <a:pt x="108375" y="478070"/>
                    <a:pt x="92195" y="503119"/>
                  </a:cubicBezTo>
                  <a:cubicBezTo>
                    <a:pt x="75713" y="528706"/>
                    <a:pt x="82137" y="543183"/>
                    <a:pt x="74165" y="569511"/>
                  </a:cubicBezTo>
                  <a:cubicBezTo>
                    <a:pt x="57447" y="624726"/>
                    <a:pt x="5545" y="626342"/>
                    <a:pt x="7227" y="686809"/>
                  </a:cubicBezTo>
                  <a:cubicBezTo>
                    <a:pt x="8740" y="741754"/>
                    <a:pt x="-9693" y="770304"/>
                    <a:pt x="7126" y="824273"/>
                  </a:cubicBezTo>
                  <a:cubicBezTo>
                    <a:pt x="16275" y="853665"/>
                    <a:pt x="10927" y="872317"/>
                    <a:pt x="12642" y="903863"/>
                  </a:cubicBezTo>
                  <a:cubicBezTo>
                    <a:pt x="14459" y="936723"/>
                    <a:pt x="27476" y="964902"/>
                    <a:pt x="25525" y="999344"/>
                  </a:cubicBezTo>
                  <a:cubicBezTo>
                    <a:pt x="23911" y="1027692"/>
                    <a:pt x="5847" y="1063548"/>
                    <a:pt x="26770" y="1089775"/>
                  </a:cubicBezTo>
                  <a:cubicBezTo>
                    <a:pt x="43824" y="1111121"/>
                    <a:pt x="73526" y="1105868"/>
                    <a:pt x="96669" y="1119470"/>
                  </a:cubicBezTo>
                  <a:cubicBezTo>
                    <a:pt x="128860" y="1138391"/>
                    <a:pt x="165559" y="1208420"/>
                    <a:pt x="172522" y="1243972"/>
                  </a:cubicBezTo>
                  <a:cubicBezTo>
                    <a:pt x="201921" y="1248686"/>
                    <a:pt x="223550" y="1228788"/>
                    <a:pt x="251234" y="1222863"/>
                  </a:cubicBezTo>
                  <a:cubicBezTo>
                    <a:pt x="291195" y="1214345"/>
                    <a:pt x="314203" y="1224277"/>
                    <a:pt x="347908" y="1244747"/>
                  </a:cubicBezTo>
                  <a:cubicBezTo>
                    <a:pt x="385515" y="1267573"/>
                    <a:pt x="421877" y="1277000"/>
                    <a:pt x="460325" y="1295079"/>
                  </a:cubicBezTo>
                  <a:cubicBezTo>
                    <a:pt x="506341" y="1316728"/>
                    <a:pt x="529416" y="1351776"/>
                    <a:pt x="584447" y="1355143"/>
                  </a:cubicBezTo>
                  <a:cubicBezTo>
                    <a:pt x="628512" y="1357802"/>
                    <a:pt x="665750" y="1352786"/>
                    <a:pt x="696326" y="1324067"/>
                  </a:cubicBezTo>
                  <a:cubicBezTo>
                    <a:pt x="720579" y="1301308"/>
                    <a:pt x="719267" y="1280367"/>
                    <a:pt x="764207" y="1284138"/>
                  </a:cubicBezTo>
                  <a:cubicBezTo>
                    <a:pt x="836931" y="1290231"/>
                    <a:pt x="866868" y="1352920"/>
                    <a:pt x="892938" y="1411030"/>
                  </a:cubicBezTo>
                  <a:cubicBezTo>
                    <a:pt x="906797" y="1441937"/>
                    <a:pt x="912111" y="1468770"/>
                    <a:pt x="945917" y="1488129"/>
                  </a:cubicBezTo>
                  <a:cubicBezTo>
                    <a:pt x="984129" y="1509979"/>
                    <a:pt x="986517" y="1503246"/>
                    <a:pt x="1003403" y="1476076"/>
                  </a:cubicBezTo>
                  <a:cubicBezTo>
                    <a:pt x="1020088" y="1449176"/>
                    <a:pt x="1006666" y="1427426"/>
                    <a:pt x="1056349" y="1430861"/>
                  </a:cubicBezTo>
                  <a:cubicBezTo>
                    <a:pt x="1100818" y="1433925"/>
                    <a:pt x="1109362" y="1456953"/>
                    <a:pt x="1122817" y="1487119"/>
                  </a:cubicBezTo>
                  <a:cubicBezTo>
                    <a:pt x="1145320" y="1537553"/>
                    <a:pt x="1172163" y="1583576"/>
                    <a:pt x="1190428" y="1635188"/>
                  </a:cubicBezTo>
                  <a:cubicBezTo>
                    <a:pt x="1204724" y="1675523"/>
                    <a:pt x="1197694" y="1716395"/>
                    <a:pt x="1253836" y="1733666"/>
                  </a:cubicBezTo>
                  <a:cubicBezTo>
                    <a:pt x="1333792" y="1758244"/>
                    <a:pt x="1304056" y="1690269"/>
                    <a:pt x="1310380" y="1642966"/>
                  </a:cubicBezTo>
                  <a:cubicBezTo>
                    <a:pt x="1321279" y="1561154"/>
                    <a:pt x="1443013" y="1532806"/>
                    <a:pt x="1508068" y="1503616"/>
                  </a:cubicBezTo>
                  <a:cubicBezTo>
                    <a:pt x="1535617" y="1491260"/>
                    <a:pt x="1563133" y="1473685"/>
                    <a:pt x="1591590" y="1463619"/>
                  </a:cubicBezTo>
                  <a:cubicBezTo>
                    <a:pt x="1629231" y="1450321"/>
                    <a:pt x="1634411" y="1461532"/>
                    <a:pt x="1666838" y="1470622"/>
                  </a:cubicBezTo>
                  <a:cubicBezTo>
                    <a:pt x="1699971" y="1479914"/>
                    <a:pt x="1700811" y="1467053"/>
                    <a:pt x="1729538" y="1464360"/>
                  </a:cubicBezTo>
                  <a:cubicBezTo>
                    <a:pt x="1768658" y="1460690"/>
                    <a:pt x="1784603" y="1487085"/>
                    <a:pt x="1819518" y="1497152"/>
                  </a:cubicBezTo>
                  <a:cubicBezTo>
                    <a:pt x="1907985" y="1522604"/>
                    <a:pt x="1848211" y="1460084"/>
                    <a:pt x="1830283" y="1426316"/>
                  </a:cubicBezTo>
                  <a:cubicBezTo>
                    <a:pt x="1862810" y="1394567"/>
                    <a:pt x="1886054" y="1431063"/>
                    <a:pt x="1919220" y="1425474"/>
                  </a:cubicBezTo>
                  <a:cubicBezTo>
                    <a:pt x="1953093" y="1419750"/>
                    <a:pt x="1958139" y="1399213"/>
                    <a:pt x="1996217" y="1398405"/>
                  </a:cubicBezTo>
                  <a:cubicBezTo>
                    <a:pt x="2033521" y="1397631"/>
                    <a:pt x="2083977" y="1390628"/>
                    <a:pt x="2109071" y="1421029"/>
                  </a:cubicBezTo>
                  <a:cubicBezTo>
                    <a:pt x="2127504" y="1443351"/>
                    <a:pt x="2114587" y="1457795"/>
                    <a:pt x="2144290" y="1466246"/>
                  </a:cubicBezTo>
                  <a:cubicBezTo>
                    <a:pt x="2192223" y="1479881"/>
                    <a:pt x="2246211" y="1409347"/>
                    <a:pt x="2259700" y="1504525"/>
                  </a:cubicBezTo>
                  <a:cubicBezTo>
                    <a:pt x="2264779" y="1540516"/>
                    <a:pt x="2252670" y="1564487"/>
                    <a:pt x="2262761" y="1603743"/>
                  </a:cubicBezTo>
                  <a:cubicBezTo>
                    <a:pt x="2276552" y="1657443"/>
                    <a:pt x="2285366" y="1717742"/>
                    <a:pt x="2321593" y="1762015"/>
                  </a:cubicBezTo>
                  <a:cubicBezTo>
                    <a:pt x="2368686" y="1819552"/>
                    <a:pt x="2404611" y="1757570"/>
                    <a:pt x="2432193" y="1704846"/>
                  </a:cubicBezTo>
                  <a:cubicBezTo>
                    <a:pt x="2490958" y="1592599"/>
                    <a:pt x="2345274" y="1454697"/>
                    <a:pt x="2400305" y="1347399"/>
                  </a:cubicBezTo>
                  <a:cubicBezTo>
                    <a:pt x="2407874" y="1332619"/>
                    <a:pt x="2430276" y="1322620"/>
                    <a:pt x="2440502" y="1307637"/>
                  </a:cubicBezTo>
                  <a:cubicBezTo>
                    <a:pt x="2451501" y="1291511"/>
                    <a:pt x="2451199" y="1271647"/>
                    <a:pt x="2466201" y="1257877"/>
                  </a:cubicBezTo>
                  <a:cubicBezTo>
                    <a:pt x="2507609" y="1219900"/>
                    <a:pt x="2575456" y="1224344"/>
                    <a:pt x="2619420" y="1184583"/>
                  </a:cubicBezTo>
                  <a:cubicBezTo>
                    <a:pt x="2642495" y="1163709"/>
                    <a:pt x="2658305" y="1132230"/>
                    <a:pt x="2688310" y="1119840"/>
                  </a:cubicBezTo>
                  <a:cubicBezTo>
                    <a:pt x="2725446" y="1104522"/>
                    <a:pt x="2767426" y="1131018"/>
                    <a:pt x="2798910" y="1098899"/>
                  </a:cubicBezTo>
                  <a:cubicBezTo>
                    <a:pt x="2828242" y="1068969"/>
                    <a:pt x="2800222" y="1047624"/>
                    <a:pt x="2821010" y="1019679"/>
                  </a:cubicBezTo>
                  <a:cubicBezTo>
                    <a:pt x="2830597" y="1006785"/>
                    <a:pt x="2846878" y="1012171"/>
                    <a:pt x="2858584" y="990793"/>
                  </a:cubicBezTo>
                  <a:cubicBezTo>
                    <a:pt x="2867834" y="973925"/>
                    <a:pt x="2864504" y="951031"/>
                    <a:pt x="2865513" y="932817"/>
                  </a:cubicBezTo>
                  <a:cubicBezTo>
                    <a:pt x="2867128" y="904637"/>
                    <a:pt x="2871500" y="896625"/>
                    <a:pt x="2879742" y="872519"/>
                  </a:cubicBezTo>
                  <a:cubicBezTo>
                    <a:pt x="2881524" y="867300"/>
                    <a:pt x="2893970" y="862520"/>
                    <a:pt x="2896459" y="854911"/>
                  </a:cubicBezTo>
                  <a:cubicBezTo>
                    <a:pt x="2901539" y="839423"/>
                    <a:pt x="2887074" y="820738"/>
                    <a:pt x="2891481" y="805420"/>
                  </a:cubicBezTo>
                  <a:cubicBezTo>
                    <a:pt x="2906012" y="755154"/>
                    <a:pt x="2926733" y="787138"/>
                    <a:pt x="2940357" y="823734"/>
                  </a:cubicBezTo>
                  <a:cubicBezTo>
                    <a:pt x="2963062" y="821075"/>
                    <a:pt x="2991519" y="766062"/>
                    <a:pt x="3011264" y="749195"/>
                  </a:cubicBezTo>
                  <a:cubicBezTo>
                    <a:pt x="3042346" y="722665"/>
                    <a:pt x="3041807" y="716100"/>
                    <a:pt x="3055397" y="678324"/>
                  </a:cubicBezTo>
                  <a:cubicBezTo>
                    <a:pt x="3067237" y="645398"/>
                    <a:pt x="3079414" y="632469"/>
                    <a:pt x="3113085" y="620181"/>
                  </a:cubicBezTo>
                  <a:cubicBezTo>
                    <a:pt x="3162835" y="602034"/>
                    <a:pt x="3220188" y="578803"/>
                    <a:pt x="3271922" y="571800"/>
                  </a:cubicBezTo>
                  <a:cubicBezTo>
                    <a:pt x="3336742" y="563014"/>
                    <a:pt x="3316290" y="546685"/>
                    <a:pt x="3336573" y="491907"/>
                  </a:cubicBezTo>
                  <a:cubicBezTo>
                    <a:pt x="3361398" y="424909"/>
                    <a:pt x="3422282" y="409590"/>
                    <a:pt x="3480307" y="384037"/>
                  </a:cubicBezTo>
                  <a:cubicBezTo>
                    <a:pt x="3492618" y="378616"/>
                    <a:pt x="3503180" y="380502"/>
                    <a:pt x="3514079" y="372051"/>
                  </a:cubicBezTo>
                  <a:cubicBezTo>
                    <a:pt x="3523598" y="364678"/>
                    <a:pt x="3514987" y="348720"/>
                    <a:pt x="3528140" y="340976"/>
                  </a:cubicBezTo>
                  <a:cubicBezTo>
                    <a:pt x="3556798" y="324143"/>
                    <a:pt x="3587947" y="335320"/>
                    <a:pt x="3619264" y="310844"/>
                  </a:cubicBezTo>
                  <a:cubicBezTo>
                    <a:pt x="3626496" y="305188"/>
                    <a:pt x="3633392" y="297983"/>
                    <a:pt x="3639749" y="289734"/>
                  </a:cubicBezTo>
                  <a:cubicBezTo>
                    <a:pt x="3627639" y="288387"/>
                    <a:pt x="3617145" y="284145"/>
                    <a:pt x="3611561" y="274786"/>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8" name="Freeform 1230">
              <a:extLst>
                <a:ext uri="{FF2B5EF4-FFF2-40B4-BE49-F238E27FC236}">
                  <a16:creationId xmlns:a16="http://schemas.microsoft.com/office/drawing/2014/main" id="{5B883306-8285-927F-1AB2-D04CD07038A8}"/>
                </a:ext>
              </a:extLst>
            </p:cNvPr>
            <p:cNvSpPr>
              <a:spLocks/>
            </p:cNvSpPr>
            <p:nvPr/>
          </p:nvSpPr>
          <p:spPr>
            <a:xfrm>
              <a:off x="12154721" y="4585866"/>
              <a:ext cx="207675" cy="106073"/>
            </a:xfrm>
            <a:custGeom>
              <a:avLst/>
              <a:gdLst>
                <a:gd name="connsiteX0" fmla="*/ 145752 w 213765"/>
                <a:gd name="connsiteY0" fmla="*/ 34735 h 109244"/>
                <a:gd name="connsiteX1" fmla="*/ 127655 w 213765"/>
                <a:gd name="connsiteY1" fmla="*/ 44566 h 109244"/>
                <a:gd name="connsiteX2" fmla="*/ 106800 w 213765"/>
                <a:gd name="connsiteY2" fmla="*/ 55070 h 109244"/>
                <a:gd name="connsiteX3" fmla="*/ 79587 w 213765"/>
                <a:gd name="connsiteY3" fmla="*/ 60255 h 109244"/>
                <a:gd name="connsiteX4" fmla="*/ 53551 w 213765"/>
                <a:gd name="connsiteY4" fmla="*/ 63251 h 109244"/>
                <a:gd name="connsiteX5" fmla="*/ 50827 w 213765"/>
                <a:gd name="connsiteY5" fmla="*/ 63319 h 109244"/>
                <a:gd name="connsiteX6" fmla="*/ 47463 w 213765"/>
                <a:gd name="connsiteY6" fmla="*/ 81331 h 109244"/>
                <a:gd name="connsiteX7" fmla="*/ 505 w 213765"/>
                <a:gd name="connsiteY7" fmla="*/ 103754 h 109244"/>
                <a:gd name="connsiteX8" fmla="*/ 0 w 213765"/>
                <a:gd name="connsiteY8" fmla="*/ 104090 h 109244"/>
                <a:gd name="connsiteX9" fmla="*/ 10664 w 213765"/>
                <a:gd name="connsiteY9" fmla="*/ 107592 h 109244"/>
                <a:gd name="connsiteX10" fmla="*/ 46723 w 213765"/>
                <a:gd name="connsiteY10" fmla="*/ 106009 h 109244"/>
                <a:gd name="connsiteX11" fmla="*/ 70639 w 213765"/>
                <a:gd name="connsiteY11" fmla="*/ 91667 h 109244"/>
                <a:gd name="connsiteX12" fmla="*/ 82648 w 213765"/>
                <a:gd name="connsiteY12" fmla="*/ 89613 h 109244"/>
                <a:gd name="connsiteX13" fmla="*/ 97650 w 213765"/>
                <a:gd name="connsiteY13" fmla="*/ 89545 h 109244"/>
                <a:gd name="connsiteX14" fmla="*/ 150259 w 213765"/>
                <a:gd name="connsiteY14" fmla="*/ 99410 h 109244"/>
                <a:gd name="connsiteX15" fmla="*/ 168895 w 213765"/>
                <a:gd name="connsiteY15" fmla="*/ 84361 h 109244"/>
                <a:gd name="connsiteX16" fmla="*/ 180130 w 213765"/>
                <a:gd name="connsiteY16" fmla="*/ 55643 h 109244"/>
                <a:gd name="connsiteX17" fmla="*/ 199572 w 213765"/>
                <a:gd name="connsiteY17" fmla="*/ 36991 h 109244"/>
                <a:gd name="connsiteX18" fmla="*/ 212455 w 213765"/>
                <a:gd name="connsiteY18" fmla="*/ 17564 h 109244"/>
                <a:gd name="connsiteX19" fmla="*/ 192778 w 213765"/>
                <a:gd name="connsiteY19" fmla="*/ 91 h 109244"/>
                <a:gd name="connsiteX20" fmla="*/ 181812 w 213765"/>
                <a:gd name="connsiteY20" fmla="*/ 9888 h 109244"/>
                <a:gd name="connsiteX21" fmla="*/ 145752 w 213765"/>
                <a:gd name="connsiteY21" fmla="*/ 34735 h 10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3765" h="109244">
                  <a:moveTo>
                    <a:pt x="145752" y="34735"/>
                  </a:moveTo>
                  <a:cubicBezTo>
                    <a:pt x="139630" y="38102"/>
                    <a:pt x="133677" y="40795"/>
                    <a:pt x="127655" y="44566"/>
                  </a:cubicBezTo>
                  <a:cubicBezTo>
                    <a:pt x="121432" y="48472"/>
                    <a:pt x="113595" y="52310"/>
                    <a:pt x="106800" y="55070"/>
                  </a:cubicBezTo>
                  <a:cubicBezTo>
                    <a:pt x="98457" y="58471"/>
                    <a:pt x="88501" y="59750"/>
                    <a:pt x="79587" y="60255"/>
                  </a:cubicBezTo>
                  <a:cubicBezTo>
                    <a:pt x="70505" y="60760"/>
                    <a:pt x="62903" y="63285"/>
                    <a:pt x="53551" y="63251"/>
                  </a:cubicBezTo>
                  <a:cubicBezTo>
                    <a:pt x="52677" y="63251"/>
                    <a:pt x="51702" y="63319"/>
                    <a:pt x="50827" y="63319"/>
                  </a:cubicBezTo>
                  <a:cubicBezTo>
                    <a:pt x="52340" y="69581"/>
                    <a:pt x="51702" y="74092"/>
                    <a:pt x="47463" y="81331"/>
                  </a:cubicBezTo>
                  <a:cubicBezTo>
                    <a:pt x="39625" y="94663"/>
                    <a:pt x="14196" y="97660"/>
                    <a:pt x="505" y="103754"/>
                  </a:cubicBezTo>
                  <a:cubicBezTo>
                    <a:pt x="337" y="103821"/>
                    <a:pt x="168" y="104023"/>
                    <a:pt x="0" y="104090"/>
                  </a:cubicBezTo>
                  <a:cubicBezTo>
                    <a:pt x="3600" y="105504"/>
                    <a:pt x="7367" y="106817"/>
                    <a:pt x="10664" y="107592"/>
                  </a:cubicBezTo>
                  <a:cubicBezTo>
                    <a:pt x="20822" y="110083"/>
                    <a:pt x="37069" y="109915"/>
                    <a:pt x="46723" y="106009"/>
                  </a:cubicBezTo>
                  <a:cubicBezTo>
                    <a:pt x="55267" y="102541"/>
                    <a:pt x="62095" y="95202"/>
                    <a:pt x="70639" y="91667"/>
                  </a:cubicBezTo>
                  <a:cubicBezTo>
                    <a:pt x="74541" y="90050"/>
                    <a:pt x="78376" y="90691"/>
                    <a:pt x="82648" y="89613"/>
                  </a:cubicBezTo>
                  <a:cubicBezTo>
                    <a:pt x="90351" y="87627"/>
                    <a:pt x="89847" y="86987"/>
                    <a:pt x="97650" y="89545"/>
                  </a:cubicBezTo>
                  <a:cubicBezTo>
                    <a:pt x="113964" y="94899"/>
                    <a:pt x="132163" y="103518"/>
                    <a:pt x="150259" y="99410"/>
                  </a:cubicBezTo>
                  <a:cubicBezTo>
                    <a:pt x="157895" y="97660"/>
                    <a:pt x="165128" y="91499"/>
                    <a:pt x="168895" y="84361"/>
                  </a:cubicBezTo>
                  <a:cubicBezTo>
                    <a:pt x="173873" y="74967"/>
                    <a:pt x="174613" y="64396"/>
                    <a:pt x="180130" y="55643"/>
                  </a:cubicBezTo>
                  <a:cubicBezTo>
                    <a:pt x="185142" y="47731"/>
                    <a:pt x="191197" y="41401"/>
                    <a:pt x="199572" y="36991"/>
                  </a:cubicBezTo>
                  <a:cubicBezTo>
                    <a:pt x="208318" y="32378"/>
                    <a:pt x="217165" y="27867"/>
                    <a:pt x="212455" y="17564"/>
                  </a:cubicBezTo>
                  <a:cubicBezTo>
                    <a:pt x="208722" y="9417"/>
                    <a:pt x="203205" y="-1087"/>
                    <a:pt x="192778" y="91"/>
                  </a:cubicBezTo>
                  <a:cubicBezTo>
                    <a:pt x="189111" y="3155"/>
                    <a:pt x="185512" y="6219"/>
                    <a:pt x="181812" y="9888"/>
                  </a:cubicBezTo>
                  <a:cubicBezTo>
                    <a:pt x="171485" y="20157"/>
                    <a:pt x="158366" y="27766"/>
                    <a:pt x="145752" y="34735"/>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89" name="Freeform 1231">
              <a:extLst>
                <a:ext uri="{FF2B5EF4-FFF2-40B4-BE49-F238E27FC236}">
                  <a16:creationId xmlns:a16="http://schemas.microsoft.com/office/drawing/2014/main" id="{F8EE5C5C-F3DE-077B-017F-9268E0CF215F}"/>
                </a:ext>
              </a:extLst>
            </p:cNvPr>
            <p:cNvSpPr>
              <a:spLocks/>
            </p:cNvSpPr>
            <p:nvPr/>
          </p:nvSpPr>
          <p:spPr>
            <a:xfrm>
              <a:off x="11550580" y="4262046"/>
              <a:ext cx="233951" cy="129368"/>
            </a:xfrm>
            <a:custGeom>
              <a:avLst/>
              <a:gdLst>
                <a:gd name="connsiteX0" fmla="*/ 46656 w 240812"/>
                <a:gd name="connsiteY0" fmla="*/ 48293 h 133236"/>
                <a:gd name="connsiteX1" fmla="*/ 85070 w 240812"/>
                <a:gd name="connsiteY1" fmla="*/ 78022 h 133236"/>
                <a:gd name="connsiteX2" fmla="*/ 107574 w 240812"/>
                <a:gd name="connsiteY2" fmla="*/ 88054 h 133236"/>
                <a:gd name="connsiteX3" fmla="*/ 129471 w 240812"/>
                <a:gd name="connsiteY3" fmla="*/ 102532 h 133236"/>
                <a:gd name="connsiteX4" fmla="*/ 185747 w 240812"/>
                <a:gd name="connsiteY4" fmla="*/ 132226 h 133236"/>
                <a:gd name="connsiteX5" fmla="*/ 223825 w 240812"/>
                <a:gd name="connsiteY5" fmla="*/ 132496 h 133236"/>
                <a:gd name="connsiteX6" fmla="*/ 240812 w 240812"/>
                <a:gd name="connsiteY6" fmla="*/ 133237 h 133236"/>
                <a:gd name="connsiteX7" fmla="*/ 239567 w 240812"/>
                <a:gd name="connsiteY7" fmla="*/ 126503 h 133236"/>
                <a:gd name="connsiteX8" fmla="*/ 236405 w 240812"/>
                <a:gd name="connsiteY8" fmla="*/ 111487 h 133236"/>
                <a:gd name="connsiteX9" fmla="*/ 236472 w 240812"/>
                <a:gd name="connsiteY9" fmla="*/ 84452 h 133236"/>
                <a:gd name="connsiteX10" fmla="*/ 201994 w 240812"/>
                <a:gd name="connsiteY10" fmla="*/ 51391 h 133236"/>
                <a:gd name="connsiteX11" fmla="*/ 175353 w 240812"/>
                <a:gd name="connsiteY11" fmla="*/ 37957 h 133236"/>
                <a:gd name="connsiteX12" fmla="*/ 166843 w 240812"/>
                <a:gd name="connsiteY12" fmla="*/ 13077 h 133236"/>
                <a:gd name="connsiteX13" fmla="*/ 143499 w 240812"/>
                <a:gd name="connsiteY13" fmla="*/ 249 h 133236"/>
                <a:gd name="connsiteX14" fmla="*/ 132163 w 240812"/>
                <a:gd name="connsiteY14" fmla="*/ 1058 h 133236"/>
                <a:gd name="connsiteX15" fmla="*/ 125569 w 240812"/>
                <a:gd name="connsiteY15" fmla="*/ 3381 h 133236"/>
                <a:gd name="connsiteX16" fmla="*/ 119515 w 240812"/>
                <a:gd name="connsiteY16" fmla="*/ 3987 h 133236"/>
                <a:gd name="connsiteX17" fmla="*/ 95598 w 240812"/>
                <a:gd name="connsiteY17" fmla="*/ 17656 h 133236"/>
                <a:gd name="connsiteX18" fmla="*/ 68520 w 240812"/>
                <a:gd name="connsiteY18" fmla="*/ 29742 h 133236"/>
                <a:gd name="connsiteX19" fmla="*/ 52004 w 240812"/>
                <a:gd name="connsiteY19" fmla="*/ 33648 h 133236"/>
                <a:gd name="connsiteX20" fmla="*/ 38516 w 240812"/>
                <a:gd name="connsiteY20" fmla="*/ 30349 h 133236"/>
                <a:gd name="connsiteX21" fmla="*/ 23513 w 240812"/>
                <a:gd name="connsiteY21" fmla="*/ 28026 h 133236"/>
                <a:gd name="connsiteX22" fmla="*/ 10024 w 240812"/>
                <a:gd name="connsiteY22" fmla="*/ 30416 h 133236"/>
                <a:gd name="connsiteX23" fmla="*/ 0 w 240812"/>
                <a:gd name="connsiteY23" fmla="*/ 33749 h 133236"/>
                <a:gd name="connsiteX24" fmla="*/ 46656 w 240812"/>
                <a:gd name="connsiteY24" fmla="*/ 48293 h 13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812" h="133236">
                  <a:moveTo>
                    <a:pt x="46656" y="48293"/>
                  </a:moveTo>
                  <a:cubicBezTo>
                    <a:pt x="60346" y="57215"/>
                    <a:pt x="72153" y="68157"/>
                    <a:pt x="85070" y="78022"/>
                  </a:cubicBezTo>
                  <a:cubicBezTo>
                    <a:pt x="92302" y="83543"/>
                    <a:pt x="100005" y="83408"/>
                    <a:pt x="107574" y="88054"/>
                  </a:cubicBezTo>
                  <a:cubicBezTo>
                    <a:pt x="114940" y="92600"/>
                    <a:pt x="122374" y="97515"/>
                    <a:pt x="129471" y="102532"/>
                  </a:cubicBezTo>
                  <a:cubicBezTo>
                    <a:pt x="147535" y="115325"/>
                    <a:pt x="163210" y="128422"/>
                    <a:pt x="185747" y="132226"/>
                  </a:cubicBezTo>
                  <a:cubicBezTo>
                    <a:pt x="197789" y="134247"/>
                    <a:pt x="211547" y="132496"/>
                    <a:pt x="223825" y="132496"/>
                  </a:cubicBezTo>
                  <a:cubicBezTo>
                    <a:pt x="230216" y="132496"/>
                    <a:pt x="235766" y="132327"/>
                    <a:pt x="240812" y="133237"/>
                  </a:cubicBezTo>
                  <a:cubicBezTo>
                    <a:pt x="240307" y="130947"/>
                    <a:pt x="239769" y="128624"/>
                    <a:pt x="239567" y="126503"/>
                  </a:cubicBezTo>
                  <a:cubicBezTo>
                    <a:pt x="239063" y="121116"/>
                    <a:pt x="236708" y="116908"/>
                    <a:pt x="236405" y="111487"/>
                  </a:cubicBezTo>
                  <a:cubicBezTo>
                    <a:pt x="235934" y="102599"/>
                    <a:pt x="236338" y="93374"/>
                    <a:pt x="236472" y="84452"/>
                  </a:cubicBezTo>
                  <a:cubicBezTo>
                    <a:pt x="236742" y="64858"/>
                    <a:pt x="220932" y="52030"/>
                    <a:pt x="201994" y="51391"/>
                  </a:cubicBezTo>
                  <a:cubicBezTo>
                    <a:pt x="190423" y="50987"/>
                    <a:pt x="181845" y="48260"/>
                    <a:pt x="175353" y="37957"/>
                  </a:cubicBezTo>
                  <a:cubicBezTo>
                    <a:pt x="170139" y="29709"/>
                    <a:pt x="172258" y="20450"/>
                    <a:pt x="166843" y="13077"/>
                  </a:cubicBezTo>
                  <a:cubicBezTo>
                    <a:pt x="161629" y="6007"/>
                    <a:pt x="151874" y="1731"/>
                    <a:pt x="143499" y="249"/>
                  </a:cubicBezTo>
                  <a:cubicBezTo>
                    <a:pt x="139866" y="-390"/>
                    <a:pt x="135627" y="317"/>
                    <a:pt x="132163" y="1058"/>
                  </a:cubicBezTo>
                  <a:cubicBezTo>
                    <a:pt x="130548" y="1395"/>
                    <a:pt x="127790" y="2943"/>
                    <a:pt x="125569" y="3381"/>
                  </a:cubicBezTo>
                  <a:cubicBezTo>
                    <a:pt x="123350" y="3818"/>
                    <a:pt x="121970" y="3280"/>
                    <a:pt x="119515" y="3987"/>
                  </a:cubicBezTo>
                  <a:cubicBezTo>
                    <a:pt x="110937" y="6478"/>
                    <a:pt x="103268" y="13481"/>
                    <a:pt x="95598" y="17656"/>
                  </a:cubicBezTo>
                  <a:cubicBezTo>
                    <a:pt x="87223" y="22201"/>
                    <a:pt x="77737" y="27554"/>
                    <a:pt x="68520" y="29742"/>
                  </a:cubicBezTo>
                  <a:cubicBezTo>
                    <a:pt x="63979" y="30820"/>
                    <a:pt x="56444" y="33614"/>
                    <a:pt x="52004" y="33648"/>
                  </a:cubicBezTo>
                  <a:cubicBezTo>
                    <a:pt x="47261" y="33648"/>
                    <a:pt x="43393" y="30584"/>
                    <a:pt x="38516" y="30349"/>
                  </a:cubicBezTo>
                  <a:cubicBezTo>
                    <a:pt x="32427" y="30046"/>
                    <a:pt x="29164" y="29170"/>
                    <a:pt x="23513" y="28026"/>
                  </a:cubicBezTo>
                  <a:cubicBezTo>
                    <a:pt x="18736" y="27049"/>
                    <a:pt x="14633" y="29002"/>
                    <a:pt x="10024" y="30416"/>
                  </a:cubicBezTo>
                  <a:cubicBezTo>
                    <a:pt x="6796" y="31426"/>
                    <a:pt x="3364" y="32503"/>
                    <a:pt x="0" y="33749"/>
                  </a:cubicBezTo>
                  <a:cubicBezTo>
                    <a:pt x="15474" y="31359"/>
                    <a:pt x="35892" y="41257"/>
                    <a:pt x="46656" y="4829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90" name="Freeform 1232">
              <a:extLst>
                <a:ext uri="{FF2B5EF4-FFF2-40B4-BE49-F238E27FC236}">
                  <a16:creationId xmlns:a16="http://schemas.microsoft.com/office/drawing/2014/main" id="{B74B856D-EBD0-A770-B575-85D4796A9DCA}"/>
                </a:ext>
              </a:extLst>
            </p:cNvPr>
            <p:cNvSpPr>
              <a:spLocks/>
            </p:cNvSpPr>
            <p:nvPr/>
          </p:nvSpPr>
          <p:spPr>
            <a:xfrm>
              <a:off x="12621249" y="4905795"/>
              <a:ext cx="153172" cy="124209"/>
            </a:xfrm>
            <a:custGeom>
              <a:avLst/>
              <a:gdLst>
                <a:gd name="connsiteX0" fmla="*/ 153724 w 157664"/>
                <a:gd name="connsiteY0" fmla="*/ 45922 h 127923"/>
                <a:gd name="connsiteX1" fmla="*/ 144642 w 157664"/>
                <a:gd name="connsiteY1" fmla="*/ 38953 h 127923"/>
                <a:gd name="connsiteX2" fmla="*/ 133710 w 157664"/>
                <a:gd name="connsiteY2" fmla="*/ 26395 h 127923"/>
                <a:gd name="connsiteX3" fmla="*/ 119986 w 157664"/>
                <a:gd name="connsiteY3" fmla="*/ 5959 h 127923"/>
                <a:gd name="connsiteX4" fmla="*/ 115444 w 157664"/>
                <a:gd name="connsiteY4" fmla="*/ 0 h 127923"/>
                <a:gd name="connsiteX5" fmla="*/ 95296 w 157664"/>
                <a:gd name="connsiteY5" fmla="*/ 1582 h 127923"/>
                <a:gd name="connsiteX6" fmla="*/ 74306 w 157664"/>
                <a:gd name="connsiteY6" fmla="*/ 3266 h 127923"/>
                <a:gd name="connsiteX7" fmla="*/ 66233 w 157664"/>
                <a:gd name="connsiteY7" fmla="*/ 5185 h 127923"/>
                <a:gd name="connsiteX8" fmla="*/ 55637 w 157664"/>
                <a:gd name="connsiteY8" fmla="*/ 5185 h 127923"/>
                <a:gd name="connsiteX9" fmla="*/ 37103 w 157664"/>
                <a:gd name="connsiteY9" fmla="*/ 7373 h 127923"/>
                <a:gd name="connsiteX10" fmla="*/ 25599 w 157664"/>
                <a:gd name="connsiteY10" fmla="*/ 15487 h 127923"/>
                <a:gd name="connsiteX11" fmla="*/ 9823 w 157664"/>
                <a:gd name="connsiteY11" fmla="*/ 18146 h 127923"/>
                <a:gd name="connsiteX12" fmla="*/ 0 w 157664"/>
                <a:gd name="connsiteY12" fmla="*/ 13770 h 127923"/>
                <a:gd name="connsiteX13" fmla="*/ 0 w 157664"/>
                <a:gd name="connsiteY13" fmla="*/ 13770 h 127923"/>
                <a:gd name="connsiteX14" fmla="*/ 7502 w 157664"/>
                <a:gd name="connsiteY14" fmla="*/ 17136 h 127923"/>
                <a:gd name="connsiteX15" fmla="*/ 8881 w 157664"/>
                <a:gd name="connsiteY15" fmla="*/ 77368 h 127923"/>
                <a:gd name="connsiteX16" fmla="*/ 10630 w 157664"/>
                <a:gd name="connsiteY16" fmla="*/ 87199 h 127923"/>
                <a:gd name="connsiteX17" fmla="*/ 10933 w 157664"/>
                <a:gd name="connsiteY17" fmla="*/ 93596 h 127923"/>
                <a:gd name="connsiteX18" fmla="*/ 15372 w 157664"/>
                <a:gd name="connsiteY18" fmla="*/ 102517 h 127923"/>
                <a:gd name="connsiteX19" fmla="*/ 32024 w 157664"/>
                <a:gd name="connsiteY19" fmla="*/ 122684 h 127923"/>
                <a:gd name="connsiteX20" fmla="*/ 33336 w 157664"/>
                <a:gd name="connsiteY20" fmla="*/ 126085 h 127923"/>
                <a:gd name="connsiteX21" fmla="*/ 38448 w 157664"/>
                <a:gd name="connsiteY21" fmla="*/ 127263 h 127923"/>
                <a:gd name="connsiteX22" fmla="*/ 62398 w 157664"/>
                <a:gd name="connsiteY22" fmla="*/ 124334 h 127923"/>
                <a:gd name="connsiteX23" fmla="*/ 79755 w 157664"/>
                <a:gd name="connsiteY23" fmla="*/ 112988 h 127923"/>
                <a:gd name="connsiteX24" fmla="*/ 91091 w 157664"/>
                <a:gd name="connsiteY24" fmla="*/ 95111 h 127923"/>
                <a:gd name="connsiteX25" fmla="*/ 109625 w 157664"/>
                <a:gd name="connsiteY25" fmla="*/ 91609 h 127923"/>
                <a:gd name="connsiteX26" fmla="*/ 136805 w 157664"/>
                <a:gd name="connsiteY26" fmla="*/ 90734 h 127923"/>
                <a:gd name="connsiteX27" fmla="*/ 154632 w 157664"/>
                <a:gd name="connsiteY27" fmla="*/ 73328 h 127923"/>
                <a:gd name="connsiteX28" fmla="*/ 153724 w 157664"/>
                <a:gd name="connsiteY28" fmla="*/ 45922 h 127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664" h="127923">
                  <a:moveTo>
                    <a:pt x="153724" y="45922"/>
                  </a:moveTo>
                  <a:cubicBezTo>
                    <a:pt x="151403" y="42892"/>
                    <a:pt x="147736" y="41108"/>
                    <a:pt x="144642" y="38953"/>
                  </a:cubicBezTo>
                  <a:cubicBezTo>
                    <a:pt x="140201" y="35855"/>
                    <a:pt x="136401" y="31075"/>
                    <a:pt x="133710" y="26395"/>
                  </a:cubicBezTo>
                  <a:cubicBezTo>
                    <a:pt x="129673" y="19325"/>
                    <a:pt x="124191" y="13029"/>
                    <a:pt x="119986" y="5959"/>
                  </a:cubicBezTo>
                  <a:cubicBezTo>
                    <a:pt x="118708" y="3804"/>
                    <a:pt x="117025" y="1953"/>
                    <a:pt x="115444" y="0"/>
                  </a:cubicBezTo>
                  <a:cubicBezTo>
                    <a:pt x="109322" y="2660"/>
                    <a:pt x="101855" y="1582"/>
                    <a:pt x="95296" y="1582"/>
                  </a:cubicBezTo>
                  <a:cubicBezTo>
                    <a:pt x="87963" y="1582"/>
                    <a:pt x="81303" y="2155"/>
                    <a:pt x="74306" y="3266"/>
                  </a:cubicBezTo>
                  <a:cubicBezTo>
                    <a:pt x="71379" y="3737"/>
                    <a:pt x="69361" y="5050"/>
                    <a:pt x="66233" y="5185"/>
                  </a:cubicBezTo>
                  <a:cubicBezTo>
                    <a:pt x="62735" y="5319"/>
                    <a:pt x="59169" y="5185"/>
                    <a:pt x="55637" y="5185"/>
                  </a:cubicBezTo>
                  <a:cubicBezTo>
                    <a:pt x="49112" y="5185"/>
                    <a:pt x="43192" y="5454"/>
                    <a:pt x="37103" y="7373"/>
                  </a:cubicBezTo>
                  <a:cubicBezTo>
                    <a:pt x="32797" y="8719"/>
                    <a:pt x="29164" y="12726"/>
                    <a:pt x="25599" y="15487"/>
                  </a:cubicBezTo>
                  <a:cubicBezTo>
                    <a:pt x="20082" y="19796"/>
                    <a:pt x="16349" y="20234"/>
                    <a:pt x="9823" y="18146"/>
                  </a:cubicBezTo>
                  <a:cubicBezTo>
                    <a:pt x="6493" y="17103"/>
                    <a:pt x="3330" y="15285"/>
                    <a:pt x="0" y="13770"/>
                  </a:cubicBezTo>
                  <a:lnTo>
                    <a:pt x="0" y="13770"/>
                  </a:lnTo>
                  <a:cubicBezTo>
                    <a:pt x="2557" y="14847"/>
                    <a:pt x="4945" y="16228"/>
                    <a:pt x="7502" y="17136"/>
                  </a:cubicBezTo>
                  <a:cubicBezTo>
                    <a:pt x="9251" y="37270"/>
                    <a:pt x="7636" y="58548"/>
                    <a:pt x="8881" y="77368"/>
                  </a:cubicBezTo>
                  <a:cubicBezTo>
                    <a:pt x="9117" y="80768"/>
                    <a:pt x="10529" y="83832"/>
                    <a:pt x="10630" y="87199"/>
                  </a:cubicBezTo>
                  <a:cubicBezTo>
                    <a:pt x="10730" y="89488"/>
                    <a:pt x="10395" y="91373"/>
                    <a:pt x="10933" y="93596"/>
                  </a:cubicBezTo>
                  <a:cubicBezTo>
                    <a:pt x="11707" y="96760"/>
                    <a:pt x="13657" y="99757"/>
                    <a:pt x="15372" y="102517"/>
                  </a:cubicBezTo>
                  <a:cubicBezTo>
                    <a:pt x="20082" y="110126"/>
                    <a:pt x="27449" y="115109"/>
                    <a:pt x="32024" y="122684"/>
                  </a:cubicBezTo>
                  <a:cubicBezTo>
                    <a:pt x="32763" y="123930"/>
                    <a:pt x="32898" y="124973"/>
                    <a:pt x="33336" y="126085"/>
                  </a:cubicBezTo>
                  <a:cubicBezTo>
                    <a:pt x="35051" y="126455"/>
                    <a:pt x="36733" y="126859"/>
                    <a:pt x="38448" y="127263"/>
                  </a:cubicBezTo>
                  <a:cubicBezTo>
                    <a:pt x="46925" y="129316"/>
                    <a:pt x="54392" y="126085"/>
                    <a:pt x="62398" y="124334"/>
                  </a:cubicBezTo>
                  <a:cubicBezTo>
                    <a:pt x="70303" y="122617"/>
                    <a:pt x="75281" y="119789"/>
                    <a:pt x="79755" y="112988"/>
                  </a:cubicBezTo>
                  <a:cubicBezTo>
                    <a:pt x="83489" y="107332"/>
                    <a:pt x="86348" y="100127"/>
                    <a:pt x="91091" y="95111"/>
                  </a:cubicBezTo>
                  <a:cubicBezTo>
                    <a:pt x="96574" y="89353"/>
                    <a:pt x="102259" y="89825"/>
                    <a:pt x="109625" y="91609"/>
                  </a:cubicBezTo>
                  <a:cubicBezTo>
                    <a:pt x="117059" y="93393"/>
                    <a:pt x="129842" y="92922"/>
                    <a:pt x="136805" y="90734"/>
                  </a:cubicBezTo>
                  <a:cubicBezTo>
                    <a:pt x="145348" y="88040"/>
                    <a:pt x="151774" y="81879"/>
                    <a:pt x="154632" y="73328"/>
                  </a:cubicBezTo>
                  <a:cubicBezTo>
                    <a:pt x="157694" y="64473"/>
                    <a:pt x="159914" y="54002"/>
                    <a:pt x="153724" y="45922"/>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91" name="Freeform 1080">
              <a:extLst>
                <a:ext uri="{FF2B5EF4-FFF2-40B4-BE49-F238E27FC236}">
                  <a16:creationId xmlns:a16="http://schemas.microsoft.com/office/drawing/2014/main" id="{37079060-81D1-D92C-0F51-E7EE73407D12}"/>
                </a:ext>
              </a:extLst>
            </p:cNvPr>
            <p:cNvSpPr>
              <a:spLocks/>
            </p:cNvSpPr>
            <p:nvPr/>
          </p:nvSpPr>
          <p:spPr>
            <a:xfrm>
              <a:off x="12972771" y="4925787"/>
              <a:ext cx="1121552" cy="444659"/>
            </a:xfrm>
            <a:custGeom>
              <a:avLst/>
              <a:gdLst>
                <a:gd name="connsiteX0" fmla="*/ 1149103 w 1154443"/>
                <a:gd name="connsiteY0" fmla="*/ 343793 h 457953"/>
                <a:gd name="connsiteX1" fmla="*/ 1135211 w 1154443"/>
                <a:gd name="connsiteY1" fmla="*/ 329080 h 457953"/>
                <a:gd name="connsiteX2" fmla="*/ 1125154 w 1154443"/>
                <a:gd name="connsiteY2" fmla="*/ 287164 h 457953"/>
                <a:gd name="connsiteX3" fmla="*/ 1129560 w 1154443"/>
                <a:gd name="connsiteY3" fmla="*/ 274135 h 457953"/>
                <a:gd name="connsiteX4" fmla="*/ 1115937 w 1154443"/>
                <a:gd name="connsiteY4" fmla="*/ 251645 h 457953"/>
                <a:gd name="connsiteX5" fmla="*/ 1100935 w 1154443"/>
                <a:gd name="connsiteY5" fmla="*/ 223600 h 457953"/>
                <a:gd name="connsiteX6" fmla="*/ 1105341 w 1154443"/>
                <a:gd name="connsiteY6" fmla="*/ 208618 h 457953"/>
                <a:gd name="connsiteX7" fmla="*/ 1117349 w 1154443"/>
                <a:gd name="connsiteY7" fmla="*/ 197710 h 457953"/>
                <a:gd name="connsiteX8" fmla="*/ 1113112 w 1154443"/>
                <a:gd name="connsiteY8" fmla="*/ 170035 h 457953"/>
                <a:gd name="connsiteX9" fmla="*/ 1099555 w 1154443"/>
                <a:gd name="connsiteY9" fmla="*/ 156332 h 457953"/>
                <a:gd name="connsiteX10" fmla="*/ 1078162 w 1154443"/>
                <a:gd name="connsiteY10" fmla="*/ 152191 h 457953"/>
                <a:gd name="connsiteX11" fmla="*/ 1057037 w 1154443"/>
                <a:gd name="connsiteY11" fmla="*/ 129533 h 457953"/>
                <a:gd name="connsiteX12" fmla="*/ 1053943 w 1154443"/>
                <a:gd name="connsiteY12" fmla="*/ 113541 h 457953"/>
                <a:gd name="connsiteX13" fmla="*/ 1052328 w 1154443"/>
                <a:gd name="connsiteY13" fmla="*/ 93980 h 457953"/>
                <a:gd name="connsiteX14" fmla="*/ 1050949 w 1154443"/>
                <a:gd name="connsiteY14" fmla="*/ 76540 h 457953"/>
                <a:gd name="connsiteX15" fmla="*/ 1037931 w 1154443"/>
                <a:gd name="connsiteY15" fmla="*/ 60279 h 457953"/>
                <a:gd name="connsiteX16" fmla="*/ 1011055 w 1154443"/>
                <a:gd name="connsiteY16" fmla="*/ 53411 h 457953"/>
                <a:gd name="connsiteX17" fmla="*/ 973011 w 1154443"/>
                <a:gd name="connsiteY17" fmla="*/ 54791 h 457953"/>
                <a:gd name="connsiteX18" fmla="*/ 927399 w 1154443"/>
                <a:gd name="connsiteY18" fmla="*/ 35735 h 457953"/>
                <a:gd name="connsiteX19" fmla="*/ 897226 w 1154443"/>
                <a:gd name="connsiteY19" fmla="*/ 45903 h 457953"/>
                <a:gd name="connsiteX20" fmla="*/ 872535 w 1154443"/>
                <a:gd name="connsiteY20" fmla="*/ 73914 h 457953"/>
                <a:gd name="connsiteX21" fmla="*/ 848216 w 1154443"/>
                <a:gd name="connsiteY21" fmla="*/ 79469 h 457953"/>
                <a:gd name="connsiteX22" fmla="*/ 819826 w 1154443"/>
                <a:gd name="connsiteY22" fmla="*/ 81860 h 457953"/>
                <a:gd name="connsiteX23" fmla="*/ 798263 w 1154443"/>
                <a:gd name="connsiteY23" fmla="*/ 79301 h 457953"/>
                <a:gd name="connsiteX24" fmla="*/ 775693 w 1154443"/>
                <a:gd name="connsiteY24" fmla="*/ 89367 h 457953"/>
                <a:gd name="connsiteX25" fmla="*/ 720123 w 1154443"/>
                <a:gd name="connsiteY25" fmla="*/ 84317 h 457953"/>
                <a:gd name="connsiteX26" fmla="*/ 670004 w 1154443"/>
                <a:gd name="connsiteY26" fmla="*/ 76372 h 457953"/>
                <a:gd name="connsiteX27" fmla="*/ 634549 w 1154443"/>
                <a:gd name="connsiteY27" fmla="*/ 60818 h 457953"/>
                <a:gd name="connsiteX28" fmla="*/ 604578 w 1154443"/>
                <a:gd name="connsiteY28" fmla="*/ 42099 h 457953"/>
                <a:gd name="connsiteX29" fmla="*/ 586515 w 1154443"/>
                <a:gd name="connsiteY29" fmla="*/ 24591 h 457953"/>
                <a:gd name="connsiteX30" fmla="*/ 560581 w 1154443"/>
                <a:gd name="connsiteY30" fmla="*/ 20719 h 457953"/>
                <a:gd name="connsiteX31" fmla="*/ 534478 w 1154443"/>
                <a:gd name="connsiteY31" fmla="*/ 17858 h 457953"/>
                <a:gd name="connsiteX32" fmla="*/ 516280 w 1154443"/>
                <a:gd name="connsiteY32" fmla="*/ 4559 h 457953"/>
                <a:gd name="connsiteX33" fmla="*/ 492363 w 1154443"/>
                <a:gd name="connsiteY33" fmla="*/ 1630 h 457953"/>
                <a:gd name="connsiteX34" fmla="*/ 479009 w 1154443"/>
                <a:gd name="connsiteY34" fmla="*/ 9374 h 457953"/>
                <a:gd name="connsiteX35" fmla="*/ 446784 w 1154443"/>
                <a:gd name="connsiteY35" fmla="*/ 23042 h 457953"/>
                <a:gd name="connsiteX36" fmla="*/ 432455 w 1154443"/>
                <a:gd name="connsiteY36" fmla="*/ 24288 h 457953"/>
                <a:gd name="connsiteX37" fmla="*/ 415501 w 1154443"/>
                <a:gd name="connsiteY37" fmla="*/ 17286 h 457953"/>
                <a:gd name="connsiteX38" fmla="*/ 367165 w 1154443"/>
                <a:gd name="connsiteY38" fmla="*/ 39438 h 457953"/>
                <a:gd name="connsiteX39" fmla="*/ 309543 w 1154443"/>
                <a:gd name="connsiteY39" fmla="*/ 68325 h 457953"/>
                <a:gd name="connsiteX40" fmla="*/ 284887 w 1154443"/>
                <a:gd name="connsiteY40" fmla="*/ 65632 h 457953"/>
                <a:gd name="connsiteX41" fmla="*/ 256093 w 1154443"/>
                <a:gd name="connsiteY41" fmla="*/ 66844 h 457953"/>
                <a:gd name="connsiteX42" fmla="*/ 236617 w 1154443"/>
                <a:gd name="connsiteY42" fmla="*/ 77853 h 457953"/>
                <a:gd name="connsiteX43" fmla="*/ 209740 w 1154443"/>
                <a:gd name="connsiteY43" fmla="*/ 88997 h 457953"/>
                <a:gd name="connsiteX44" fmla="*/ 180307 w 1154443"/>
                <a:gd name="connsiteY44" fmla="*/ 87314 h 457953"/>
                <a:gd name="connsiteX45" fmla="*/ 163422 w 1154443"/>
                <a:gd name="connsiteY45" fmla="*/ 83812 h 457953"/>
                <a:gd name="connsiteX46" fmla="*/ 157199 w 1154443"/>
                <a:gd name="connsiteY46" fmla="*/ 87987 h 457953"/>
                <a:gd name="connsiteX47" fmla="*/ 144214 w 1154443"/>
                <a:gd name="connsiteY47" fmla="*/ 90849 h 457953"/>
                <a:gd name="connsiteX48" fmla="*/ 128035 w 1154443"/>
                <a:gd name="connsiteY48" fmla="*/ 92465 h 457953"/>
                <a:gd name="connsiteX49" fmla="*/ 112225 w 1154443"/>
                <a:gd name="connsiteY49" fmla="*/ 90849 h 457953"/>
                <a:gd name="connsiteX50" fmla="*/ 106203 w 1154443"/>
                <a:gd name="connsiteY50" fmla="*/ 89334 h 457953"/>
                <a:gd name="connsiteX51" fmla="*/ 100552 w 1154443"/>
                <a:gd name="connsiteY51" fmla="*/ 88829 h 457953"/>
                <a:gd name="connsiteX52" fmla="*/ 77007 w 1154443"/>
                <a:gd name="connsiteY52" fmla="*/ 91253 h 457953"/>
                <a:gd name="connsiteX53" fmla="*/ 53662 w 1154443"/>
                <a:gd name="connsiteY53" fmla="*/ 125661 h 457953"/>
                <a:gd name="connsiteX54" fmla="*/ 30115 w 1154443"/>
                <a:gd name="connsiteY54" fmla="*/ 122429 h 457953"/>
                <a:gd name="connsiteX55" fmla="*/ 22951 w 1154443"/>
                <a:gd name="connsiteY55" fmla="*/ 118389 h 457953"/>
                <a:gd name="connsiteX56" fmla="*/ 7848 w 1154443"/>
                <a:gd name="connsiteY56" fmla="*/ 135829 h 457953"/>
                <a:gd name="connsiteX57" fmla="*/ 1928 w 1154443"/>
                <a:gd name="connsiteY57" fmla="*/ 148353 h 457953"/>
                <a:gd name="connsiteX58" fmla="*/ 111 w 1154443"/>
                <a:gd name="connsiteY58" fmla="*/ 165355 h 457953"/>
                <a:gd name="connsiteX59" fmla="*/ 14374 w 1154443"/>
                <a:gd name="connsiteY59" fmla="*/ 193366 h 457953"/>
                <a:gd name="connsiteX60" fmla="*/ 24263 w 1154443"/>
                <a:gd name="connsiteY60" fmla="*/ 214577 h 457953"/>
                <a:gd name="connsiteX61" fmla="*/ 15921 w 1154443"/>
                <a:gd name="connsiteY61" fmla="*/ 226462 h 457953"/>
                <a:gd name="connsiteX62" fmla="*/ 20765 w 1154443"/>
                <a:gd name="connsiteY62" fmla="*/ 241477 h 457953"/>
                <a:gd name="connsiteX63" fmla="*/ 34994 w 1154443"/>
                <a:gd name="connsiteY63" fmla="*/ 252183 h 457953"/>
                <a:gd name="connsiteX64" fmla="*/ 44042 w 1154443"/>
                <a:gd name="connsiteY64" fmla="*/ 266358 h 457953"/>
                <a:gd name="connsiteX65" fmla="*/ 45253 w 1154443"/>
                <a:gd name="connsiteY65" fmla="*/ 270532 h 457953"/>
                <a:gd name="connsiteX66" fmla="*/ 43504 w 1154443"/>
                <a:gd name="connsiteY66" fmla="*/ 275616 h 457953"/>
                <a:gd name="connsiteX67" fmla="*/ 37381 w 1154443"/>
                <a:gd name="connsiteY67" fmla="*/ 283225 h 457953"/>
                <a:gd name="connsiteX68" fmla="*/ 27593 w 1154443"/>
                <a:gd name="connsiteY68" fmla="*/ 294874 h 457953"/>
                <a:gd name="connsiteX69" fmla="*/ 34926 w 1154443"/>
                <a:gd name="connsiteY69" fmla="*/ 311203 h 457953"/>
                <a:gd name="connsiteX70" fmla="*/ 43873 w 1154443"/>
                <a:gd name="connsiteY70" fmla="*/ 317263 h 457953"/>
                <a:gd name="connsiteX71" fmla="*/ 52114 w 1154443"/>
                <a:gd name="connsiteY71" fmla="*/ 324871 h 457953"/>
                <a:gd name="connsiteX72" fmla="*/ 77478 w 1154443"/>
                <a:gd name="connsiteY72" fmla="*/ 377595 h 457953"/>
                <a:gd name="connsiteX73" fmla="*/ 93657 w 1154443"/>
                <a:gd name="connsiteY73" fmla="*/ 396752 h 457953"/>
                <a:gd name="connsiteX74" fmla="*/ 108323 w 1154443"/>
                <a:gd name="connsiteY74" fmla="*/ 400421 h 457953"/>
                <a:gd name="connsiteX75" fmla="*/ 119457 w 1154443"/>
                <a:gd name="connsiteY75" fmla="*/ 397021 h 457953"/>
                <a:gd name="connsiteX76" fmla="*/ 153263 w 1154443"/>
                <a:gd name="connsiteY76" fmla="*/ 394967 h 457953"/>
                <a:gd name="connsiteX77" fmla="*/ 164229 w 1154443"/>
                <a:gd name="connsiteY77" fmla="*/ 399445 h 457953"/>
                <a:gd name="connsiteX78" fmla="*/ 180576 w 1154443"/>
                <a:gd name="connsiteY78" fmla="*/ 414427 h 457953"/>
                <a:gd name="connsiteX79" fmla="*/ 217140 w 1154443"/>
                <a:gd name="connsiteY79" fmla="*/ 434392 h 457953"/>
                <a:gd name="connsiteX80" fmla="*/ 260196 w 1154443"/>
                <a:gd name="connsiteY80" fmla="*/ 434325 h 457953"/>
                <a:gd name="connsiteX81" fmla="*/ 272172 w 1154443"/>
                <a:gd name="connsiteY81" fmla="*/ 426379 h 457953"/>
                <a:gd name="connsiteX82" fmla="*/ 280211 w 1154443"/>
                <a:gd name="connsiteY82" fmla="*/ 408805 h 457953"/>
                <a:gd name="connsiteX83" fmla="*/ 323469 w 1154443"/>
                <a:gd name="connsiteY83" fmla="*/ 395203 h 457953"/>
                <a:gd name="connsiteX84" fmla="*/ 356299 w 1154443"/>
                <a:gd name="connsiteY84" fmla="*/ 406717 h 457953"/>
                <a:gd name="connsiteX85" fmla="*/ 385262 w 1154443"/>
                <a:gd name="connsiteY85" fmla="*/ 419780 h 457953"/>
                <a:gd name="connsiteX86" fmla="*/ 400095 w 1154443"/>
                <a:gd name="connsiteY86" fmla="*/ 428197 h 457953"/>
                <a:gd name="connsiteX87" fmla="*/ 409581 w 1154443"/>
                <a:gd name="connsiteY87" fmla="*/ 435806 h 457953"/>
                <a:gd name="connsiteX88" fmla="*/ 427477 w 1154443"/>
                <a:gd name="connsiteY88" fmla="*/ 445233 h 457953"/>
                <a:gd name="connsiteX89" fmla="*/ 446886 w 1154443"/>
                <a:gd name="connsiteY89" fmla="*/ 449744 h 457953"/>
                <a:gd name="connsiteX90" fmla="*/ 480993 w 1154443"/>
                <a:gd name="connsiteY90" fmla="*/ 445637 h 457953"/>
                <a:gd name="connsiteX91" fmla="*/ 490782 w 1154443"/>
                <a:gd name="connsiteY91" fmla="*/ 439173 h 457953"/>
                <a:gd name="connsiteX92" fmla="*/ 497106 w 1154443"/>
                <a:gd name="connsiteY92" fmla="*/ 429005 h 457953"/>
                <a:gd name="connsiteX93" fmla="*/ 545376 w 1154443"/>
                <a:gd name="connsiteY93" fmla="*/ 410219 h 457953"/>
                <a:gd name="connsiteX94" fmla="*/ 574977 w 1154443"/>
                <a:gd name="connsiteY94" fmla="*/ 411633 h 457953"/>
                <a:gd name="connsiteX95" fmla="*/ 591190 w 1154443"/>
                <a:gd name="connsiteY95" fmla="*/ 409141 h 457953"/>
                <a:gd name="connsiteX96" fmla="*/ 621935 w 1154443"/>
                <a:gd name="connsiteY96" fmla="*/ 418366 h 457953"/>
                <a:gd name="connsiteX97" fmla="*/ 629874 w 1154443"/>
                <a:gd name="connsiteY97" fmla="*/ 444055 h 457953"/>
                <a:gd name="connsiteX98" fmla="*/ 637543 w 1154443"/>
                <a:gd name="connsiteY98" fmla="*/ 455468 h 457953"/>
                <a:gd name="connsiteX99" fmla="*/ 650595 w 1154443"/>
                <a:gd name="connsiteY99" fmla="*/ 457589 h 457953"/>
                <a:gd name="connsiteX100" fmla="*/ 664116 w 1154443"/>
                <a:gd name="connsiteY100" fmla="*/ 424561 h 457953"/>
                <a:gd name="connsiteX101" fmla="*/ 677202 w 1154443"/>
                <a:gd name="connsiteY101" fmla="*/ 394698 h 457953"/>
                <a:gd name="connsiteX102" fmla="*/ 705625 w 1154443"/>
                <a:gd name="connsiteY102" fmla="*/ 398536 h 457953"/>
                <a:gd name="connsiteX103" fmla="*/ 717096 w 1154443"/>
                <a:gd name="connsiteY103" fmla="*/ 408333 h 457953"/>
                <a:gd name="connsiteX104" fmla="*/ 738557 w 1154443"/>
                <a:gd name="connsiteY104" fmla="*/ 407728 h 457953"/>
                <a:gd name="connsiteX105" fmla="*/ 764188 w 1154443"/>
                <a:gd name="connsiteY105" fmla="*/ 385911 h 457953"/>
                <a:gd name="connsiteX106" fmla="*/ 785952 w 1154443"/>
                <a:gd name="connsiteY106" fmla="*/ 388065 h 457953"/>
                <a:gd name="connsiteX107" fmla="*/ 800012 w 1154443"/>
                <a:gd name="connsiteY107" fmla="*/ 398031 h 457953"/>
                <a:gd name="connsiteX108" fmla="*/ 815923 w 1154443"/>
                <a:gd name="connsiteY108" fmla="*/ 405303 h 457953"/>
                <a:gd name="connsiteX109" fmla="*/ 842833 w 1154443"/>
                <a:gd name="connsiteY109" fmla="*/ 400051 h 457953"/>
                <a:gd name="connsiteX110" fmla="*/ 890598 w 1154443"/>
                <a:gd name="connsiteY110" fmla="*/ 369414 h 457953"/>
                <a:gd name="connsiteX111" fmla="*/ 932679 w 1154443"/>
                <a:gd name="connsiteY111" fmla="*/ 372343 h 457953"/>
                <a:gd name="connsiteX112" fmla="*/ 953602 w 1154443"/>
                <a:gd name="connsiteY112" fmla="*/ 372343 h 457953"/>
                <a:gd name="connsiteX113" fmla="*/ 963524 w 1154443"/>
                <a:gd name="connsiteY113" fmla="*/ 370895 h 457953"/>
                <a:gd name="connsiteX114" fmla="*/ 978830 w 1154443"/>
                <a:gd name="connsiteY114" fmla="*/ 363791 h 457953"/>
                <a:gd name="connsiteX115" fmla="*/ 997364 w 1154443"/>
                <a:gd name="connsiteY115" fmla="*/ 357731 h 457953"/>
                <a:gd name="connsiteX116" fmla="*/ 1027874 w 1154443"/>
                <a:gd name="connsiteY116" fmla="*/ 353287 h 457953"/>
                <a:gd name="connsiteX117" fmla="*/ 1060401 w 1154443"/>
                <a:gd name="connsiteY117" fmla="*/ 353186 h 457953"/>
                <a:gd name="connsiteX118" fmla="*/ 1078465 w 1154443"/>
                <a:gd name="connsiteY118" fmla="*/ 353624 h 457953"/>
                <a:gd name="connsiteX119" fmla="*/ 1096427 w 1154443"/>
                <a:gd name="connsiteY119" fmla="*/ 356957 h 457953"/>
                <a:gd name="connsiteX120" fmla="*/ 1125423 w 1154443"/>
                <a:gd name="connsiteY120" fmla="*/ 363825 h 457953"/>
                <a:gd name="connsiteX121" fmla="*/ 1148666 w 1154443"/>
                <a:gd name="connsiteY121" fmla="*/ 364701 h 457953"/>
                <a:gd name="connsiteX122" fmla="*/ 1149103 w 1154443"/>
                <a:gd name="connsiteY122" fmla="*/ 343793 h 457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154443" h="457953">
                  <a:moveTo>
                    <a:pt x="1149103" y="343793"/>
                  </a:moveTo>
                  <a:cubicBezTo>
                    <a:pt x="1145369" y="337733"/>
                    <a:pt x="1139281" y="334703"/>
                    <a:pt x="1135211" y="329080"/>
                  </a:cubicBezTo>
                  <a:cubicBezTo>
                    <a:pt x="1127441" y="318408"/>
                    <a:pt x="1120041" y="300294"/>
                    <a:pt x="1125154" y="287164"/>
                  </a:cubicBezTo>
                  <a:cubicBezTo>
                    <a:pt x="1126769" y="282989"/>
                    <a:pt x="1129628" y="278814"/>
                    <a:pt x="1129560" y="274135"/>
                  </a:cubicBezTo>
                  <a:cubicBezTo>
                    <a:pt x="1129359" y="264371"/>
                    <a:pt x="1122193" y="257907"/>
                    <a:pt x="1115937" y="251645"/>
                  </a:cubicBezTo>
                  <a:cubicBezTo>
                    <a:pt x="1107192" y="242925"/>
                    <a:pt x="1100800" y="236595"/>
                    <a:pt x="1100935" y="223600"/>
                  </a:cubicBezTo>
                  <a:cubicBezTo>
                    <a:pt x="1101002" y="216866"/>
                    <a:pt x="1100195" y="213567"/>
                    <a:pt x="1105341" y="208618"/>
                  </a:cubicBezTo>
                  <a:cubicBezTo>
                    <a:pt x="1109142" y="204948"/>
                    <a:pt x="1114995" y="202524"/>
                    <a:pt x="1117349" y="197710"/>
                  </a:cubicBezTo>
                  <a:cubicBezTo>
                    <a:pt x="1121521" y="189158"/>
                    <a:pt x="1116139" y="178048"/>
                    <a:pt x="1113112" y="170035"/>
                  </a:cubicBezTo>
                  <a:cubicBezTo>
                    <a:pt x="1110386" y="162830"/>
                    <a:pt x="1106787" y="159329"/>
                    <a:pt x="1099555" y="156332"/>
                  </a:cubicBezTo>
                  <a:cubicBezTo>
                    <a:pt x="1092592" y="153437"/>
                    <a:pt x="1085360" y="153841"/>
                    <a:pt x="1078162" y="152191"/>
                  </a:cubicBezTo>
                  <a:cubicBezTo>
                    <a:pt x="1067095" y="149700"/>
                    <a:pt x="1060200" y="139835"/>
                    <a:pt x="1057037" y="129533"/>
                  </a:cubicBezTo>
                  <a:cubicBezTo>
                    <a:pt x="1055490" y="124415"/>
                    <a:pt x="1054111" y="118894"/>
                    <a:pt x="1053943" y="113541"/>
                  </a:cubicBezTo>
                  <a:cubicBezTo>
                    <a:pt x="1053741" y="106942"/>
                    <a:pt x="1052228" y="100545"/>
                    <a:pt x="1052328" y="93980"/>
                  </a:cubicBezTo>
                  <a:cubicBezTo>
                    <a:pt x="1052395" y="88290"/>
                    <a:pt x="1053169" y="81927"/>
                    <a:pt x="1050949" y="76540"/>
                  </a:cubicBezTo>
                  <a:cubicBezTo>
                    <a:pt x="1048561" y="70817"/>
                    <a:pt x="1043010" y="63814"/>
                    <a:pt x="1037931" y="60279"/>
                  </a:cubicBezTo>
                  <a:cubicBezTo>
                    <a:pt x="1029925" y="54656"/>
                    <a:pt x="1020069" y="54791"/>
                    <a:pt x="1011055" y="53411"/>
                  </a:cubicBezTo>
                  <a:cubicBezTo>
                    <a:pt x="997701" y="51390"/>
                    <a:pt x="986230" y="52266"/>
                    <a:pt x="973011" y="54791"/>
                  </a:cubicBezTo>
                  <a:cubicBezTo>
                    <a:pt x="955552" y="58124"/>
                    <a:pt x="936144" y="51559"/>
                    <a:pt x="927399" y="35735"/>
                  </a:cubicBezTo>
                  <a:cubicBezTo>
                    <a:pt x="921377" y="24860"/>
                    <a:pt x="902877" y="40179"/>
                    <a:pt x="897226" y="45903"/>
                  </a:cubicBezTo>
                  <a:cubicBezTo>
                    <a:pt x="888614" y="54555"/>
                    <a:pt x="883400" y="67686"/>
                    <a:pt x="872535" y="73914"/>
                  </a:cubicBezTo>
                  <a:cubicBezTo>
                    <a:pt x="865269" y="78089"/>
                    <a:pt x="856120" y="77348"/>
                    <a:pt x="848216" y="79469"/>
                  </a:cubicBezTo>
                  <a:cubicBezTo>
                    <a:pt x="838797" y="81994"/>
                    <a:pt x="829546" y="83779"/>
                    <a:pt x="819826" y="81860"/>
                  </a:cubicBezTo>
                  <a:cubicBezTo>
                    <a:pt x="811886" y="80277"/>
                    <a:pt x="806303" y="76776"/>
                    <a:pt x="798263" y="79301"/>
                  </a:cubicBezTo>
                  <a:cubicBezTo>
                    <a:pt x="790257" y="81826"/>
                    <a:pt x="783765" y="87011"/>
                    <a:pt x="775693" y="89367"/>
                  </a:cubicBezTo>
                  <a:cubicBezTo>
                    <a:pt x="757191" y="94788"/>
                    <a:pt x="738489" y="85361"/>
                    <a:pt x="720123" y="84317"/>
                  </a:cubicBezTo>
                  <a:cubicBezTo>
                    <a:pt x="703035" y="83341"/>
                    <a:pt x="686586" y="80311"/>
                    <a:pt x="670004" y="76372"/>
                  </a:cubicBezTo>
                  <a:cubicBezTo>
                    <a:pt x="656952" y="73241"/>
                    <a:pt x="646322" y="66776"/>
                    <a:pt x="634549" y="60818"/>
                  </a:cubicBezTo>
                  <a:cubicBezTo>
                    <a:pt x="624121" y="55531"/>
                    <a:pt x="613290" y="50044"/>
                    <a:pt x="604578" y="42099"/>
                  </a:cubicBezTo>
                  <a:cubicBezTo>
                    <a:pt x="598355" y="36408"/>
                    <a:pt x="593916" y="29035"/>
                    <a:pt x="586515" y="24591"/>
                  </a:cubicBezTo>
                  <a:cubicBezTo>
                    <a:pt x="578375" y="19709"/>
                    <a:pt x="569696" y="19137"/>
                    <a:pt x="560581" y="20719"/>
                  </a:cubicBezTo>
                  <a:cubicBezTo>
                    <a:pt x="550960" y="22403"/>
                    <a:pt x="543526" y="22571"/>
                    <a:pt x="534478" y="17858"/>
                  </a:cubicBezTo>
                  <a:cubicBezTo>
                    <a:pt x="527851" y="14424"/>
                    <a:pt x="522705" y="8498"/>
                    <a:pt x="516280" y="4559"/>
                  </a:cubicBezTo>
                  <a:cubicBezTo>
                    <a:pt x="508442" y="-256"/>
                    <a:pt x="501378" y="-1299"/>
                    <a:pt x="492363" y="1630"/>
                  </a:cubicBezTo>
                  <a:cubicBezTo>
                    <a:pt x="487217" y="3313"/>
                    <a:pt x="483483" y="6512"/>
                    <a:pt x="479009" y="9374"/>
                  </a:cubicBezTo>
                  <a:cubicBezTo>
                    <a:pt x="469119" y="15635"/>
                    <a:pt x="458255" y="20686"/>
                    <a:pt x="446784" y="23042"/>
                  </a:cubicBezTo>
                  <a:cubicBezTo>
                    <a:pt x="442546" y="23918"/>
                    <a:pt x="436996" y="24894"/>
                    <a:pt x="432455" y="24288"/>
                  </a:cubicBezTo>
                  <a:cubicBezTo>
                    <a:pt x="426030" y="23447"/>
                    <a:pt x="421421" y="19272"/>
                    <a:pt x="415501" y="17286"/>
                  </a:cubicBezTo>
                  <a:cubicBezTo>
                    <a:pt x="396732" y="11057"/>
                    <a:pt x="379240" y="27217"/>
                    <a:pt x="367165" y="39438"/>
                  </a:cubicBezTo>
                  <a:cubicBezTo>
                    <a:pt x="352364" y="54454"/>
                    <a:pt x="331341" y="67989"/>
                    <a:pt x="309543" y="68325"/>
                  </a:cubicBezTo>
                  <a:cubicBezTo>
                    <a:pt x="301168" y="68460"/>
                    <a:pt x="293162" y="66676"/>
                    <a:pt x="284887" y="65632"/>
                  </a:cubicBezTo>
                  <a:cubicBezTo>
                    <a:pt x="275199" y="64420"/>
                    <a:pt x="265679" y="65127"/>
                    <a:pt x="256093" y="66844"/>
                  </a:cubicBezTo>
                  <a:cubicBezTo>
                    <a:pt x="246842" y="68494"/>
                    <a:pt x="243109" y="71658"/>
                    <a:pt x="236617" y="77853"/>
                  </a:cubicBezTo>
                  <a:cubicBezTo>
                    <a:pt x="229284" y="84856"/>
                    <a:pt x="219563" y="87617"/>
                    <a:pt x="209740" y="88997"/>
                  </a:cubicBezTo>
                  <a:cubicBezTo>
                    <a:pt x="200558" y="90277"/>
                    <a:pt x="189591" y="88459"/>
                    <a:pt x="180307" y="87314"/>
                  </a:cubicBezTo>
                  <a:cubicBezTo>
                    <a:pt x="174791" y="86641"/>
                    <a:pt x="169073" y="85327"/>
                    <a:pt x="163422" y="83812"/>
                  </a:cubicBezTo>
                  <a:cubicBezTo>
                    <a:pt x="161672" y="85731"/>
                    <a:pt x="159855" y="87011"/>
                    <a:pt x="157199" y="87987"/>
                  </a:cubicBezTo>
                  <a:cubicBezTo>
                    <a:pt x="153095" y="89502"/>
                    <a:pt x="148621" y="90782"/>
                    <a:pt x="144214" y="90849"/>
                  </a:cubicBezTo>
                  <a:cubicBezTo>
                    <a:pt x="138563" y="90950"/>
                    <a:pt x="133551" y="92195"/>
                    <a:pt x="128035" y="92465"/>
                  </a:cubicBezTo>
                  <a:cubicBezTo>
                    <a:pt x="122619" y="92734"/>
                    <a:pt x="117607" y="91051"/>
                    <a:pt x="112225" y="90849"/>
                  </a:cubicBezTo>
                  <a:cubicBezTo>
                    <a:pt x="109635" y="90748"/>
                    <a:pt x="108558" y="89839"/>
                    <a:pt x="106203" y="89334"/>
                  </a:cubicBezTo>
                  <a:cubicBezTo>
                    <a:pt x="104287" y="88930"/>
                    <a:pt x="102470" y="89334"/>
                    <a:pt x="100552" y="88829"/>
                  </a:cubicBezTo>
                  <a:cubicBezTo>
                    <a:pt x="92480" y="86775"/>
                    <a:pt x="84777" y="87852"/>
                    <a:pt x="77007" y="91253"/>
                  </a:cubicBezTo>
                  <a:cubicBezTo>
                    <a:pt x="62610" y="97548"/>
                    <a:pt x="64493" y="115965"/>
                    <a:pt x="53662" y="125661"/>
                  </a:cubicBezTo>
                  <a:cubicBezTo>
                    <a:pt x="47472" y="131216"/>
                    <a:pt x="36304" y="125830"/>
                    <a:pt x="30115" y="122429"/>
                  </a:cubicBezTo>
                  <a:cubicBezTo>
                    <a:pt x="27728" y="121116"/>
                    <a:pt x="25339" y="119736"/>
                    <a:pt x="22951" y="118389"/>
                  </a:cubicBezTo>
                  <a:cubicBezTo>
                    <a:pt x="16829" y="123405"/>
                    <a:pt x="11010" y="128792"/>
                    <a:pt x="7848" y="135829"/>
                  </a:cubicBezTo>
                  <a:cubicBezTo>
                    <a:pt x="5964" y="140037"/>
                    <a:pt x="3104" y="143572"/>
                    <a:pt x="1928" y="148353"/>
                  </a:cubicBezTo>
                  <a:cubicBezTo>
                    <a:pt x="582" y="153841"/>
                    <a:pt x="-326" y="159127"/>
                    <a:pt x="111" y="165355"/>
                  </a:cubicBezTo>
                  <a:cubicBezTo>
                    <a:pt x="783" y="174849"/>
                    <a:pt x="5358" y="188148"/>
                    <a:pt x="14374" y="193366"/>
                  </a:cubicBezTo>
                  <a:cubicBezTo>
                    <a:pt x="22749" y="198248"/>
                    <a:pt x="28332" y="204544"/>
                    <a:pt x="24263" y="214577"/>
                  </a:cubicBezTo>
                  <a:cubicBezTo>
                    <a:pt x="22380" y="219189"/>
                    <a:pt x="18444" y="222287"/>
                    <a:pt x="15921" y="226462"/>
                  </a:cubicBezTo>
                  <a:cubicBezTo>
                    <a:pt x="12422" y="232252"/>
                    <a:pt x="16257" y="237437"/>
                    <a:pt x="20765" y="241477"/>
                  </a:cubicBezTo>
                  <a:cubicBezTo>
                    <a:pt x="25440" y="245652"/>
                    <a:pt x="29746" y="248884"/>
                    <a:pt x="34994" y="252183"/>
                  </a:cubicBezTo>
                  <a:cubicBezTo>
                    <a:pt x="40678" y="255752"/>
                    <a:pt x="42763" y="260129"/>
                    <a:pt x="44042" y="266358"/>
                  </a:cubicBezTo>
                  <a:cubicBezTo>
                    <a:pt x="44513" y="268647"/>
                    <a:pt x="45320" y="267300"/>
                    <a:pt x="45253" y="270532"/>
                  </a:cubicBezTo>
                  <a:cubicBezTo>
                    <a:pt x="45219" y="271711"/>
                    <a:pt x="44244" y="274370"/>
                    <a:pt x="43504" y="275616"/>
                  </a:cubicBezTo>
                  <a:cubicBezTo>
                    <a:pt x="41957" y="278276"/>
                    <a:pt x="39702" y="281339"/>
                    <a:pt x="37381" y="283225"/>
                  </a:cubicBezTo>
                  <a:cubicBezTo>
                    <a:pt x="33682" y="286289"/>
                    <a:pt x="28972" y="289891"/>
                    <a:pt x="27593" y="294874"/>
                  </a:cubicBezTo>
                  <a:cubicBezTo>
                    <a:pt x="25676" y="301776"/>
                    <a:pt x="30352" y="306994"/>
                    <a:pt x="34926" y="311203"/>
                  </a:cubicBezTo>
                  <a:cubicBezTo>
                    <a:pt x="37482" y="313559"/>
                    <a:pt x="40946" y="315277"/>
                    <a:pt x="43873" y="317263"/>
                  </a:cubicBezTo>
                  <a:cubicBezTo>
                    <a:pt x="47203" y="319518"/>
                    <a:pt x="49356" y="321842"/>
                    <a:pt x="52114" y="324871"/>
                  </a:cubicBezTo>
                  <a:cubicBezTo>
                    <a:pt x="65368" y="339585"/>
                    <a:pt x="70413" y="359617"/>
                    <a:pt x="77478" y="377595"/>
                  </a:cubicBezTo>
                  <a:cubicBezTo>
                    <a:pt x="80471" y="385237"/>
                    <a:pt x="85887" y="393149"/>
                    <a:pt x="93657" y="396752"/>
                  </a:cubicBezTo>
                  <a:cubicBezTo>
                    <a:pt x="97458" y="398503"/>
                    <a:pt x="104287" y="400657"/>
                    <a:pt x="108323" y="400421"/>
                  </a:cubicBezTo>
                  <a:cubicBezTo>
                    <a:pt x="112057" y="400220"/>
                    <a:pt x="116026" y="398200"/>
                    <a:pt x="119457" y="397021"/>
                  </a:cubicBezTo>
                  <a:cubicBezTo>
                    <a:pt x="129650" y="393452"/>
                    <a:pt x="142567" y="392106"/>
                    <a:pt x="153263" y="394967"/>
                  </a:cubicBezTo>
                  <a:cubicBezTo>
                    <a:pt x="157030" y="395977"/>
                    <a:pt x="161235" y="396954"/>
                    <a:pt x="164229" y="399445"/>
                  </a:cubicBezTo>
                  <a:cubicBezTo>
                    <a:pt x="169813" y="404192"/>
                    <a:pt x="174690" y="409848"/>
                    <a:pt x="180576" y="414427"/>
                  </a:cubicBezTo>
                  <a:cubicBezTo>
                    <a:pt x="191307" y="422743"/>
                    <a:pt x="204291" y="430015"/>
                    <a:pt x="217140" y="434392"/>
                  </a:cubicBezTo>
                  <a:cubicBezTo>
                    <a:pt x="231604" y="439341"/>
                    <a:pt x="245464" y="436479"/>
                    <a:pt x="260196" y="434325"/>
                  </a:cubicBezTo>
                  <a:cubicBezTo>
                    <a:pt x="265747" y="433517"/>
                    <a:pt x="269582" y="431328"/>
                    <a:pt x="272172" y="426379"/>
                  </a:cubicBezTo>
                  <a:cubicBezTo>
                    <a:pt x="275065" y="420858"/>
                    <a:pt x="277789" y="414562"/>
                    <a:pt x="280211" y="408805"/>
                  </a:cubicBezTo>
                  <a:cubicBezTo>
                    <a:pt x="287443" y="391567"/>
                    <a:pt x="307222" y="391399"/>
                    <a:pt x="323469" y="395203"/>
                  </a:cubicBezTo>
                  <a:cubicBezTo>
                    <a:pt x="334771" y="397829"/>
                    <a:pt x="345737" y="401936"/>
                    <a:pt x="356299" y="406717"/>
                  </a:cubicBezTo>
                  <a:cubicBezTo>
                    <a:pt x="365886" y="411061"/>
                    <a:pt x="376044" y="414696"/>
                    <a:pt x="385262" y="419780"/>
                  </a:cubicBezTo>
                  <a:cubicBezTo>
                    <a:pt x="390004" y="422406"/>
                    <a:pt x="395723" y="424864"/>
                    <a:pt x="400095" y="428197"/>
                  </a:cubicBezTo>
                  <a:cubicBezTo>
                    <a:pt x="403425" y="430756"/>
                    <a:pt x="405914" y="433651"/>
                    <a:pt x="409581" y="435806"/>
                  </a:cubicBezTo>
                  <a:cubicBezTo>
                    <a:pt x="415501" y="439274"/>
                    <a:pt x="420783" y="443281"/>
                    <a:pt x="427477" y="445233"/>
                  </a:cubicBezTo>
                  <a:cubicBezTo>
                    <a:pt x="433766" y="447085"/>
                    <a:pt x="440427" y="448634"/>
                    <a:pt x="446886" y="449744"/>
                  </a:cubicBezTo>
                  <a:cubicBezTo>
                    <a:pt x="458086" y="451664"/>
                    <a:pt x="470802" y="450755"/>
                    <a:pt x="480993" y="445637"/>
                  </a:cubicBezTo>
                  <a:cubicBezTo>
                    <a:pt x="484593" y="443819"/>
                    <a:pt x="488024" y="442169"/>
                    <a:pt x="490782" y="439173"/>
                  </a:cubicBezTo>
                  <a:cubicBezTo>
                    <a:pt x="493575" y="436143"/>
                    <a:pt x="494650" y="432372"/>
                    <a:pt x="497106" y="429005"/>
                  </a:cubicBezTo>
                  <a:cubicBezTo>
                    <a:pt x="508005" y="414124"/>
                    <a:pt x="528187" y="411397"/>
                    <a:pt x="545376" y="410219"/>
                  </a:cubicBezTo>
                  <a:cubicBezTo>
                    <a:pt x="554996" y="409545"/>
                    <a:pt x="565223" y="411566"/>
                    <a:pt x="574977" y="411633"/>
                  </a:cubicBezTo>
                  <a:cubicBezTo>
                    <a:pt x="580763" y="411666"/>
                    <a:pt x="585573" y="410253"/>
                    <a:pt x="591190" y="409141"/>
                  </a:cubicBezTo>
                  <a:cubicBezTo>
                    <a:pt x="602897" y="406785"/>
                    <a:pt x="614939" y="406818"/>
                    <a:pt x="621935" y="418366"/>
                  </a:cubicBezTo>
                  <a:cubicBezTo>
                    <a:pt x="626376" y="425706"/>
                    <a:pt x="626376" y="436176"/>
                    <a:pt x="629874" y="444055"/>
                  </a:cubicBezTo>
                  <a:cubicBezTo>
                    <a:pt x="631791" y="448398"/>
                    <a:pt x="633136" y="453145"/>
                    <a:pt x="637543" y="455468"/>
                  </a:cubicBezTo>
                  <a:cubicBezTo>
                    <a:pt x="640940" y="457286"/>
                    <a:pt x="646760" y="458633"/>
                    <a:pt x="650595" y="457589"/>
                  </a:cubicBezTo>
                  <a:cubicBezTo>
                    <a:pt x="662200" y="454492"/>
                    <a:pt x="662973" y="433584"/>
                    <a:pt x="664116" y="424561"/>
                  </a:cubicBezTo>
                  <a:cubicBezTo>
                    <a:pt x="665563" y="412912"/>
                    <a:pt x="664319" y="399916"/>
                    <a:pt x="677202" y="394698"/>
                  </a:cubicBezTo>
                  <a:cubicBezTo>
                    <a:pt x="686520" y="390894"/>
                    <a:pt x="697687" y="391701"/>
                    <a:pt x="705625" y="398536"/>
                  </a:cubicBezTo>
                  <a:cubicBezTo>
                    <a:pt x="709662" y="402004"/>
                    <a:pt x="711814" y="406078"/>
                    <a:pt x="717096" y="408333"/>
                  </a:cubicBezTo>
                  <a:cubicBezTo>
                    <a:pt x="723218" y="410960"/>
                    <a:pt x="732468" y="410960"/>
                    <a:pt x="738557" y="407728"/>
                  </a:cubicBezTo>
                  <a:cubicBezTo>
                    <a:pt x="748278" y="402577"/>
                    <a:pt x="752786" y="388806"/>
                    <a:pt x="764188" y="385911"/>
                  </a:cubicBezTo>
                  <a:cubicBezTo>
                    <a:pt x="770647" y="384261"/>
                    <a:pt x="779729" y="385675"/>
                    <a:pt x="785952" y="388065"/>
                  </a:cubicBezTo>
                  <a:cubicBezTo>
                    <a:pt x="791704" y="390254"/>
                    <a:pt x="795236" y="394362"/>
                    <a:pt x="800012" y="398031"/>
                  </a:cubicBezTo>
                  <a:cubicBezTo>
                    <a:pt x="805395" y="402139"/>
                    <a:pt x="809061" y="405000"/>
                    <a:pt x="815923" y="405303"/>
                  </a:cubicBezTo>
                  <a:cubicBezTo>
                    <a:pt x="825241" y="405707"/>
                    <a:pt x="834356" y="404092"/>
                    <a:pt x="842833" y="400051"/>
                  </a:cubicBezTo>
                  <a:cubicBezTo>
                    <a:pt x="860258" y="391735"/>
                    <a:pt x="872030" y="375407"/>
                    <a:pt x="890598" y="369414"/>
                  </a:cubicBezTo>
                  <a:cubicBezTo>
                    <a:pt x="903886" y="365138"/>
                    <a:pt x="919393" y="369952"/>
                    <a:pt x="932679" y="372343"/>
                  </a:cubicBezTo>
                  <a:cubicBezTo>
                    <a:pt x="940853" y="373824"/>
                    <a:pt x="945697" y="373723"/>
                    <a:pt x="953602" y="372343"/>
                  </a:cubicBezTo>
                  <a:cubicBezTo>
                    <a:pt x="956764" y="371804"/>
                    <a:pt x="960397" y="371737"/>
                    <a:pt x="963524" y="370895"/>
                  </a:cubicBezTo>
                  <a:cubicBezTo>
                    <a:pt x="968941" y="369481"/>
                    <a:pt x="973583" y="365778"/>
                    <a:pt x="978830" y="363791"/>
                  </a:cubicBezTo>
                  <a:cubicBezTo>
                    <a:pt x="984985" y="361468"/>
                    <a:pt x="990872" y="358876"/>
                    <a:pt x="997364" y="357731"/>
                  </a:cubicBezTo>
                  <a:cubicBezTo>
                    <a:pt x="1007523" y="355981"/>
                    <a:pt x="1017782" y="355173"/>
                    <a:pt x="1027874" y="353287"/>
                  </a:cubicBezTo>
                  <a:cubicBezTo>
                    <a:pt x="1039108" y="351200"/>
                    <a:pt x="1049065" y="352580"/>
                    <a:pt x="1060401" y="353186"/>
                  </a:cubicBezTo>
                  <a:cubicBezTo>
                    <a:pt x="1066423" y="353489"/>
                    <a:pt x="1072477" y="352816"/>
                    <a:pt x="1078465" y="353624"/>
                  </a:cubicBezTo>
                  <a:cubicBezTo>
                    <a:pt x="1084486" y="354432"/>
                    <a:pt x="1090439" y="355913"/>
                    <a:pt x="1096427" y="356957"/>
                  </a:cubicBezTo>
                  <a:cubicBezTo>
                    <a:pt x="1106215" y="358640"/>
                    <a:pt x="1115702" y="361906"/>
                    <a:pt x="1125423" y="363825"/>
                  </a:cubicBezTo>
                  <a:cubicBezTo>
                    <a:pt x="1132049" y="365138"/>
                    <a:pt x="1141973" y="366485"/>
                    <a:pt x="1148666" y="364701"/>
                  </a:cubicBezTo>
                  <a:cubicBezTo>
                    <a:pt x="1159329" y="361737"/>
                    <a:pt x="1152635" y="349483"/>
                    <a:pt x="1149103" y="343793"/>
                  </a:cubicBezTo>
                  <a:close/>
                </a:path>
              </a:pathLst>
            </a:custGeom>
            <a:solidFill>
              <a:srgbClr val="D5DCDD"/>
            </a:solidFill>
            <a:ln w="3175" cap="rnd">
              <a:solidFill>
                <a:srgbClr val="7D8D91"/>
              </a:solidFill>
              <a:prstDash val="solid"/>
              <a:round/>
            </a:ln>
          </p:spPr>
          <p:txBody>
            <a:bodyPr rtlCol="0" anchor="ctr"/>
            <a:lstStyle/>
            <a:p>
              <a:endParaRPr lang="en-US"/>
            </a:p>
          </p:txBody>
        </p:sp>
        <p:sp>
          <p:nvSpPr>
            <p:cNvPr id="1192" name="Freeform 1233">
              <a:extLst>
                <a:ext uri="{FF2B5EF4-FFF2-40B4-BE49-F238E27FC236}">
                  <a16:creationId xmlns:a16="http://schemas.microsoft.com/office/drawing/2014/main" id="{EC3A7EF8-2B4C-D1BD-30EB-22EE6EA54732}"/>
                </a:ext>
              </a:extLst>
            </p:cNvPr>
            <p:cNvSpPr>
              <a:spLocks/>
            </p:cNvSpPr>
            <p:nvPr/>
          </p:nvSpPr>
          <p:spPr>
            <a:xfrm>
              <a:off x="12966899" y="4916680"/>
              <a:ext cx="167346" cy="133479"/>
            </a:xfrm>
            <a:custGeom>
              <a:avLst/>
              <a:gdLst>
                <a:gd name="connsiteX0" fmla="*/ 169063 w 172254"/>
                <a:gd name="connsiteY0" fmla="*/ 79926 h 137470"/>
                <a:gd name="connsiteX1" fmla="*/ 146121 w 172254"/>
                <a:gd name="connsiteY1" fmla="*/ 68614 h 137470"/>
                <a:gd name="connsiteX2" fmla="*/ 122003 w 172254"/>
                <a:gd name="connsiteY2" fmla="*/ 58716 h 137470"/>
                <a:gd name="connsiteX3" fmla="*/ 110095 w 172254"/>
                <a:gd name="connsiteY3" fmla="*/ 35418 h 137470"/>
                <a:gd name="connsiteX4" fmla="*/ 106564 w 172254"/>
                <a:gd name="connsiteY4" fmla="*/ 23433 h 137470"/>
                <a:gd name="connsiteX5" fmla="*/ 102897 w 172254"/>
                <a:gd name="connsiteY5" fmla="*/ 16834 h 137470"/>
                <a:gd name="connsiteX6" fmla="*/ 97986 w 172254"/>
                <a:gd name="connsiteY6" fmla="*/ 7777 h 137470"/>
                <a:gd name="connsiteX7" fmla="*/ 92436 w 172254"/>
                <a:gd name="connsiteY7" fmla="*/ 0 h 137470"/>
                <a:gd name="connsiteX8" fmla="*/ 82075 w 172254"/>
                <a:gd name="connsiteY8" fmla="*/ 10066 h 137470"/>
                <a:gd name="connsiteX9" fmla="*/ 60749 w 172254"/>
                <a:gd name="connsiteY9" fmla="*/ 13164 h 137470"/>
                <a:gd name="connsiteX10" fmla="*/ 36228 w 172254"/>
                <a:gd name="connsiteY10" fmla="*/ 9494 h 137470"/>
                <a:gd name="connsiteX11" fmla="*/ 25497 w 172254"/>
                <a:gd name="connsiteY11" fmla="*/ 11413 h 137470"/>
                <a:gd name="connsiteX12" fmla="*/ 17423 w 172254"/>
                <a:gd name="connsiteY12" fmla="*/ 19258 h 137470"/>
                <a:gd name="connsiteX13" fmla="*/ 10595 w 172254"/>
                <a:gd name="connsiteY13" fmla="*/ 25654 h 137470"/>
                <a:gd name="connsiteX14" fmla="*/ 773 w 172254"/>
                <a:gd name="connsiteY14" fmla="*/ 36226 h 137470"/>
                <a:gd name="connsiteX15" fmla="*/ 0 w 172254"/>
                <a:gd name="connsiteY15" fmla="*/ 37001 h 137470"/>
                <a:gd name="connsiteX16" fmla="*/ 2859 w 172254"/>
                <a:gd name="connsiteY16" fmla="*/ 66695 h 137470"/>
                <a:gd name="connsiteX17" fmla="*/ 2791 w 172254"/>
                <a:gd name="connsiteY17" fmla="*/ 78782 h 137470"/>
                <a:gd name="connsiteX18" fmla="*/ 4574 w 172254"/>
                <a:gd name="connsiteY18" fmla="*/ 86121 h 137470"/>
                <a:gd name="connsiteX19" fmla="*/ 4137 w 172254"/>
                <a:gd name="connsiteY19" fmla="*/ 98679 h 137470"/>
                <a:gd name="connsiteX20" fmla="*/ 269 w 172254"/>
                <a:gd name="connsiteY20" fmla="*/ 104942 h 137470"/>
                <a:gd name="connsiteX21" fmla="*/ 807 w 172254"/>
                <a:gd name="connsiteY21" fmla="*/ 105547 h 137470"/>
                <a:gd name="connsiteX22" fmla="*/ 14867 w 172254"/>
                <a:gd name="connsiteY22" fmla="*/ 118072 h 137470"/>
                <a:gd name="connsiteX23" fmla="*/ 23916 w 172254"/>
                <a:gd name="connsiteY23" fmla="*/ 124974 h 137470"/>
                <a:gd name="connsiteX24" fmla="*/ 36059 w 172254"/>
                <a:gd name="connsiteY24" fmla="*/ 131842 h 137470"/>
                <a:gd name="connsiteX25" fmla="*/ 59605 w 172254"/>
                <a:gd name="connsiteY25" fmla="*/ 135074 h 137470"/>
                <a:gd name="connsiteX26" fmla="*/ 82949 w 172254"/>
                <a:gd name="connsiteY26" fmla="*/ 100666 h 137470"/>
                <a:gd name="connsiteX27" fmla="*/ 106496 w 172254"/>
                <a:gd name="connsiteY27" fmla="*/ 98242 h 137470"/>
                <a:gd name="connsiteX28" fmla="*/ 112147 w 172254"/>
                <a:gd name="connsiteY28" fmla="*/ 98747 h 137470"/>
                <a:gd name="connsiteX29" fmla="*/ 118169 w 172254"/>
                <a:gd name="connsiteY29" fmla="*/ 100262 h 137470"/>
                <a:gd name="connsiteX30" fmla="*/ 133979 w 172254"/>
                <a:gd name="connsiteY30" fmla="*/ 101878 h 137470"/>
                <a:gd name="connsiteX31" fmla="*/ 150158 w 172254"/>
                <a:gd name="connsiteY31" fmla="*/ 100262 h 137470"/>
                <a:gd name="connsiteX32" fmla="*/ 163141 w 172254"/>
                <a:gd name="connsiteY32" fmla="*/ 97400 h 137470"/>
                <a:gd name="connsiteX33" fmla="*/ 170778 w 172254"/>
                <a:gd name="connsiteY33" fmla="*/ 91778 h 137470"/>
                <a:gd name="connsiteX34" fmla="*/ 169063 w 172254"/>
                <a:gd name="connsiteY34" fmla="*/ 79926 h 137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2254" h="137470">
                  <a:moveTo>
                    <a:pt x="169063" y="79926"/>
                  </a:moveTo>
                  <a:cubicBezTo>
                    <a:pt x="163815" y="71712"/>
                    <a:pt x="154834" y="70163"/>
                    <a:pt x="146121" y="68614"/>
                  </a:cubicBezTo>
                  <a:cubicBezTo>
                    <a:pt x="138149" y="67167"/>
                    <a:pt x="128462" y="64271"/>
                    <a:pt x="122003" y="58716"/>
                  </a:cubicBezTo>
                  <a:cubicBezTo>
                    <a:pt x="115780" y="53329"/>
                    <a:pt x="112887" y="42892"/>
                    <a:pt x="110095" y="35418"/>
                  </a:cubicBezTo>
                  <a:cubicBezTo>
                    <a:pt x="108649" y="31546"/>
                    <a:pt x="108279" y="27203"/>
                    <a:pt x="106564" y="23433"/>
                  </a:cubicBezTo>
                  <a:cubicBezTo>
                    <a:pt x="105588" y="21244"/>
                    <a:pt x="104141" y="18854"/>
                    <a:pt x="102897" y="16834"/>
                  </a:cubicBezTo>
                  <a:cubicBezTo>
                    <a:pt x="101080" y="13871"/>
                    <a:pt x="99735" y="10706"/>
                    <a:pt x="97986" y="7777"/>
                  </a:cubicBezTo>
                  <a:cubicBezTo>
                    <a:pt x="96337" y="5017"/>
                    <a:pt x="94387" y="2492"/>
                    <a:pt x="92436" y="0"/>
                  </a:cubicBezTo>
                  <a:cubicBezTo>
                    <a:pt x="90921" y="3939"/>
                    <a:pt x="87154" y="7238"/>
                    <a:pt x="82075" y="10066"/>
                  </a:cubicBezTo>
                  <a:cubicBezTo>
                    <a:pt x="74843" y="14073"/>
                    <a:pt x="68587" y="14847"/>
                    <a:pt x="60749" y="13164"/>
                  </a:cubicBezTo>
                  <a:cubicBezTo>
                    <a:pt x="52575" y="11447"/>
                    <a:pt x="44637" y="9326"/>
                    <a:pt x="36228" y="9494"/>
                  </a:cubicBezTo>
                  <a:cubicBezTo>
                    <a:pt x="32964" y="9561"/>
                    <a:pt x="28457" y="9999"/>
                    <a:pt x="25497" y="11413"/>
                  </a:cubicBezTo>
                  <a:cubicBezTo>
                    <a:pt x="22402" y="12895"/>
                    <a:pt x="19913" y="16968"/>
                    <a:pt x="17423" y="19258"/>
                  </a:cubicBezTo>
                  <a:cubicBezTo>
                    <a:pt x="14867" y="21614"/>
                    <a:pt x="12614" y="23029"/>
                    <a:pt x="10595" y="25654"/>
                  </a:cubicBezTo>
                  <a:cubicBezTo>
                    <a:pt x="7669" y="29493"/>
                    <a:pt x="4137" y="32826"/>
                    <a:pt x="773" y="36226"/>
                  </a:cubicBezTo>
                  <a:cubicBezTo>
                    <a:pt x="504" y="36496"/>
                    <a:pt x="235" y="36731"/>
                    <a:pt x="0" y="37001"/>
                  </a:cubicBezTo>
                  <a:cubicBezTo>
                    <a:pt x="1884" y="46764"/>
                    <a:pt x="2893" y="56730"/>
                    <a:pt x="2859" y="66695"/>
                  </a:cubicBezTo>
                  <a:cubicBezTo>
                    <a:pt x="2859" y="70601"/>
                    <a:pt x="2354" y="74843"/>
                    <a:pt x="2791" y="78782"/>
                  </a:cubicBezTo>
                  <a:cubicBezTo>
                    <a:pt x="3060" y="81341"/>
                    <a:pt x="4305" y="83563"/>
                    <a:pt x="4574" y="86121"/>
                  </a:cubicBezTo>
                  <a:cubicBezTo>
                    <a:pt x="4978" y="89892"/>
                    <a:pt x="5012" y="95043"/>
                    <a:pt x="4137" y="98679"/>
                  </a:cubicBezTo>
                  <a:cubicBezTo>
                    <a:pt x="3531" y="101238"/>
                    <a:pt x="1884" y="103090"/>
                    <a:pt x="269" y="104942"/>
                  </a:cubicBezTo>
                  <a:cubicBezTo>
                    <a:pt x="437" y="105144"/>
                    <a:pt x="605" y="105379"/>
                    <a:pt x="807" y="105547"/>
                  </a:cubicBezTo>
                  <a:cubicBezTo>
                    <a:pt x="5146" y="110059"/>
                    <a:pt x="9586" y="114672"/>
                    <a:pt x="14867" y="118072"/>
                  </a:cubicBezTo>
                  <a:cubicBezTo>
                    <a:pt x="18063" y="120159"/>
                    <a:pt x="20552" y="123122"/>
                    <a:pt x="23916" y="124974"/>
                  </a:cubicBezTo>
                  <a:cubicBezTo>
                    <a:pt x="28019" y="127230"/>
                    <a:pt x="31989" y="129586"/>
                    <a:pt x="36059" y="131842"/>
                  </a:cubicBezTo>
                  <a:cubicBezTo>
                    <a:pt x="42248" y="135242"/>
                    <a:pt x="53382" y="140629"/>
                    <a:pt x="59605" y="135074"/>
                  </a:cubicBezTo>
                  <a:cubicBezTo>
                    <a:pt x="70403" y="125378"/>
                    <a:pt x="68553" y="106962"/>
                    <a:pt x="82949" y="100666"/>
                  </a:cubicBezTo>
                  <a:cubicBezTo>
                    <a:pt x="90720" y="97266"/>
                    <a:pt x="98423" y="96188"/>
                    <a:pt x="106496" y="98242"/>
                  </a:cubicBezTo>
                  <a:cubicBezTo>
                    <a:pt x="108448" y="98747"/>
                    <a:pt x="110263" y="98343"/>
                    <a:pt x="112147" y="98747"/>
                  </a:cubicBezTo>
                  <a:cubicBezTo>
                    <a:pt x="114502" y="99252"/>
                    <a:pt x="115578" y="100194"/>
                    <a:pt x="118169" y="100262"/>
                  </a:cubicBezTo>
                  <a:cubicBezTo>
                    <a:pt x="123584" y="100464"/>
                    <a:pt x="128563" y="102147"/>
                    <a:pt x="133979" y="101878"/>
                  </a:cubicBezTo>
                  <a:cubicBezTo>
                    <a:pt x="139494" y="101609"/>
                    <a:pt x="144507" y="100363"/>
                    <a:pt x="150158" y="100262"/>
                  </a:cubicBezTo>
                  <a:cubicBezTo>
                    <a:pt x="154565" y="100194"/>
                    <a:pt x="159038" y="98915"/>
                    <a:pt x="163141" y="97400"/>
                  </a:cubicBezTo>
                  <a:cubicBezTo>
                    <a:pt x="166505" y="96154"/>
                    <a:pt x="168524" y="94841"/>
                    <a:pt x="170778" y="91778"/>
                  </a:cubicBezTo>
                  <a:cubicBezTo>
                    <a:pt x="173872" y="87603"/>
                    <a:pt x="171518" y="83798"/>
                    <a:pt x="169063" y="79926"/>
                  </a:cubicBezTo>
                  <a:close/>
                </a:path>
              </a:pathLst>
            </a:custGeom>
            <a:solidFill>
              <a:srgbClr val="D5DCDD"/>
            </a:solidFill>
            <a:ln w="3175" cap="rnd">
              <a:solidFill>
                <a:srgbClr val="7D8D91"/>
              </a:solidFill>
              <a:prstDash val="solid"/>
              <a:round/>
            </a:ln>
          </p:spPr>
          <p:txBody>
            <a:bodyPr rtlCol="0" anchor="ctr"/>
            <a:lstStyle/>
            <a:p>
              <a:endParaRPr lang="en-US"/>
            </a:p>
          </p:txBody>
        </p:sp>
      </p:grpSp>
      <p:pic>
        <p:nvPicPr>
          <p:cNvPr id="974" name="Graphic 973" descr="Marker with solid fill">
            <a:extLst>
              <a:ext uri="{FF2B5EF4-FFF2-40B4-BE49-F238E27FC236}">
                <a16:creationId xmlns:a16="http://schemas.microsoft.com/office/drawing/2014/main" id="{1BF234A4-90C7-518C-CD75-8F741AB4CF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12317" y="4152216"/>
            <a:ext cx="666279" cy="666278"/>
          </a:xfrm>
          <a:prstGeom prst="rect">
            <a:avLst/>
          </a:prstGeom>
        </p:spPr>
      </p:pic>
      <p:pic>
        <p:nvPicPr>
          <p:cNvPr id="975" name="Graphic 974" descr="Marker with solid fill">
            <a:extLst>
              <a:ext uri="{FF2B5EF4-FFF2-40B4-BE49-F238E27FC236}">
                <a16:creationId xmlns:a16="http://schemas.microsoft.com/office/drawing/2014/main" id="{1CE1FD40-DA2F-8E60-8A00-39D533B9096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645457" y="4446693"/>
            <a:ext cx="666279" cy="666278"/>
          </a:xfrm>
          <a:prstGeom prst="rect">
            <a:avLst/>
          </a:prstGeom>
        </p:spPr>
      </p:pic>
      <p:pic>
        <p:nvPicPr>
          <p:cNvPr id="976" name="Graphic 975" descr="Marker with solid fill">
            <a:extLst>
              <a:ext uri="{FF2B5EF4-FFF2-40B4-BE49-F238E27FC236}">
                <a16:creationId xmlns:a16="http://schemas.microsoft.com/office/drawing/2014/main" id="{64F874A4-957E-BCBD-C1E8-6A3BC4CB07A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259472" y="3046022"/>
            <a:ext cx="666279" cy="666278"/>
          </a:xfrm>
          <a:prstGeom prst="rect">
            <a:avLst/>
          </a:prstGeom>
        </p:spPr>
      </p:pic>
      <p:pic>
        <p:nvPicPr>
          <p:cNvPr id="977" name="Graphic 976" descr="Marker with solid fill">
            <a:extLst>
              <a:ext uri="{FF2B5EF4-FFF2-40B4-BE49-F238E27FC236}">
                <a16:creationId xmlns:a16="http://schemas.microsoft.com/office/drawing/2014/main" id="{A468AA29-2532-8FA9-89D1-F6EBE038EAC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716810" y="3279675"/>
            <a:ext cx="666279" cy="666278"/>
          </a:xfrm>
          <a:prstGeom prst="rect">
            <a:avLst/>
          </a:prstGeom>
        </p:spPr>
      </p:pic>
      <p:pic>
        <p:nvPicPr>
          <p:cNvPr id="978" name="Graphic 977" descr="Marker with solid fill">
            <a:extLst>
              <a:ext uri="{FF2B5EF4-FFF2-40B4-BE49-F238E27FC236}">
                <a16:creationId xmlns:a16="http://schemas.microsoft.com/office/drawing/2014/main" id="{61EC2B00-8D91-D637-3991-5EE42F7A464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040249" y="3513329"/>
            <a:ext cx="666279" cy="666278"/>
          </a:xfrm>
          <a:prstGeom prst="rect">
            <a:avLst/>
          </a:prstGeom>
        </p:spPr>
      </p:pic>
      <p:pic>
        <p:nvPicPr>
          <p:cNvPr id="979" name="Graphic 978" descr="Marker with solid fill">
            <a:extLst>
              <a:ext uri="{FF2B5EF4-FFF2-40B4-BE49-F238E27FC236}">
                <a16:creationId xmlns:a16="http://schemas.microsoft.com/office/drawing/2014/main" id="{23178CBE-393E-F6DB-0191-312CA1F723A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1262315" y="3796492"/>
            <a:ext cx="666279" cy="666278"/>
          </a:xfrm>
          <a:prstGeom prst="rect">
            <a:avLst/>
          </a:prstGeom>
        </p:spPr>
      </p:pic>
      <p:pic>
        <p:nvPicPr>
          <p:cNvPr id="980" name="Graphic 979" descr="Marker with solid fill">
            <a:extLst>
              <a:ext uri="{FF2B5EF4-FFF2-40B4-BE49-F238E27FC236}">
                <a16:creationId xmlns:a16="http://schemas.microsoft.com/office/drawing/2014/main" id="{943F97A5-8D5F-4484-D914-CDCE956D4875}"/>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366282" y="3108700"/>
            <a:ext cx="666279" cy="666278"/>
          </a:xfrm>
          <a:prstGeom prst="rect">
            <a:avLst/>
          </a:prstGeom>
        </p:spPr>
      </p:pic>
      <p:pic>
        <p:nvPicPr>
          <p:cNvPr id="981" name="Graphic 980" descr="Marker with solid fill">
            <a:extLst>
              <a:ext uri="{FF2B5EF4-FFF2-40B4-BE49-F238E27FC236}">
                <a16:creationId xmlns:a16="http://schemas.microsoft.com/office/drawing/2014/main" id="{437C5EE3-82AF-7580-B7CE-6602C6336ED3}"/>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544808" y="3945954"/>
            <a:ext cx="666279" cy="666278"/>
          </a:xfrm>
          <a:prstGeom prst="rect">
            <a:avLst/>
          </a:prstGeom>
        </p:spPr>
      </p:pic>
      <p:pic>
        <p:nvPicPr>
          <p:cNvPr id="982" name="Graphic 981" descr="Marker with solid fill">
            <a:extLst>
              <a:ext uri="{FF2B5EF4-FFF2-40B4-BE49-F238E27FC236}">
                <a16:creationId xmlns:a16="http://schemas.microsoft.com/office/drawing/2014/main" id="{604B6F6B-3934-87AA-966B-D718B320178C}"/>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928594" y="3108700"/>
            <a:ext cx="666279" cy="666278"/>
          </a:xfrm>
          <a:prstGeom prst="rect">
            <a:avLst/>
          </a:prstGeom>
        </p:spPr>
      </p:pic>
      <p:pic>
        <p:nvPicPr>
          <p:cNvPr id="983" name="Graphic 982" descr="Marker with solid fill">
            <a:extLst>
              <a:ext uri="{FF2B5EF4-FFF2-40B4-BE49-F238E27FC236}">
                <a16:creationId xmlns:a16="http://schemas.microsoft.com/office/drawing/2014/main" id="{AA78834B-F780-0D6D-FA46-91F28DDBBE1A}"/>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354476" y="3379161"/>
            <a:ext cx="666279" cy="666278"/>
          </a:xfrm>
          <a:prstGeom prst="rect">
            <a:avLst/>
          </a:prstGeom>
        </p:spPr>
      </p:pic>
      <p:pic>
        <p:nvPicPr>
          <p:cNvPr id="984" name="Graphic 983" descr="Marker with solid fill">
            <a:extLst>
              <a:ext uri="{FF2B5EF4-FFF2-40B4-BE49-F238E27FC236}">
                <a16:creationId xmlns:a16="http://schemas.microsoft.com/office/drawing/2014/main" id="{1EA262F1-41B7-DD3F-34C7-E3845B30DA0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2549414" y="3577070"/>
            <a:ext cx="666279" cy="666278"/>
          </a:xfrm>
          <a:prstGeom prst="rect">
            <a:avLst/>
          </a:prstGeom>
        </p:spPr>
      </p:pic>
      <p:pic>
        <p:nvPicPr>
          <p:cNvPr id="985" name="Graphic 984" descr="Marker with solid fill">
            <a:extLst>
              <a:ext uri="{FF2B5EF4-FFF2-40B4-BE49-F238E27FC236}">
                <a16:creationId xmlns:a16="http://schemas.microsoft.com/office/drawing/2014/main" id="{8E94DD64-A9D1-BC8A-A559-117C7DA03BF8}"/>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2634771" y="4346606"/>
            <a:ext cx="666279" cy="666278"/>
          </a:xfrm>
          <a:prstGeom prst="rect">
            <a:avLst/>
          </a:prstGeom>
        </p:spPr>
      </p:pic>
      <p:pic>
        <p:nvPicPr>
          <p:cNvPr id="988" name="Graphic 987" descr="Marker with solid fill">
            <a:extLst>
              <a:ext uri="{FF2B5EF4-FFF2-40B4-BE49-F238E27FC236}">
                <a16:creationId xmlns:a16="http://schemas.microsoft.com/office/drawing/2014/main" id="{82490950-59D3-7A5D-2D26-6415D590520F}"/>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5330334" y="2613397"/>
            <a:ext cx="666279" cy="666278"/>
          </a:xfrm>
          <a:prstGeom prst="rect">
            <a:avLst/>
          </a:prstGeom>
        </p:spPr>
      </p:pic>
      <p:grpSp>
        <p:nvGrpSpPr>
          <p:cNvPr id="62" name="Group 61">
            <a:extLst>
              <a:ext uri="{FF2B5EF4-FFF2-40B4-BE49-F238E27FC236}">
                <a16:creationId xmlns:a16="http://schemas.microsoft.com/office/drawing/2014/main" id="{D93A9BA8-3FA7-8972-4BEE-8405DD42F194}"/>
              </a:ext>
            </a:extLst>
          </p:cNvPr>
          <p:cNvGrpSpPr/>
          <p:nvPr/>
        </p:nvGrpSpPr>
        <p:grpSpPr>
          <a:xfrm>
            <a:off x="3276600" y="934388"/>
            <a:ext cx="1758075" cy="672631"/>
            <a:chOff x="3276600" y="934388"/>
            <a:chExt cx="1758075" cy="672631"/>
          </a:xfrm>
        </p:grpSpPr>
        <p:pic>
          <p:nvPicPr>
            <p:cNvPr id="1222" name="Graphic 1221" descr="Marker with solid fill">
              <a:extLst>
                <a:ext uri="{FF2B5EF4-FFF2-40B4-BE49-F238E27FC236}">
                  <a16:creationId xmlns:a16="http://schemas.microsoft.com/office/drawing/2014/main" id="{773BCC43-FC0C-2153-8FE6-63AE9477C7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76600" y="1034743"/>
              <a:ext cx="555896" cy="471922"/>
            </a:xfrm>
            <a:prstGeom prst="rect">
              <a:avLst/>
            </a:prstGeom>
          </p:spPr>
        </p:pic>
        <p:sp>
          <p:nvSpPr>
            <p:cNvPr id="1232" name="Text Placeholder 8">
              <a:extLst>
                <a:ext uri="{FF2B5EF4-FFF2-40B4-BE49-F238E27FC236}">
                  <a16:creationId xmlns:a16="http://schemas.microsoft.com/office/drawing/2014/main" id="{CFB6FDFE-9447-B604-B4DF-A88A21705F6E}"/>
                </a:ext>
              </a:extLst>
            </p:cNvPr>
            <p:cNvSpPr txBox="1">
              <a:spLocks/>
            </p:cNvSpPr>
            <p:nvPr/>
          </p:nvSpPr>
          <p:spPr>
            <a:xfrm>
              <a:off x="3543419"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tr-TR" sz="1600" dirty="0">
                  <a:latin typeface="Mulish" panose="020B0604020202020204" charset="-94"/>
                </a:rPr>
                <a:t>MOROCCO</a:t>
              </a:r>
              <a:endParaRPr lang="en-US" sz="1600" dirty="0">
                <a:latin typeface="Mulish" panose="020B0604020202020204" charset="-94"/>
              </a:endParaRPr>
            </a:p>
          </p:txBody>
        </p:sp>
      </p:grpSp>
      <p:grpSp>
        <p:nvGrpSpPr>
          <p:cNvPr id="63" name="Group 62">
            <a:extLst>
              <a:ext uri="{FF2B5EF4-FFF2-40B4-BE49-F238E27FC236}">
                <a16:creationId xmlns:a16="http://schemas.microsoft.com/office/drawing/2014/main" id="{8C4F60E1-0DA0-EE97-EDAA-232D685FBA53}"/>
              </a:ext>
            </a:extLst>
          </p:cNvPr>
          <p:cNvGrpSpPr/>
          <p:nvPr/>
        </p:nvGrpSpPr>
        <p:grpSpPr>
          <a:xfrm>
            <a:off x="4760436" y="934388"/>
            <a:ext cx="1765495" cy="672631"/>
            <a:chOff x="4760436" y="934388"/>
            <a:chExt cx="1765495" cy="672631"/>
          </a:xfrm>
        </p:grpSpPr>
        <p:pic>
          <p:nvPicPr>
            <p:cNvPr id="1223" name="Graphic 1222" descr="Marker with solid fill">
              <a:extLst>
                <a:ext uri="{FF2B5EF4-FFF2-40B4-BE49-F238E27FC236}">
                  <a16:creationId xmlns:a16="http://schemas.microsoft.com/office/drawing/2014/main" id="{87E2EB60-1894-A045-A81E-F0900D23B3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760436" y="1034743"/>
              <a:ext cx="555896" cy="471922"/>
            </a:xfrm>
            <a:prstGeom prst="rect">
              <a:avLst/>
            </a:prstGeom>
          </p:spPr>
        </p:pic>
        <p:sp>
          <p:nvSpPr>
            <p:cNvPr id="1233" name="Text Placeholder 8">
              <a:extLst>
                <a:ext uri="{FF2B5EF4-FFF2-40B4-BE49-F238E27FC236}">
                  <a16:creationId xmlns:a16="http://schemas.microsoft.com/office/drawing/2014/main" id="{B132F5E3-D8F2-0B72-1988-6B69F6BEAD25}"/>
                </a:ext>
              </a:extLst>
            </p:cNvPr>
            <p:cNvSpPr txBox="1">
              <a:spLocks/>
            </p:cNvSpPr>
            <p:nvPr/>
          </p:nvSpPr>
          <p:spPr>
            <a:xfrm>
              <a:off x="5034675"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tr-TR" sz="1600" dirty="0">
                  <a:latin typeface="Mulish" panose="020B0604020202020204" charset="-94"/>
                </a:rPr>
                <a:t>ALGERIA</a:t>
              </a:r>
              <a:endParaRPr lang="en-US" sz="1600" dirty="0">
                <a:latin typeface="Mulish" panose="020B0604020202020204" charset="-94"/>
              </a:endParaRPr>
            </a:p>
          </p:txBody>
        </p:sp>
      </p:grpSp>
      <p:grpSp>
        <p:nvGrpSpPr>
          <p:cNvPr id="960" name="Group 959">
            <a:extLst>
              <a:ext uri="{FF2B5EF4-FFF2-40B4-BE49-F238E27FC236}">
                <a16:creationId xmlns:a16="http://schemas.microsoft.com/office/drawing/2014/main" id="{B21B1FB3-9D30-1FB1-CF68-152D5C1596A7}"/>
              </a:ext>
            </a:extLst>
          </p:cNvPr>
          <p:cNvGrpSpPr/>
          <p:nvPr/>
        </p:nvGrpSpPr>
        <p:grpSpPr>
          <a:xfrm>
            <a:off x="6244273" y="934388"/>
            <a:ext cx="1772914" cy="672631"/>
            <a:chOff x="6244273" y="934388"/>
            <a:chExt cx="1772914" cy="672631"/>
          </a:xfrm>
        </p:grpSpPr>
        <p:pic>
          <p:nvPicPr>
            <p:cNvPr id="1224" name="Graphic 1223" descr="Marker with solid fill">
              <a:extLst>
                <a:ext uri="{FF2B5EF4-FFF2-40B4-BE49-F238E27FC236}">
                  <a16:creationId xmlns:a16="http://schemas.microsoft.com/office/drawing/2014/main" id="{168145A9-D459-E510-6048-397B1185A0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44273" y="1034743"/>
              <a:ext cx="555896" cy="471922"/>
            </a:xfrm>
            <a:prstGeom prst="rect">
              <a:avLst/>
            </a:prstGeom>
          </p:spPr>
        </p:pic>
        <p:sp>
          <p:nvSpPr>
            <p:cNvPr id="1234" name="Text Placeholder 8">
              <a:extLst>
                <a:ext uri="{FF2B5EF4-FFF2-40B4-BE49-F238E27FC236}">
                  <a16:creationId xmlns:a16="http://schemas.microsoft.com/office/drawing/2014/main" id="{F31317F3-2137-0A9A-29EB-D414CBD8B22F}"/>
                </a:ext>
              </a:extLst>
            </p:cNvPr>
            <p:cNvSpPr txBox="1">
              <a:spLocks/>
            </p:cNvSpPr>
            <p:nvPr/>
          </p:nvSpPr>
          <p:spPr>
            <a:xfrm>
              <a:off x="6525931"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tr-TR" sz="1600" dirty="0">
                  <a:latin typeface="Mulish" panose="020B0604020202020204" charset="-94"/>
                </a:rPr>
                <a:t>GERMANY</a:t>
              </a:r>
              <a:endParaRPr lang="en-US" sz="1600" dirty="0">
                <a:latin typeface="Mulish" panose="020B0604020202020204" charset="-94"/>
              </a:endParaRPr>
            </a:p>
          </p:txBody>
        </p:sp>
      </p:grpSp>
      <p:grpSp>
        <p:nvGrpSpPr>
          <p:cNvPr id="961" name="Group 960">
            <a:extLst>
              <a:ext uri="{FF2B5EF4-FFF2-40B4-BE49-F238E27FC236}">
                <a16:creationId xmlns:a16="http://schemas.microsoft.com/office/drawing/2014/main" id="{3C421479-0B84-9377-9FAB-DE07B51DF87F}"/>
              </a:ext>
            </a:extLst>
          </p:cNvPr>
          <p:cNvGrpSpPr/>
          <p:nvPr/>
        </p:nvGrpSpPr>
        <p:grpSpPr>
          <a:xfrm>
            <a:off x="7728109" y="934388"/>
            <a:ext cx="1765495" cy="672631"/>
            <a:chOff x="7728109" y="934388"/>
            <a:chExt cx="1765495" cy="672631"/>
          </a:xfrm>
        </p:grpSpPr>
        <p:pic>
          <p:nvPicPr>
            <p:cNvPr id="1225" name="Graphic 1224" descr="Marker with solid fill">
              <a:extLst>
                <a:ext uri="{FF2B5EF4-FFF2-40B4-BE49-F238E27FC236}">
                  <a16:creationId xmlns:a16="http://schemas.microsoft.com/office/drawing/2014/main" id="{0A174C20-9D9F-30C3-C8DE-2A20F31E227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728109" y="1034743"/>
              <a:ext cx="555896" cy="471922"/>
            </a:xfrm>
            <a:prstGeom prst="rect">
              <a:avLst/>
            </a:prstGeom>
          </p:spPr>
        </p:pic>
        <p:sp>
          <p:nvSpPr>
            <p:cNvPr id="1235" name="Text Placeholder 8">
              <a:extLst>
                <a:ext uri="{FF2B5EF4-FFF2-40B4-BE49-F238E27FC236}">
                  <a16:creationId xmlns:a16="http://schemas.microsoft.com/office/drawing/2014/main" id="{B871FCE5-C119-E90D-239B-E653D1B21575}"/>
                </a:ext>
              </a:extLst>
            </p:cNvPr>
            <p:cNvSpPr txBox="1">
              <a:spLocks/>
            </p:cNvSpPr>
            <p:nvPr/>
          </p:nvSpPr>
          <p:spPr>
            <a:xfrm>
              <a:off x="8002348"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en-US" sz="1600" dirty="0">
                  <a:latin typeface="Mulish" panose="020B0604020202020204" charset="-94"/>
                </a:rPr>
                <a:t>ROMAN</a:t>
              </a:r>
              <a:r>
                <a:rPr lang="tr-TR" sz="1600" dirty="0">
                  <a:latin typeface="Mulish" panose="020B0604020202020204" charset="-94"/>
                </a:rPr>
                <a:t>I</a:t>
              </a:r>
              <a:r>
                <a:rPr lang="en-US" sz="1600" dirty="0">
                  <a:latin typeface="Mulish" panose="020B0604020202020204" charset="-94"/>
                </a:rPr>
                <a:t>A</a:t>
              </a:r>
            </a:p>
          </p:txBody>
        </p:sp>
      </p:grpSp>
      <p:grpSp>
        <p:nvGrpSpPr>
          <p:cNvPr id="964" name="Group 963">
            <a:extLst>
              <a:ext uri="{FF2B5EF4-FFF2-40B4-BE49-F238E27FC236}">
                <a16:creationId xmlns:a16="http://schemas.microsoft.com/office/drawing/2014/main" id="{88FB85B2-4B33-8EDA-37C2-B534B2B4595C}"/>
              </a:ext>
            </a:extLst>
          </p:cNvPr>
          <p:cNvGrpSpPr/>
          <p:nvPr/>
        </p:nvGrpSpPr>
        <p:grpSpPr>
          <a:xfrm>
            <a:off x="9350104" y="934388"/>
            <a:ext cx="1634755" cy="672631"/>
            <a:chOff x="9350104" y="934388"/>
            <a:chExt cx="1634755" cy="672631"/>
          </a:xfrm>
        </p:grpSpPr>
        <p:pic>
          <p:nvPicPr>
            <p:cNvPr id="1226" name="Graphic 1225" descr="Marker with solid fill">
              <a:extLst>
                <a:ext uri="{FF2B5EF4-FFF2-40B4-BE49-F238E27FC236}">
                  <a16:creationId xmlns:a16="http://schemas.microsoft.com/office/drawing/2014/main" id="{25463193-5E99-2D93-F143-E2B30977088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350104" y="1013978"/>
              <a:ext cx="555896" cy="471922"/>
            </a:xfrm>
            <a:prstGeom prst="rect">
              <a:avLst/>
            </a:prstGeom>
          </p:spPr>
        </p:pic>
        <p:sp>
          <p:nvSpPr>
            <p:cNvPr id="1236" name="Text Placeholder 8">
              <a:extLst>
                <a:ext uri="{FF2B5EF4-FFF2-40B4-BE49-F238E27FC236}">
                  <a16:creationId xmlns:a16="http://schemas.microsoft.com/office/drawing/2014/main" id="{0F14536D-9467-D3AB-8733-F61C4EE5BEEC}"/>
                </a:ext>
              </a:extLst>
            </p:cNvPr>
            <p:cNvSpPr txBox="1">
              <a:spLocks/>
            </p:cNvSpPr>
            <p:nvPr/>
          </p:nvSpPr>
          <p:spPr>
            <a:xfrm>
              <a:off x="9493603"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en-US" sz="1600" dirty="0">
                  <a:latin typeface="Mulish" panose="020B0604020202020204" charset="-94"/>
                </a:rPr>
                <a:t>TÜRKİYE</a:t>
              </a:r>
            </a:p>
          </p:txBody>
        </p:sp>
      </p:grpSp>
      <p:grpSp>
        <p:nvGrpSpPr>
          <p:cNvPr id="963" name="Group 962">
            <a:extLst>
              <a:ext uri="{FF2B5EF4-FFF2-40B4-BE49-F238E27FC236}">
                <a16:creationId xmlns:a16="http://schemas.microsoft.com/office/drawing/2014/main" id="{DCFD0C97-199C-EA35-7E94-6CCA10C668B6}"/>
              </a:ext>
            </a:extLst>
          </p:cNvPr>
          <p:cNvGrpSpPr/>
          <p:nvPr/>
        </p:nvGrpSpPr>
        <p:grpSpPr>
          <a:xfrm>
            <a:off x="10695782" y="934388"/>
            <a:ext cx="1657972" cy="672631"/>
            <a:chOff x="10695782" y="934388"/>
            <a:chExt cx="1657972" cy="672631"/>
          </a:xfrm>
        </p:grpSpPr>
        <p:pic>
          <p:nvPicPr>
            <p:cNvPr id="1227" name="Graphic 1226" descr="Marker with solid fill">
              <a:extLst>
                <a:ext uri="{FF2B5EF4-FFF2-40B4-BE49-F238E27FC236}">
                  <a16:creationId xmlns:a16="http://schemas.microsoft.com/office/drawing/2014/main" id="{333277A3-0641-F51F-24B0-C294E6923490}"/>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695782" y="1034743"/>
              <a:ext cx="555896" cy="471922"/>
            </a:xfrm>
            <a:prstGeom prst="rect">
              <a:avLst/>
            </a:prstGeom>
          </p:spPr>
        </p:pic>
        <p:sp>
          <p:nvSpPr>
            <p:cNvPr id="1237" name="Text Placeholder 8">
              <a:extLst>
                <a:ext uri="{FF2B5EF4-FFF2-40B4-BE49-F238E27FC236}">
                  <a16:creationId xmlns:a16="http://schemas.microsoft.com/office/drawing/2014/main" id="{6DFCCAD1-0BF6-747D-1AAF-A0703D9B2480}"/>
                </a:ext>
              </a:extLst>
            </p:cNvPr>
            <p:cNvSpPr txBox="1">
              <a:spLocks/>
            </p:cNvSpPr>
            <p:nvPr/>
          </p:nvSpPr>
          <p:spPr>
            <a:xfrm>
              <a:off x="10862498"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tr-TR" sz="1600" dirty="0">
                  <a:latin typeface="Mulish" panose="020B0604020202020204" charset="-94"/>
                </a:rPr>
                <a:t>CYPRUS</a:t>
              </a:r>
              <a:endParaRPr lang="en-US" sz="1600" dirty="0">
                <a:latin typeface="Mulish" panose="020B0604020202020204" charset="-94"/>
              </a:endParaRPr>
            </a:p>
          </p:txBody>
        </p:sp>
      </p:grpSp>
      <p:grpSp>
        <p:nvGrpSpPr>
          <p:cNvPr id="965" name="Group 964">
            <a:extLst>
              <a:ext uri="{FF2B5EF4-FFF2-40B4-BE49-F238E27FC236}">
                <a16:creationId xmlns:a16="http://schemas.microsoft.com/office/drawing/2014/main" id="{DE4250DD-CACC-E0A1-8E53-B515A48D4B2A}"/>
              </a:ext>
            </a:extLst>
          </p:cNvPr>
          <p:cNvGrpSpPr/>
          <p:nvPr/>
        </p:nvGrpSpPr>
        <p:grpSpPr>
          <a:xfrm>
            <a:off x="11964571" y="934388"/>
            <a:ext cx="1730267" cy="672631"/>
            <a:chOff x="11964571" y="934388"/>
            <a:chExt cx="1730267" cy="672631"/>
          </a:xfrm>
        </p:grpSpPr>
        <p:pic>
          <p:nvPicPr>
            <p:cNvPr id="1228" name="Graphic 1227" descr="Marker with solid fill">
              <a:extLst>
                <a:ext uri="{FF2B5EF4-FFF2-40B4-BE49-F238E27FC236}">
                  <a16:creationId xmlns:a16="http://schemas.microsoft.com/office/drawing/2014/main" id="{68030F2D-1B60-5F13-A2A1-18D5284B345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964571" y="1034743"/>
              <a:ext cx="555896" cy="471922"/>
            </a:xfrm>
            <a:prstGeom prst="rect">
              <a:avLst/>
            </a:prstGeom>
          </p:spPr>
        </p:pic>
        <p:sp>
          <p:nvSpPr>
            <p:cNvPr id="1238" name="Text Placeholder 8">
              <a:extLst>
                <a:ext uri="{FF2B5EF4-FFF2-40B4-BE49-F238E27FC236}">
                  <a16:creationId xmlns:a16="http://schemas.microsoft.com/office/drawing/2014/main" id="{3190F41E-5F78-86AB-371D-382D52D9F62C}"/>
                </a:ext>
              </a:extLst>
            </p:cNvPr>
            <p:cNvSpPr txBox="1">
              <a:spLocks/>
            </p:cNvSpPr>
            <p:nvPr/>
          </p:nvSpPr>
          <p:spPr>
            <a:xfrm>
              <a:off x="12203582"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en-US" sz="1600" dirty="0">
                  <a:latin typeface="Mulish" panose="020B0604020202020204" charset="-94"/>
                </a:rPr>
                <a:t>UKRA</a:t>
              </a:r>
              <a:r>
                <a:rPr lang="tr-TR" sz="1600" dirty="0">
                  <a:latin typeface="Mulish" panose="020B0604020202020204" charset="-94"/>
                </a:rPr>
                <a:t>INE</a:t>
              </a:r>
              <a:endParaRPr lang="en-US" sz="1600" dirty="0">
                <a:latin typeface="Mulish" panose="020B0604020202020204" charset="-94"/>
              </a:endParaRPr>
            </a:p>
          </p:txBody>
        </p:sp>
      </p:grpSp>
      <p:grpSp>
        <p:nvGrpSpPr>
          <p:cNvPr id="966" name="Group 965">
            <a:extLst>
              <a:ext uri="{FF2B5EF4-FFF2-40B4-BE49-F238E27FC236}">
                <a16:creationId xmlns:a16="http://schemas.microsoft.com/office/drawing/2014/main" id="{0F2FAC10-24E0-6B13-68F8-0CD0BF2DD630}"/>
              </a:ext>
            </a:extLst>
          </p:cNvPr>
          <p:cNvGrpSpPr/>
          <p:nvPr/>
        </p:nvGrpSpPr>
        <p:grpSpPr>
          <a:xfrm>
            <a:off x="13448407" y="934388"/>
            <a:ext cx="1636468" cy="672631"/>
            <a:chOff x="13448407" y="934388"/>
            <a:chExt cx="1636468" cy="672631"/>
          </a:xfrm>
        </p:grpSpPr>
        <p:pic>
          <p:nvPicPr>
            <p:cNvPr id="1229" name="Graphic 1228" descr="Marker with solid fill">
              <a:extLst>
                <a:ext uri="{FF2B5EF4-FFF2-40B4-BE49-F238E27FC236}">
                  <a16:creationId xmlns:a16="http://schemas.microsoft.com/office/drawing/2014/main" id="{ADDE0F39-A61D-5E40-F124-28B18C4CDE4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3448407" y="1034743"/>
              <a:ext cx="555896" cy="471922"/>
            </a:xfrm>
            <a:prstGeom prst="rect">
              <a:avLst/>
            </a:prstGeom>
          </p:spPr>
        </p:pic>
        <p:sp>
          <p:nvSpPr>
            <p:cNvPr id="1239" name="Text Placeholder 8">
              <a:extLst>
                <a:ext uri="{FF2B5EF4-FFF2-40B4-BE49-F238E27FC236}">
                  <a16:creationId xmlns:a16="http://schemas.microsoft.com/office/drawing/2014/main" id="{BB02E894-2006-97DC-02C9-F0C048601422}"/>
                </a:ext>
              </a:extLst>
            </p:cNvPr>
            <p:cNvSpPr txBox="1">
              <a:spLocks/>
            </p:cNvSpPr>
            <p:nvPr/>
          </p:nvSpPr>
          <p:spPr>
            <a:xfrm>
              <a:off x="13593619" y="934388"/>
              <a:ext cx="1491256"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tr-TR" sz="1600" dirty="0">
                  <a:latin typeface="Mulish" panose="020B0604020202020204" charset="-94"/>
                </a:rPr>
                <a:t>JORDAN</a:t>
              </a:r>
              <a:endParaRPr lang="en-US" sz="1600" dirty="0">
                <a:latin typeface="Mulish" panose="020B0604020202020204" charset="-94"/>
              </a:endParaRPr>
            </a:p>
          </p:txBody>
        </p:sp>
      </p:grpSp>
      <p:grpSp>
        <p:nvGrpSpPr>
          <p:cNvPr id="967" name="Group 966">
            <a:extLst>
              <a:ext uri="{FF2B5EF4-FFF2-40B4-BE49-F238E27FC236}">
                <a16:creationId xmlns:a16="http://schemas.microsoft.com/office/drawing/2014/main" id="{4C15B16A-3FB1-CFC1-4A58-E1B83A4FF241}"/>
              </a:ext>
            </a:extLst>
          </p:cNvPr>
          <p:cNvGrpSpPr/>
          <p:nvPr/>
        </p:nvGrpSpPr>
        <p:grpSpPr>
          <a:xfrm>
            <a:off x="14678472" y="934388"/>
            <a:ext cx="1970001" cy="672631"/>
            <a:chOff x="14760304" y="934388"/>
            <a:chExt cx="1970001" cy="672631"/>
          </a:xfrm>
        </p:grpSpPr>
        <p:pic>
          <p:nvPicPr>
            <p:cNvPr id="1230" name="Graphic 1229" descr="Marker with solid fill">
              <a:extLst>
                <a:ext uri="{FF2B5EF4-FFF2-40B4-BE49-F238E27FC236}">
                  <a16:creationId xmlns:a16="http://schemas.microsoft.com/office/drawing/2014/main" id="{FEAE36CB-D310-DBCE-906C-0FC50A0DFF1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4760304" y="1034743"/>
              <a:ext cx="555896" cy="471922"/>
            </a:xfrm>
            <a:prstGeom prst="rect">
              <a:avLst/>
            </a:prstGeom>
          </p:spPr>
        </p:pic>
        <p:sp>
          <p:nvSpPr>
            <p:cNvPr id="1240" name="Text Placeholder 8">
              <a:extLst>
                <a:ext uri="{FF2B5EF4-FFF2-40B4-BE49-F238E27FC236}">
                  <a16:creationId xmlns:a16="http://schemas.microsoft.com/office/drawing/2014/main" id="{CFECFBBD-9F75-B190-2E1A-47EC888D8FA1}"/>
                </a:ext>
              </a:extLst>
            </p:cNvPr>
            <p:cNvSpPr txBox="1">
              <a:spLocks/>
            </p:cNvSpPr>
            <p:nvPr/>
          </p:nvSpPr>
          <p:spPr>
            <a:xfrm>
              <a:off x="15098960" y="934388"/>
              <a:ext cx="1631345"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en-US" sz="1600" dirty="0">
                  <a:latin typeface="Mulish" panose="020B0604020202020204" charset="-94"/>
                </a:rPr>
                <a:t>KAZAKHSTAN</a:t>
              </a:r>
            </a:p>
          </p:txBody>
        </p:sp>
      </p:grpSp>
      <p:grpSp>
        <p:nvGrpSpPr>
          <p:cNvPr id="968" name="Group 967">
            <a:extLst>
              <a:ext uri="{FF2B5EF4-FFF2-40B4-BE49-F238E27FC236}">
                <a16:creationId xmlns:a16="http://schemas.microsoft.com/office/drawing/2014/main" id="{7767C907-9646-E723-6EF6-65D42B7537BA}"/>
              </a:ext>
            </a:extLst>
          </p:cNvPr>
          <p:cNvGrpSpPr/>
          <p:nvPr/>
        </p:nvGrpSpPr>
        <p:grpSpPr>
          <a:xfrm>
            <a:off x="16416080" y="934388"/>
            <a:ext cx="1868878" cy="672631"/>
            <a:chOff x="16416080" y="934388"/>
            <a:chExt cx="1868878" cy="672631"/>
          </a:xfrm>
        </p:grpSpPr>
        <p:pic>
          <p:nvPicPr>
            <p:cNvPr id="1231" name="Graphic 1230" descr="Marker with solid fill">
              <a:extLst>
                <a:ext uri="{FF2B5EF4-FFF2-40B4-BE49-F238E27FC236}">
                  <a16:creationId xmlns:a16="http://schemas.microsoft.com/office/drawing/2014/main" id="{B71B1750-5EEF-4A15-11FD-3AD27973754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6416080" y="1034743"/>
              <a:ext cx="555896" cy="471922"/>
            </a:xfrm>
            <a:prstGeom prst="rect">
              <a:avLst/>
            </a:prstGeom>
          </p:spPr>
        </p:pic>
        <p:sp>
          <p:nvSpPr>
            <p:cNvPr id="1241" name="Text Placeholder 8">
              <a:extLst>
                <a:ext uri="{FF2B5EF4-FFF2-40B4-BE49-F238E27FC236}">
                  <a16:creationId xmlns:a16="http://schemas.microsoft.com/office/drawing/2014/main" id="{B518D104-70C4-6BFE-096F-D975AD5DE3D9}"/>
                </a:ext>
              </a:extLst>
            </p:cNvPr>
            <p:cNvSpPr txBox="1">
              <a:spLocks/>
            </p:cNvSpPr>
            <p:nvPr/>
          </p:nvSpPr>
          <p:spPr>
            <a:xfrm>
              <a:off x="16668451" y="934388"/>
              <a:ext cx="1616507" cy="672631"/>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tr-TR" sz="1600" dirty="0">
                  <a:latin typeface="Mulish" panose="020B0604020202020204" charset="-94"/>
                </a:rPr>
                <a:t>O</a:t>
              </a:r>
              <a:r>
                <a:rPr lang="en-US" sz="1600" dirty="0">
                  <a:latin typeface="Mulish" panose="020B0604020202020204" charset="-94"/>
                </a:rPr>
                <a:t>ZBEK</a:t>
              </a:r>
              <a:r>
                <a:rPr lang="tr-TR" sz="1600" dirty="0">
                  <a:latin typeface="Mulish" panose="020B0604020202020204" charset="-94"/>
                </a:rPr>
                <a:t>I</a:t>
              </a:r>
              <a:r>
                <a:rPr lang="en-US" sz="1600" dirty="0">
                  <a:latin typeface="Mulish" panose="020B0604020202020204" charset="-94"/>
                </a:rPr>
                <a:t>STAN</a:t>
              </a:r>
            </a:p>
          </p:txBody>
        </p:sp>
      </p:grpSp>
      <p:grpSp>
        <p:nvGrpSpPr>
          <p:cNvPr id="969" name="Group 968">
            <a:extLst>
              <a:ext uri="{FF2B5EF4-FFF2-40B4-BE49-F238E27FC236}">
                <a16:creationId xmlns:a16="http://schemas.microsoft.com/office/drawing/2014/main" id="{E5F92454-9D21-E945-4C7B-7868417E3344}"/>
              </a:ext>
            </a:extLst>
          </p:cNvPr>
          <p:cNvGrpSpPr/>
          <p:nvPr/>
        </p:nvGrpSpPr>
        <p:grpSpPr>
          <a:xfrm>
            <a:off x="8610600" y="9324383"/>
            <a:ext cx="2285355" cy="773054"/>
            <a:chOff x="5668022" y="9348009"/>
            <a:chExt cx="2285355" cy="773054"/>
          </a:xfrm>
        </p:grpSpPr>
        <p:pic>
          <p:nvPicPr>
            <p:cNvPr id="1243" name="Graphic 1242" descr="Marker with solid fill">
              <a:extLst>
                <a:ext uri="{FF2B5EF4-FFF2-40B4-BE49-F238E27FC236}">
                  <a16:creationId xmlns:a16="http://schemas.microsoft.com/office/drawing/2014/main" id="{16D68C30-9B02-5CE0-3393-AB416230D432}"/>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5668022" y="9463346"/>
              <a:ext cx="601883" cy="542379"/>
            </a:xfrm>
            <a:prstGeom prst="rect">
              <a:avLst/>
            </a:prstGeom>
          </p:spPr>
        </p:pic>
        <p:sp>
          <p:nvSpPr>
            <p:cNvPr id="1244" name="Text Placeholder 8">
              <a:extLst>
                <a:ext uri="{FF2B5EF4-FFF2-40B4-BE49-F238E27FC236}">
                  <a16:creationId xmlns:a16="http://schemas.microsoft.com/office/drawing/2014/main" id="{9FC86A21-A3C9-1A26-D04C-79B5960D8D81}"/>
                </a:ext>
              </a:extLst>
            </p:cNvPr>
            <p:cNvSpPr txBox="1">
              <a:spLocks/>
            </p:cNvSpPr>
            <p:nvPr/>
          </p:nvSpPr>
          <p:spPr>
            <a:xfrm>
              <a:off x="6049418" y="9348009"/>
              <a:ext cx="1903959" cy="773054"/>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en-US" sz="1600" dirty="0">
                  <a:latin typeface="Mulish" panose="020B0604020202020204" charset="-94"/>
                </a:rPr>
                <a:t>T</a:t>
              </a:r>
              <a:r>
                <a:rPr lang="tr-TR" sz="1600" dirty="0">
                  <a:latin typeface="Mulish" panose="020B0604020202020204" charset="-94"/>
                </a:rPr>
                <a:t>U</a:t>
              </a:r>
              <a:r>
                <a:rPr lang="en-US" sz="1600" dirty="0">
                  <a:latin typeface="Mulish" panose="020B0604020202020204" charset="-94"/>
                </a:rPr>
                <a:t>RKMEN</a:t>
              </a:r>
              <a:r>
                <a:rPr lang="tr-TR" sz="1600" dirty="0">
                  <a:latin typeface="Mulish" panose="020B0604020202020204" charset="-94"/>
                </a:rPr>
                <a:t>I</a:t>
              </a:r>
              <a:r>
                <a:rPr lang="en-US" sz="1600" dirty="0">
                  <a:latin typeface="Mulish" panose="020B0604020202020204" charset="-94"/>
                </a:rPr>
                <a:t>STAN</a:t>
              </a:r>
            </a:p>
          </p:txBody>
        </p:sp>
      </p:grpSp>
      <p:grpSp>
        <p:nvGrpSpPr>
          <p:cNvPr id="970" name="Group 969">
            <a:extLst>
              <a:ext uri="{FF2B5EF4-FFF2-40B4-BE49-F238E27FC236}">
                <a16:creationId xmlns:a16="http://schemas.microsoft.com/office/drawing/2014/main" id="{4580C19C-0EF7-7C72-2A8F-F30C42475A92}"/>
              </a:ext>
            </a:extLst>
          </p:cNvPr>
          <p:cNvGrpSpPr/>
          <p:nvPr/>
        </p:nvGrpSpPr>
        <p:grpSpPr>
          <a:xfrm>
            <a:off x="11099714" y="9324383"/>
            <a:ext cx="1707571" cy="773054"/>
            <a:chOff x="7860427" y="9348009"/>
            <a:chExt cx="1707571" cy="773054"/>
          </a:xfrm>
        </p:grpSpPr>
        <p:pic>
          <p:nvPicPr>
            <p:cNvPr id="1245" name="Graphic 1244" descr="Marker with solid fill">
              <a:extLst>
                <a:ext uri="{FF2B5EF4-FFF2-40B4-BE49-F238E27FC236}">
                  <a16:creationId xmlns:a16="http://schemas.microsoft.com/office/drawing/2014/main" id="{79A32F08-BA62-B3BD-F964-1F775799673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7860427" y="9463346"/>
              <a:ext cx="601883" cy="542379"/>
            </a:xfrm>
            <a:prstGeom prst="rect">
              <a:avLst/>
            </a:prstGeom>
          </p:spPr>
        </p:pic>
        <p:sp>
          <p:nvSpPr>
            <p:cNvPr id="1246" name="Text Placeholder 8">
              <a:extLst>
                <a:ext uri="{FF2B5EF4-FFF2-40B4-BE49-F238E27FC236}">
                  <a16:creationId xmlns:a16="http://schemas.microsoft.com/office/drawing/2014/main" id="{F7858EC3-AFB8-7118-9A0B-570C0D285B4F}"/>
                </a:ext>
              </a:extLst>
            </p:cNvPr>
            <p:cNvSpPr txBox="1">
              <a:spLocks/>
            </p:cNvSpPr>
            <p:nvPr/>
          </p:nvSpPr>
          <p:spPr>
            <a:xfrm>
              <a:off x="7953377" y="9348009"/>
              <a:ext cx="1614621" cy="773054"/>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tr-TR" sz="1600" dirty="0">
                  <a:latin typeface="Mulish" panose="020B0604020202020204" charset="-94"/>
                </a:rPr>
                <a:t>I</a:t>
              </a:r>
              <a:r>
                <a:rPr lang="en-US" sz="1600" dirty="0">
                  <a:latin typeface="Mulish" panose="020B0604020202020204" charset="-94"/>
                </a:rPr>
                <a:t>RAN</a:t>
              </a:r>
            </a:p>
          </p:txBody>
        </p:sp>
      </p:grpSp>
      <p:grpSp>
        <p:nvGrpSpPr>
          <p:cNvPr id="1200" name="Group 1199">
            <a:extLst>
              <a:ext uri="{FF2B5EF4-FFF2-40B4-BE49-F238E27FC236}">
                <a16:creationId xmlns:a16="http://schemas.microsoft.com/office/drawing/2014/main" id="{0C3CFC4D-2644-C5CD-85B5-AD3C67079FC0}"/>
              </a:ext>
            </a:extLst>
          </p:cNvPr>
          <p:cNvGrpSpPr/>
          <p:nvPr/>
        </p:nvGrpSpPr>
        <p:grpSpPr>
          <a:xfrm>
            <a:off x="12434389" y="9305333"/>
            <a:ext cx="2696731" cy="773054"/>
            <a:chOff x="12809623" y="9328958"/>
            <a:chExt cx="2696731" cy="773054"/>
          </a:xfrm>
        </p:grpSpPr>
        <p:sp>
          <p:nvSpPr>
            <p:cNvPr id="1247" name="Text Placeholder 8">
              <a:extLst>
                <a:ext uri="{FF2B5EF4-FFF2-40B4-BE49-F238E27FC236}">
                  <a16:creationId xmlns:a16="http://schemas.microsoft.com/office/drawing/2014/main" id="{3FCEF8F2-05A4-D132-E038-89F85BDEB612}"/>
                </a:ext>
              </a:extLst>
            </p:cNvPr>
            <p:cNvSpPr txBox="1">
              <a:spLocks/>
            </p:cNvSpPr>
            <p:nvPr/>
          </p:nvSpPr>
          <p:spPr>
            <a:xfrm>
              <a:off x="12809623" y="9328958"/>
              <a:ext cx="2696731" cy="773054"/>
            </a:xfrm>
            <a:prstGeom prst="rect">
              <a:avLst/>
            </a:prstGeom>
          </p:spPr>
          <p:txBody>
            <a:bodyPr wrap="square" lIns="0" tIns="0" rIns="0" bIns="0" anchor="ctr" anchorCtr="0">
              <a:normAutofit/>
            </a:bodyPr>
            <a:lstStyle>
              <a:defPPr>
                <a:defRPr lang="en-US"/>
              </a:defPPr>
              <a:lvl1pPr marL="0" algn="r" defTabSz="609676" rtl="0" eaLnBrk="1" latinLnBrk="0" hangingPunct="1">
                <a:defRPr lang="en-US" sz="2400" kern="1200" smtClean="0">
                  <a:solidFill>
                    <a:schemeClr val="tx1"/>
                  </a:solidFill>
                  <a:latin typeface="+mn-lt"/>
                  <a:ea typeface="+mn-ea"/>
                  <a:cs typeface="+mn-cs"/>
                </a:defRPr>
              </a:lvl1pPr>
              <a:lvl2pPr marL="609676" algn="l" defTabSz="609676" rtl="0" eaLnBrk="1" latinLnBrk="0" hangingPunct="1">
                <a:defRPr sz="2400" kern="1200">
                  <a:solidFill>
                    <a:schemeClr val="tx1"/>
                  </a:solidFill>
                  <a:latin typeface="+mn-lt"/>
                  <a:ea typeface="+mn-ea"/>
                  <a:cs typeface="+mn-cs"/>
                </a:defRPr>
              </a:lvl2pPr>
              <a:lvl3pPr marL="1219352" algn="l" defTabSz="609676" rtl="0" eaLnBrk="1" latinLnBrk="0" hangingPunct="1">
                <a:defRPr sz="2400" kern="1200">
                  <a:solidFill>
                    <a:schemeClr val="tx1"/>
                  </a:solidFill>
                  <a:latin typeface="+mn-lt"/>
                  <a:ea typeface="+mn-ea"/>
                  <a:cs typeface="+mn-cs"/>
                </a:defRPr>
              </a:lvl3pPr>
              <a:lvl4pPr marL="1829029" algn="l" defTabSz="609676" rtl="0" eaLnBrk="1" latinLnBrk="0" hangingPunct="1">
                <a:defRPr sz="2400" kern="1200">
                  <a:solidFill>
                    <a:schemeClr val="tx1"/>
                  </a:solidFill>
                  <a:latin typeface="+mn-lt"/>
                  <a:ea typeface="+mn-ea"/>
                  <a:cs typeface="+mn-cs"/>
                </a:defRPr>
              </a:lvl4pPr>
              <a:lvl5pPr marL="2438705" algn="l" defTabSz="609676" rtl="0" eaLnBrk="1" latinLnBrk="0" hangingPunct="1">
                <a:defRPr sz="2400" kern="1200">
                  <a:solidFill>
                    <a:schemeClr val="tx1"/>
                  </a:solidFill>
                  <a:latin typeface="+mn-lt"/>
                  <a:ea typeface="+mn-ea"/>
                  <a:cs typeface="+mn-cs"/>
                </a:defRPr>
              </a:lvl5pPr>
              <a:lvl6pPr marL="3048381" algn="l" defTabSz="609676" rtl="0" eaLnBrk="1" latinLnBrk="0" hangingPunct="1">
                <a:defRPr sz="2400" kern="1200">
                  <a:solidFill>
                    <a:schemeClr val="tx1"/>
                  </a:solidFill>
                  <a:latin typeface="+mn-lt"/>
                  <a:ea typeface="+mn-ea"/>
                  <a:cs typeface="+mn-cs"/>
                </a:defRPr>
              </a:lvl6pPr>
              <a:lvl7pPr marL="3658057" algn="l" defTabSz="609676" rtl="0" eaLnBrk="1" latinLnBrk="0" hangingPunct="1">
                <a:defRPr sz="2400" kern="1200">
                  <a:solidFill>
                    <a:schemeClr val="tx1"/>
                  </a:solidFill>
                  <a:latin typeface="+mn-lt"/>
                  <a:ea typeface="+mn-ea"/>
                  <a:cs typeface="+mn-cs"/>
                </a:defRPr>
              </a:lvl7pPr>
              <a:lvl8pPr marL="4267733" algn="l" defTabSz="609676" rtl="0" eaLnBrk="1" latinLnBrk="0" hangingPunct="1">
                <a:defRPr sz="2400" kern="1200">
                  <a:solidFill>
                    <a:schemeClr val="tx1"/>
                  </a:solidFill>
                  <a:latin typeface="+mn-lt"/>
                  <a:ea typeface="+mn-ea"/>
                  <a:cs typeface="+mn-cs"/>
                </a:defRPr>
              </a:lvl8pPr>
              <a:lvl9pPr marL="4877410" algn="l" defTabSz="609676" rtl="0" eaLnBrk="1" latinLnBrk="0" hangingPunct="1">
                <a:defRPr sz="2400" kern="1200">
                  <a:solidFill>
                    <a:schemeClr val="tx1"/>
                  </a:solidFill>
                  <a:latin typeface="+mn-lt"/>
                  <a:ea typeface="+mn-ea"/>
                  <a:cs typeface="+mn-cs"/>
                </a:defRPr>
              </a:lvl9pPr>
            </a:lstStyle>
            <a:p>
              <a:pPr algn="ctr"/>
              <a:r>
                <a:rPr lang="en-US" sz="1600" dirty="0">
                  <a:latin typeface="Mulish" panose="020B0604020202020204" charset="-94"/>
                </a:rPr>
                <a:t>RUS</a:t>
              </a:r>
              <a:r>
                <a:rPr lang="tr-TR" sz="1600" dirty="0">
                  <a:latin typeface="Mulish" panose="020B0604020202020204" charset="-94"/>
                </a:rPr>
                <a:t>SI</a:t>
              </a:r>
              <a:r>
                <a:rPr lang="en-US" sz="1600" dirty="0">
                  <a:latin typeface="Mulish" panose="020B0604020202020204" charset="-94"/>
                </a:rPr>
                <a:t>A</a:t>
              </a:r>
            </a:p>
          </p:txBody>
        </p:sp>
        <p:pic>
          <p:nvPicPr>
            <p:cNvPr id="1250" name="Graphic 1249" descr="Marker with solid fill">
              <a:extLst>
                <a:ext uri="{FF2B5EF4-FFF2-40B4-BE49-F238E27FC236}">
                  <a16:creationId xmlns:a16="http://schemas.microsoft.com/office/drawing/2014/main" id="{03914CD2-1895-C66C-C392-FDB07973D09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3015181" y="9463346"/>
              <a:ext cx="601883" cy="542379"/>
            </a:xfrm>
            <a:prstGeom prst="rect">
              <a:avLst/>
            </a:prstGeom>
          </p:spPr>
        </p:pic>
      </p:grpSp>
      <p:sp>
        <p:nvSpPr>
          <p:cNvPr id="1253" name="Title 1">
            <a:extLst>
              <a:ext uri="{FF2B5EF4-FFF2-40B4-BE49-F238E27FC236}">
                <a16:creationId xmlns:a16="http://schemas.microsoft.com/office/drawing/2014/main" id="{9F310BED-DD44-4B97-AB31-057A2FFCCDC0}"/>
              </a:ext>
            </a:extLst>
          </p:cNvPr>
          <p:cNvSpPr txBox="1">
            <a:spLocks/>
          </p:cNvSpPr>
          <p:nvPr/>
        </p:nvSpPr>
        <p:spPr>
          <a:xfrm>
            <a:off x="0" y="286171"/>
            <a:ext cx="21029831" cy="55780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E56B59"/>
                </a:solidFill>
                <a:latin typeface="Mulish" panose="020B0604020202020204" charset="-94"/>
              </a:rPr>
              <a:t>INTERNATIONAL CONTRACTING AND PROJECT MANAGEMENT EXPERIENCE ACROSS 3 CONTINENTS</a:t>
            </a:r>
          </a:p>
        </p:txBody>
      </p:sp>
      <p:sp>
        <p:nvSpPr>
          <p:cNvPr id="21" name="TextBox 12">
            <a:extLst>
              <a:ext uri="{FF2B5EF4-FFF2-40B4-BE49-F238E27FC236}">
                <a16:creationId xmlns:a16="http://schemas.microsoft.com/office/drawing/2014/main" id="{02A31349-772E-48D4-C983-D22B441873E0}"/>
              </a:ext>
            </a:extLst>
          </p:cNvPr>
          <p:cNvSpPr txBox="1"/>
          <p:nvPr/>
        </p:nvSpPr>
        <p:spPr>
          <a:xfrm>
            <a:off x="513353" y="2829126"/>
            <a:ext cx="2935693" cy="779444"/>
          </a:xfrm>
          <a:prstGeom prst="rect">
            <a:avLst/>
          </a:prstGeom>
        </p:spPr>
        <p:txBody>
          <a:bodyPr wrap="square" lIns="0" tIns="0" rIns="0" bIns="0" rtlCol="0" anchor="t">
            <a:spAutoFit/>
          </a:bodyPr>
          <a:lstStyle/>
          <a:p>
            <a:pPr algn="l">
              <a:lnSpc>
                <a:spcPts val="7440"/>
              </a:lnSpc>
            </a:pPr>
            <a:r>
              <a:rPr lang="tr-TR" sz="2000" b="1" dirty="0">
                <a:solidFill>
                  <a:srgbClr val="E56B59"/>
                </a:solidFill>
                <a:latin typeface="Mulish" panose="020B0604020202020204" charset="-94"/>
                <a:ea typeface="Inter Bold"/>
                <a:cs typeface="Inter Bold"/>
                <a:sym typeface="Inter Bold"/>
              </a:rPr>
              <a:t>CONTINENTS</a:t>
            </a:r>
            <a:endParaRPr lang="en-US" sz="2000" b="1" dirty="0">
              <a:solidFill>
                <a:srgbClr val="E56B59"/>
              </a:solidFill>
              <a:latin typeface="Mulish" panose="020B0604020202020204" charset="-94"/>
              <a:ea typeface="Inter Bold"/>
              <a:cs typeface="Inter Bold"/>
              <a:sym typeface="Inter Bold"/>
            </a:endParaRPr>
          </a:p>
        </p:txBody>
      </p:sp>
      <p:sp>
        <p:nvSpPr>
          <p:cNvPr id="24" name="TextBox 12">
            <a:extLst>
              <a:ext uri="{FF2B5EF4-FFF2-40B4-BE49-F238E27FC236}">
                <a16:creationId xmlns:a16="http://schemas.microsoft.com/office/drawing/2014/main" id="{439BE97F-CC61-6F3D-7402-D1D471B98F67}"/>
              </a:ext>
            </a:extLst>
          </p:cNvPr>
          <p:cNvSpPr txBox="1"/>
          <p:nvPr/>
        </p:nvSpPr>
        <p:spPr>
          <a:xfrm>
            <a:off x="1058858" y="2441892"/>
            <a:ext cx="2935693" cy="874214"/>
          </a:xfrm>
          <a:prstGeom prst="rect">
            <a:avLst/>
          </a:prstGeom>
        </p:spPr>
        <p:txBody>
          <a:bodyPr wrap="square" lIns="0" tIns="0" rIns="0" bIns="0" rtlCol="0" anchor="t">
            <a:spAutoFit/>
          </a:bodyPr>
          <a:lstStyle/>
          <a:p>
            <a:pPr algn="l">
              <a:lnSpc>
                <a:spcPts val="7440"/>
              </a:lnSpc>
            </a:pPr>
            <a:r>
              <a:rPr lang="en-US" sz="4800" b="1" dirty="0">
                <a:solidFill>
                  <a:schemeClr val="bg1"/>
                </a:solidFill>
                <a:latin typeface="Mulish" panose="020B0604020202020204" charset="-94"/>
                <a:ea typeface="Inter Bold"/>
                <a:cs typeface="Inter Bold"/>
                <a:sym typeface="Inter Bold"/>
              </a:rPr>
              <a:t>3</a:t>
            </a:r>
          </a:p>
        </p:txBody>
      </p:sp>
      <p:sp>
        <p:nvSpPr>
          <p:cNvPr id="25" name="TextBox 12">
            <a:extLst>
              <a:ext uri="{FF2B5EF4-FFF2-40B4-BE49-F238E27FC236}">
                <a16:creationId xmlns:a16="http://schemas.microsoft.com/office/drawing/2014/main" id="{BBA1ACA7-598C-21BE-DEE0-2D4C76614FD8}"/>
              </a:ext>
            </a:extLst>
          </p:cNvPr>
          <p:cNvSpPr txBox="1"/>
          <p:nvPr/>
        </p:nvSpPr>
        <p:spPr>
          <a:xfrm>
            <a:off x="659693" y="4464258"/>
            <a:ext cx="2935693" cy="779444"/>
          </a:xfrm>
          <a:prstGeom prst="rect">
            <a:avLst/>
          </a:prstGeom>
        </p:spPr>
        <p:txBody>
          <a:bodyPr wrap="square" lIns="0" tIns="0" rIns="0" bIns="0" rtlCol="0" anchor="t">
            <a:spAutoFit/>
          </a:bodyPr>
          <a:lstStyle/>
          <a:p>
            <a:pPr algn="l">
              <a:lnSpc>
                <a:spcPts val="7440"/>
              </a:lnSpc>
            </a:pPr>
            <a:r>
              <a:rPr lang="tr-TR" sz="2000" b="1" dirty="0">
                <a:solidFill>
                  <a:srgbClr val="E56B59"/>
                </a:solidFill>
                <a:latin typeface="Mulish" panose="020B0604020202020204" charset="-94"/>
                <a:ea typeface="Inter Bold"/>
                <a:cs typeface="Inter Bold"/>
                <a:sym typeface="Inter Bold"/>
              </a:rPr>
              <a:t>COUNTRY</a:t>
            </a:r>
            <a:endParaRPr lang="en-US" sz="2000" b="1" dirty="0">
              <a:solidFill>
                <a:srgbClr val="E56B59"/>
              </a:solidFill>
              <a:latin typeface="Mulish" panose="020B0604020202020204" charset="-94"/>
              <a:ea typeface="Inter Bold"/>
              <a:cs typeface="Inter Bold"/>
              <a:sym typeface="Inter Bold"/>
            </a:endParaRPr>
          </a:p>
        </p:txBody>
      </p:sp>
      <p:sp>
        <p:nvSpPr>
          <p:cNvPr id="26" name="TextBox 12">
            <a:extLst>
              <a:ext uri="{FF2B5EF4-FFF2-40B4-BE49-F238E27FC236}">
                <a16:creationId xmlns:a16="http://schemas.microsoft.com/office/drawing/2014/main" id="{B8F2F4CD-1BF6-C4C9-0EDD-4245F807EE18}"/>
              </a:ext>
            </a:extLst>
          </p:cNvPr>
          <p:cNvSpPr txBox="1"/>
          <p:nvPr/>
        </p:nvSpPr>
        <p:spPr>
          <a:xfrm>
            <a:off x="823540" y="4018466"/>
            <a:ext cx="2935693" cy="874214"/>
          </a:xfrm>
          <a:prstGeom prst="rect">
            <a:avLst/>
          </a:prstGeom>
        </p:spPr>
        <p:txBody>
          <a:bodyPr wrap="square" lIns="0" tIns="0" rIns="0" bIns="0" rtlCol="0" anchor="t">
            <a:spAutoFit/>
          </a:bodyPr>
          <a:lstStyle/>
          <a:p>
            <a:pPr algn="l">
              <a:lnSpc>
                <a:spcPts val="7440"/>
              </a:lnSpc>
            </a:pPr>
            <a:r>
              <a:rPr lang="en-US" sz="4800" b="1" dirty="0">
                <a:solidFill>
                  <a:schemeClr val="bg1"/>
                </a:solidFill>
                <a:latin typeface="Mulish" panose="020B0604020202020204" charset="-94"/>
                <a:ea typeface="Inter Bold"/>
                <a:cs typeface="Inter Bold"/>
                <a:sym typeface="Inter Bold"/>
              </a:rPr>
              <a:t>12</a:t>
            </a:r>
          </a:p>
        </p:txBody>
      </p:sp>
      <p:sp>
        <p:nvSpPr>
          <p:cNvPr id="27" name="TextBox 12">
            <a:extLst>
              <a:ext uri="{FF2B5EF4-FFF2-40B4-BE49-F238E27FC236}">
                <a16:creationId xmlns:a16="http://schemas.microsoft.com/office/drawing/2014/main" id="{DD20496D-08A7-237E-2418-BC1354D1FD72}"/>
              </a:ext>
            </a:extLst>
          </p:cNvPr>
          <p:cNvSpPr txBox="1"/>
          <p:nvPr/>
        </p:nvSpPr>
        <p:spPr>
          <a:xfrm>
            <a:off x="1024527" y="5644089"/>
            <a:ext cx="956673" cy="874214"/>
          </a:xfrm>
          <a:prstGeom prst="rect">
            <a:avLst/>
          </a:prstGeom>
        </p:spPr>
        <p:txBody>
          <a:bodyPr wrap="square" lIns="0" tIns="0" rIns="0" bIns="0" rtlCol="0" anchor="t">
            <a:spAutoFit/>
          </a:bodyPr>
          <a:lstStyle/>
          <a:p>
            <a:pPr algn="l">
              <a:lnSpc>
                <a:spcPts val="7440"/>
              </a:lnSpc>
            </a:pPr>
            <a:r>
              <a:rPr lang="en-US" sz="4800" b="1" dirty="0">
                <a:solidFill>
                  <a:schemeClr val="bg1"/>
                </a:solidFill>
                <a:latin typeface="Mulish" panose="020B0604020202020204" charset="-94"/>
                <a:ea typeface="Inter Bold"/>
                <a:cs typeface="Inter Bold"/>
                <a:sym typeface="Inter Bold"/>
              </a:rPr>
              <a:t>7</a:t>
            </a:r>
          </a:p>
        </p:txBody>
      </p:sp>
      <p:sp>
        <p:nvSpPr>
          <p:cNvPr id="28" name="TextBox 12">
            <a:extLst>
              <a:ext uri="{FF2B5EF4-FFF2-40B4-BE49-F238E27FC236}">
                <a16:creationId xmlns:a16="http://schemas.microsoft.com/office/drawing/2014/main" id="{3AED40B6-C4F6-95BF-F154-4D546349E8EB}"/>
              </a:ext>
            </a:extLst>
          </p:cNvPr>
          <p:cNvSpPr txBox="1"/>
          <p:nvPr/>
        </p:nvSpPr>
        <p:spPr>
          <a:xfrm>
            <a:off x="101312" y="6451092"/>
            <a:ext cx="2211438" cy="615553"/>
          </a:xfrm>
          <a:prstGeom prst="rect">
            <a:avLst/>
          </a:prstGeom>
        </p:spPr>
        <p:txBody>
          <a:bodyPr wrap="square" lIns="0" tIns="0" rIns="0" bIns="0" rtlCol="0" anchor="t">
            <a:spAutoFit/>
          </a:bodyPr>
          <a:lstStyle/>
          <a:p>
            <a:pPr algn="ctr"/>
            <a:r>
              <a:rPr lang="tr-TR" sz="2000" b="1" dirty="0">
                <a:solidFill>
                  <a:srgbClr val="E56B59"/>
                </a:solidFill>
                <a:latin typeface="Mulish" panose="020B0604020202020204" charset="-94"/>
                <a:ea typeface="Inter Bold"/>
                <a:cs typeface="Inter Bold"/>
                <a:sym typeface="Inter Bold"/>
              </a:rPr>
              <a:t>ACTIVITY </a:t>
            </a:r>
          </a:p>
          <a:p>
            <a:pPr algn="ctr"/>
            <a:r>
              <a:rPr lang="tr-TR" sz="2000" b="1" dirty="0">
                <a:solidFill>
                  <a:srgbClr val="E56B59"/>
                </a:solidFill>
                <a:latin typeface="Mulish" panose="020B0604020202020204" charset="-94"/>
                <a:ea typeface="Inter Bold"/>
                <a:cs typeface="Inter Bold"/>
                <a:sym typeface="Inter Bold"/>
              </a:rPr>
              <a:t>FIELDS</a:t>
            </a:r>
            <a:endParaRPr lang="en-US" sz="2000" b="1" dirty="0">
              <a:solidFill>
                <a:srgbClr val="E56B59"/>
              </a:solidFill>
              <a:latin typeface="Mulish" panose="020B0604020202020204" charset="-94"/>
              <a:ea typeface="Inter Bold"/>
              <a:cs typeface="Inter Bold"/>
              <a:sym typeface="Inter Bold"/>
            </a:endParaRPr>
          </a:p>
        </p:txBody>
      </p:sp>
      <p:sp>
        <p:nvSpPr>
          <p:cNvPr id="7" name="TextBox 13">
            <a:extLst>
              <a:ext uri="{FF2B5EF4-FFF2-40B4-BE49-F238E27FC236}">
                <a16:creationId xmlns:a16="http://schemas.microsoft.com/office/drawing/2014/main" id="{20222FD9-C53F-EA62-8BB8-CEE6F995988A}"/>
              </a:ext>
            </a:extLst>
          </p:cNvPr>
          <p:cNvSpPr txBox="1"/>
          <p:nvPr/>
        </p:nvSpPr>
        <p:spPr>
          <a:xfrm>
            <a:off x="2487984" y="6451493"/>
            <a:ext cx="3347414" cy="331116"/>
          </a:xfrm>
          <a:prstGeom prst="rect">
            <a:avLst/>
          </a:prstGeom>
        </p:spPr>
        <p:txBody>
          <a:bodyPr wrap="square" lIns="0" tIns="0" rIns="0" bIns="0" rtlCol="0" anchor="t">
            <a:spAutoFit/>
          </a:bodyPr>
          <a:lstStyle/>
          <a:p>
            <a:pPr marL="172719" lvl="1" algn="just">
              <a:lnSpc>
                <a:spcPct val="150000"/>
              </a:lnSpc>
            </a:pPr>
            <a:r>
              <a:rPr lang="en-US" sz="1600" b="1" dirty="0">
                <a:solidFill>
                  <a:srgbClr val="07272E"/>
                </a:solidFill>
                <a:latin typeface="Mulish"/>
                <a:ea typeface="Mulish"/>
                <a:cs typeface="Mulish"/>
                <a:sym typeface="Mulish"/>
              </a:rPr>
              <a:t>Transportation Projects</a:t>
            </a:r>
          </a:p>
        </p:txBody>
      </p:sp>
      <p:sp>
        <p:nvSpPr>
          <p:cNvPr id="8" name="Freeform 10">
            <a:extLst>
              <a:ext uri="{FF2B5EF4-FFF2-40B4-BE49-F238E27FC236}">
                <a16:creationId xmlns:a16="http://schemas.microsoft.com/office/drawing/2014/main" id="{8403989B-59C6-AA53-02F3-5AF5BBCFB84B}"/>
              </a:ext>
            </a:extLst>
          </p:cNvPr>
          <p:cNvSpPr/>
          <p:nvPr/>
        </p:nvSpPr>
        <p:spPr>
          <a:xfrm>
            <a:off x="2333270" y="6504612"/>
            <a:ext cx="309429" cy="270610"/>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37" name="Freeform 10">
            <a:extLst>
              <a:ext uri="{FF2B5EF4-FFF2-40B4-BE49-F238E27FC236}">
                <a16:creationId xmlns:a16="http://schemas.microsoft.com/office/drawing/2014/main" id="{57B6EB27-8F87-C4F2-5921-B0C5196F927F}"/>
              </a:ext>
            </a:extLst>
          </p:cNvPr>
          <p:cNvSpPr/>
          <p:nvPr/>
        </p:nvSpPr>
        <p:spPr>
          <a:xfrm>
            <a:off x="2333270" y="7353769"/>
            <a:ext cx="309429" cy="270610"/>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38" name="Freeform 10">
            <a:extLst>
              <a:ext uri="{FF2B5EF4-FFF2-40B4-BE49-F238E27FC236}">
                <a16:creationId xmlns:a16="http://schemas.microsoft.com/office/drawing/2014/main" id="{2824AAD3-91FD-DC21-3B55-2829450C7655}"/>
              </a:ext>
            </a:extLst>
          </p:cNvPr>
          <p:cNvSpPr/>
          <p:nvPr/>
        </p:nvSpPr>
        <p:spPr>
          <a:xfrm>
            <a:off x="2333270" y="8041731"/>
            <a:ext cx="309429" cy="270610"/>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39" name="Freeform 10">
            <a:extLst>
              <a:ext uri="{FF2B5EF4-FFF2-40B4-BE49-F238E27FC236}">
                <a16:creationId xmlns:a16="http://schemas.microsoft.com/office/drawing/2014/main" id="{11A158BF-1806-7D8C-BC93-26175EFCB664}"/>
              </a:ext>
            </a:extLst>
          </p:cNvPr>
          <p:cNvSpPr/>
          <p:nvPr/>
        </p:nvSpPr>
        <p:spPr>
          <a:xfrm>
            <a:off x="2333270" y="8466732"/>
            <a:ext cx="309429" cy="270610"/>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40" name="Freeform 10">
            <a:extLst>
              <a:ext uri="{FF2B5EF4-FFF2-40B4-BE49-F238E27FC236}">
                <a16:creationId xmlns:a16="http://schemas.microsoft.com/office/drawing/2014/main" id="{37E4B79C-DE79-2C3A-A584-633134C4C98D}"/>
              </a:ext>
            </a:extLst>
          </p:cNvPr>
          <p:cNvSpPr/>
          <p:nvPr/>
        </p:nvSpPr>
        <p:spPr>
          <a:xfrm>
            <a:off x="2333270" y="8891733"/>
            <a:ext cx="309429" cy="270610"/>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41" name="Freeform 10">
            <a:extLst>
              <a:ext uri="{FF2B5EF4-FFF2-40B4-BE49-F238E27FC236}">
                <a16:creationId xmlns:a16="http://schemas.microsoft.com/office/drawing/2014/main" id="{91E3B7C7-14C7-CEA2-495D-44814EC5BF5E}"/>
              </a:ext>
            </a:extLst>
          </p:cNvPr>
          <p:cNvSpPr/>
          <p:nvPr/>
        </p:nvSpPr>
        <p:spPr>
          <a:xfrm>
            <a:off x="2333270" y="9610296"/>
            <a:ext cx="309429" cy="270610"/>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43" name="TextBox 13">
            <a:extLst>
              <a:ext uri="{FF2B5EF4-FFF2-40B4-BE49-F238E27FC236}">
                <a16:creationId xmlns:a16="http://schemas.microsoft.com/office/drawing/2014/main" id="{5A226EEC-6CDF-DFC8-EA69-3C2A166DB63A}"/>
              </a:ext>
            </a:extLst>
          </p:cNvPr>
          <p:cNvSpPr txBox="1"/>
          <p:nvPr/>
        </p:nvSpPr>
        <p:spPr>
          <a:xfrm>
            <a:off x="2487983" y="7298705"/>
            <a:ext cx="3608017" cy="695383"/>
          </a:xfrm>
          <a:prstGeom prst="rect">
            <a:avLst/>
          </a:prstGeom>
        </p:spPr>
        <p:txBody>
          <a:bodyPr wrap="square" lIns="0" tIns="0" rIns="0" bIns="0" rtlCol="0" anchor="t">
            <a:spAutoFit/>
          </a:bodyPr>
          <a:lstStyle/>
          <a:p>
            <a:pPr marL="172719" lvl="1" algn="just">
              <a:lnSpc>
                <a:spcPct val="150000"/>
              </a:lnSpc>
              <a:tabLst>
                <a:tab pos="176213" algn="l"/>
              </a:tabLst>
            </a:pPr>
            <a:r>
              <a:rPr lang="en-US" sz="1600" b="1" dirty="0">
                <a:solidFill>
                  <a:srgbClr val="07272E"/>
                </a:solidFill>
                <a:latin typeface="Mulish"/>
                <a:ea typeface="Mulish"/>
                <a:cs typeface="Mulish"/>
                <a:sym typeface="Mulish"/>
              </a:rPr>
              <a:t>Refineries, Chemical and</a:t>
            </a:r>
          </a:p>
          <a:p>
            <a:pPr marL="172719" lvl="1" algn="just">
              <a:lnSpc>
                <a:spcPct val="150000"/>
              </a:lnSpc>
              <a:tabLst>
                <a:tab pos="176213" algn="l"/>
              </a:tabLst>
            </a:pPr>
            <a:r>
              <a:rPr lang="en-US" sz="1600" b="1" dirty="0">
                <a:solidFill>
                  <a:srgbClr val="07272E"/>
                </a:solidFill>
                <a:latin typeface="Mulish"/>
                <a:ea typeface="Mulish"/>
                <a:cs typeface="Mulish"/>
                <a:sym typeface="Mulish"/>
              </a:rPr>
              <a:t>Petrochemical Plants</a:t>
            </a:r>
          </a:p>
        </p:txBody>
      </p:sp>
      <p:sp>
        <p:nvSpPr>
          <p:cNvPr id="44" name="TextBox 13">
            <a:extLst>
              <a:ext uri="{FF2B5EF4-FFF2-40B4-BE49-F238E27FC236}">
                <a16:creationId xmlns:a16="http://schemas.microsoft.com/office/drawing/2014/main" id="{E434860D-4DF4-ACDC-3359-117A32978E0A}"/>
              </a:ext>
            </a:extLst>
          </p:cNvPr>
          <p:cNvSpPr txBox="1"/>
          <p:nvPr/>
        </p:nvSpPr>
        <p:spPr>
          <a:xfrm>
            <a:off x="2487984" y="7990916"/>
            <a:ext cx="3347414" cy="331116"/>
          </a:xfrm>
          <a:prstGeom prst="rect">
            <a:avLst/>
          </a:prstGeom>
        </p:spPr>
        <p:txBody>
          <a:bodyPr wrap="square" lIns="0" tIns="0" rIns="0" bIns="0" rtlCol="0" anchor="t">
            <a:spAutoFit/>
          </a:bodyPr>
          <a:lstStyle/>
          <a:p>
            <a:pPr marL="172719" lvl="1" algn="just">
              <a:lnSpc>
                <a:spcPct val="150000"/>
              </a:lnSpc>
            </a:pPr>
            <a:r>
              <a:rPr lang="en-US" sz="1600" b="1" dirty="0">
                <a:solidFill>
                  <a:srgbClr val="07272E"/>
                </a:solidFill>
                <a:latin typeface="Mulish"/>
                <a:ea typeface="Mulish"/>
                <a:cs typeface="Mulish"/>
                <a:sym typeface="Mulish"/>
              </a:rPr>
              <a:t>Power Plants</a:t>
            </a:r>
          </a:p>
        </p:txBody>
      </p:sp>
      <p:sp>
        <p:nvSpPr>
          <p:cNvPr id="46" name="TextBox 13">
            <a:extLst>
              <a:ext uri="{FF2B5EF4-FFF2-40B4-BE49-F238E27FC236}">
                <a16:creationId xmlns:a16="http://schemas.microsoft.com/office/drawing/2014/main" id="{EF6D9340-7DDC-ADC5-EC18-72ED5D6F3E77}"/>
              </a:ext>
            </a:extLst>
          </p:cNvPr>
          <p:cNvSpPr txBox="1"/>
          <p:nvPr/>
        </p:nvSpPr>
        <p:spPr>
          <a:xfrm>
            <a:off x="2498375" y="8425189"/>
            <a:ext cx="3347414" cy="331116"/>
          </a:xfrm>
          <a:prstGeom prst="rect">
            <a:avLst/>
          </a:prstGeom>
        </p:spPr>
        <p:txBody>
          <a:bodyPr wrap="square" lIns="0" tIns="0" rIns="0" bIns="0" rtlCol="0" anchor="t">
            <a:spAutoFit/>
          </a:bodyPr>
          <a:lstStyle/>
          <a:p>
            <a:pPr marL="172719" lvl="1" algn="just">
              <a:lnSpc>
                <a:spcPct val="150000"/>
              </a:lnSpc>
            </a:pPr>
            <a:r>
              <a:rPr lang="en-US" sz="1600" b="1" dirty="0">
                <a:solidFill>
                  <a:srgbClr val="07272E"/>
                </a:solidFill>
                <a:latin typeface="Mulish"/>
                <a:ea typeface="Mulish"/>
                <a:cs typeface="Mulish"/>
                <a:sym typeface="Mulish"/>
              </a:rPr>
              <a:t>Oil, Gas and Pipelines</a:t>
            </a:r>
          </a:p>
        </p:txBody>
      </p:sp>
      <p:sp>
        <p:nvSpPr>
          <p:cNvPr id="47" name="TextBox 13">
            <a:extLst>
              <a:ext uri="{FF2B5EF4-FFF2-40B4-BE49-F238E27FC236}">
                <a16:creationId xmlns:a16="http://schemas.microsoft.com/office/drawing/2014/main" id="{06FD0079-BB90-96EE-2816-8BE52CACDD7C}"/>
              </a:ext>
            </a:extLst>
          </p:cNvPr>
          <p:cNvSpPr txBox="1"/>
          <p:nvPr/>
        </p:nvSpPr>
        <p:spPr>
          <a:xfrm>
            <a:off x="2487984" y="8851085"/>
            <a:ext cx="4654078" cy="695383"/>
          </a:xfrm>
          <a:prstGeom prst="rect">
            <a:avLst/>
          </a:prstGeom>
        </p:spPr>
        <p:txBody>
          <a:bodyPr wrap="square" lIns="0" tIns="0" rIns="0" bIns="0" rtlCol="0" anchor="t">
            <a:spAutoFit/>
          </a:bodyPr>
          <a:lstStyle/>
          <a:p>
            <a:pPr marL="172719" lvl="1" algn="just">
              <a:lnSpc>
                <a:spcPct val="150000"/>
              </a:lnSpc>
            </a:pPr>
            <a:r>
              <a:rPr lang="en-US" sz="1600" b="1" dirty="0">
                <a:solidFill>
                  <a:srgbClr val="07272E"/>
                </a:solidFill>
                <a:latin typeface="Mulish"/>
                <a:ea typeface="Mulish"/>
                <a:cs typeface="Mulish"/>
                <a:sym typeface="Mulish"/>
              </a:rPr>
              <a:t>Water &amp; Wastewater</a:t>
            </a:r>
          </a:p>
          <a:p>
            <a:pPr marL="172719" lvl="1" algn="just">
              <a:lnSpc>
                <a:spcPct val="150000"/>
              </a:lnSpc>
            </a:pPr>
            <a:r>
              <a:rPr lang="en-US" sz="1600" b="1" dirty="0">
                <a:solidFill>
                  <a:srgbClr val="07272E"/>
                </a:solidFill>
                <a:latin typeface="Mulish"/>
                <a:ea typeface="Mulish"/>
                <a:cs typeface="Mulish"/>
                <a:sym typeface="Mulish"/>
              </a:rPr>
              <a:t>Treatment Plants</a:t>
            </a:r>
          </a:p>
        </p:txBody>
      </p:sp>
      <p:sp>
        <p:nvSpPr>
          <p:cNvPr id="48" name="TextBox 13">
            <a:extLst>
              <a:ext uri="{FF2B5EF4-FFF2-40B4-BE49-F238E27FC236}">
                <a16:creationId xmlns:a16="http://schemas.microsoft.com/office/drawing/2014/main" id="{56C82EEF-EED8-EAE3-817D-AB3F26992303}"/>
              </a:ext>
            </a:extLst>
          </p:cNvPr>
          <p:cNvSpPr txBox="1"/>
          <p:nvPr/>
        </p:nvSpPr>
        <p:spPr>
          <a:xfrm>
            <a:off x="2487983" y="9546468"/>
            <a:ext cx="4389643" cy="331116"/>
          </a:xfrm>
          <a:prstGeom prst="rect">
            <a:avLst/>
          </a:prstGeom>
        </p:spPr>
        <p:txBody>
          <a:bodyPr wrap="square" lIns="0" tIns="0" rIns="0" bIns="0" rtlCol="0" anchor="t">
            <a:spAutoFit/>
          </a:bodyPr>
          <a:lstStyle/>
          <a:p>
            <a:pPr marL="172719" lvl="1" algn="just">
              <a:lnSpc>
                <a:spcPct val="150000"/>
              </a:lnSpc>
            </a:pPr>
            <a:r>
              <a:rPr lang="en-US" sz="1600" b="1" dirty="0">
                <a:solidFill>
                  <a:srgbClr val="07272E"/>
                </a:solidFill>
                <a:latin typeface="Mulish"/>
                <a:ea typeface="Mulish"/>
                <a:cs typeface="Mulish"/>
                <a:sym typeface="Mulish"/>
              </a:rPr>
              <a:t>Housing and Building Projects</a:t>
            </a:r>
          </a:p>
        </p:txBody>
      </p:sp>
      <p:sp>
        <p:nvSpPr>
          <p:cNvPr id="2" name="TextBox 13">
            <a:extLst>
              <a:ext uri="{FF2B5EF4-FFF2-40B4-BE49-F238E27FC236}">
                <a16:creationId xmlns:a16="http://schemas.microsoft.com/office/drawing/2014/main" id="{F20BAAFC-E921-0289-95FB-82D73B19F7A7}"/>
              </a:ext>
            </a:extLst>
          </p:cNvPr>
          <p:cNvSpPr txBox="1"/>
          <p:nvPr/>
        </p:nvSpPr>
        <p:spPr>
          <a:xfrm>
            <a:off x="2502184" y="6865351"/>
            <a:ext cx="4051015" cy="331116"/>
          </a:xfrm>
          <a:prstGeom prst="rect">
            <a:avLst/>
          </a:prstGeom>
        </p:spPr>
        <p:txBody>
          <a:bodyPr wrap="square" lIns="0" tIns="0" rIns="0" bIns="0" rtlCol="0" anchor="t">
            <a:spAutoFit/>
          </a:bodyPr>
          <a:lstStyle/>
          <a:p>
            <a:pPr marL="172719" lvl="1" algn="just">
              <a:lnSpc>
                <a:spcPct val="150000"/>
              </a:lnSpc>
            </a:pPr>
            <a:r>
              <a:rPr lang="en-US" sz="1600" b="1" dirty="0">
                <a:solidFill>
                  <a:srgbClr val="07272E"/>
                </a:solidFill>
                <a:latin typeface="Mulish"/>
                <a:ea typeface="Mulish"/>
                <a:cs typeface="Mulish"/>
                <a:sym typeface="Mulish"/>
              </a:rPr>
              <a:t>Industrial Plants</a:t>
            </a:r>
          </a:p>
        </p:txBody>
      </p:sp>
      <p:sp>
        <p:nvSpPr>
          <p:cNvPr id="6" name="Freeform 10">
            <a:extLst>
              <a:ext uri="{FF2B5EF4-FFF2-40B4-BE49-F238E27FC236}">
                <a16:creationId xmlns:a16="http://schemas.microsoft.com/office/drawing/2014/main" id="{6F4E3887-9925-EA71-23D3-2BE72AF8F06A}"/>
              </a:ext>
            </a:extLst>
          </p:cNvPr>
          <p:cNvSpPr/>
          <p:nvPr/>
        </p:nvSpPr>
        <p:spPr>
          <a:xfrm>
            <a:off x="2333269" y="6923305"/>
            <a:ext cx="309429" cy="270610"/>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19"/>
                </a:ext>
              </a:extLst>
            </a:blip>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53"/>
                                        </p:tgtEl>
                                        <p:attrNameLst>
                                          <p:attrName>style.visibility</p:attrName>
                                        </p:attrNameLst>
                                      </p:cBhvr>
                                      <p:to>
                                        <p:strVal val="visible"/>
                                      </p:to>
                                    </p:set>
                                    <p:animEffect transition="in" filter="fade">
                                      <p:cBhvr>
                                        <p:cTn id="7" dur="1000"/>
                                        <p:tgtEl>
                                          <p:spTgt spid="1253"/>
                                        </p:tgtEl>
                                      </p:cBhvr>
                                    </p:animEffect>
                                    <p:anim calcmode="lin" valueType="num">
                                      <p:cBhvr>
                                        <p:cTn id="8" dur="1000" fill="hold"/>
                                        <p:tgtEl>
                                          <p:spTgt spid="1253"/>
                                        </p:tgtEl>
                                        <p:attrNameLst>
                                          <p:attrName>ppt_x</p:attrName>
                                        </p:attrNameLst>
                                      </p:cBhvr>
                                      <p:tavLst>
                                        <p:tav tm="0">
                                          <p:val>
                                            <p:strVal val="#ppt_x"/>
                                          </p:val>
                                        </p:tav>
                                        <p:tav tm="100000">
                                          <p:val>
                                            <p:strVal val="#ppt_x"/>
                                          </p:val>
                                        </p:tav>
                                      </p:tavLst>
                                    </p:anim>
                                    <p:anim calcmode="lin" valueType="num">
                                      <p:cBhvr>
                                        <p:cTn id="9" dur="1000" fill="hold"/>
                                        <p:tgtEl>
                                          <p:spTgt spid="125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73"/>
                                        </p:tgtEl>
                                        <p:attrNameLst>
                                          <p:attrName>style.visibility</p:attrName>
                                        </p:attrNameLst>
                                      </p:cBhvr>
                                      <p:to>
                                        <p:strVal val="visible"/>
                                      </p:to>
                                    </p:set>
                                    <p:animEffect transition="in" filter="fade">
                                      <p:cBhvr>
                                        <p:cTn id="17" dur="1000"/>
                                        <p:tgtEl>
                                          <p:spTgt spid="973"/>
                                        </p:tgtEl>
                                      </p:cBhvr>
                                    </p:animEffect>
                                    <p:anim calcmode="lin" valueType="num">
                                      <p:cBhvr>
                                        <p:cTn id="18" dur="1000" fill="hold"/>
                                        <p:tgtEl>
                                          <p:spTgt spid="973"/>
                                        </p:tgtEl>
                                        <p:attrNameLst>
                                          <p:attrName>ppt_x</p:attrName>
                                        </p:attrNameLst>
                                      </p:cBhvr>
                                      <p:tavLst>
                                        <p:tav tm="0">
                                          <p:val>
                                            <p:strVal val="#ppt_x"/>
                                          </p:val>
                                        </p:tav>
                                        <p:tav tm="100000">
                                          <p:val>
                                            <p:strVal val="#ppt_x"/>
                                          </p:val>
                                        </p:tav>
                                      </p:tavLst>
                                    </p:anim>
                                    <p:anim calcmode="lin" valueType="num">
                                      <p:cBhvr>
                                        <p:cTn id="19" dur="1000" fill="hold"/>
                                        <p:tgtEl>
                                          <p:spTgt spid="97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1000"/>
                                        <p:tgtEl>
                                          <p:spTgt spid="24"/>
                                        </p:tgtEl>
                                      </p:cBhvr>
                                    </p:animEffect>
                                    <p:anim calcmode="lin" valueType="num">
                                      <p:cBhvr>
                                        <p:cTn id="24" dur="1000" fill="hold"/>
                                        <p:tgtEl>
                                          <p:spTgt spid="24"/>
                                        </p:tgtEl>
                                        <p:attrNameLst>
                                          <p:attrName>ppt_x</p:attrName>
                                        </p:attrNameLst>
                                      </p:cBhvr>
                                      <p:tavLst>
                                        <p:tav tm="0">
                                          <p:val>
                                            <p:strVal val="#ppt_x"/>
                                          </p:val>
                                        </p:tav>
                                        <p:tav tm="100000">
                                          <p:val>
                                            <p:strVal val="#ppt_x"/>
                                          </p:val>
                                        </p:tav>
                                      </p:tavLst>
                                    </p:anim>
                                    <p:anim calcmode="lin" valueType="num">
                                      <p:cBhvr>
                                        <p:cTn id="25" dur="1000" fill="hold"/>
                                        <p:tgtEl>
                                          <p:spTgt spid="2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1000"/>
                                        <p:tgtEl>
                                          <p:spTgt spid="26"/>
                                        </p:tgtEl>
                                      </p:cBhvr>
                                    </p:animEffect>
                                    <p:anim calcmode="lin" valueType="num">
                                      <p:cBhvr>
                                        <p:cTn id="35" dur="1000" fill="hold"/>
                                        <p:tgtEl>
                                          <p:spTgt spid="26"/>
                                        </p:tgtEl>
                                        <p:attrNameLst>
                                          <p:attrName>ppt_x</p:attrName>
                                        </p:attrNameLst>
                                      </p:cBhvr>
                                      <p:tavLst>
                                        <p:tav tm="0">
                                          <p:val>
                                            <p:strVal val="#ppt_x"/>
                                          </p:val>
                                        </p:tav>
                                        <p:tav tm="100000">
                                          <p:val>
                                            <p:strVal val="#ppt_x"/>
                                          </p:val>
                                        </p:tav>
                                      </p:tavLst>
                                    </p:anim>
                                    <p:anim calcmode="lin" valueType="num">
                                      <p:cBhvr>
                                        <p:cTn id="36" dur="1000" fill="hold"/>
                                        <p:tgtEl>
                                          <p:spTgt spid="2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anim calcmode="lin" valueType="num">
                                      <p:cBhvr>
                                        <p:cTn id="40" dur="1000" fill="hold"/>
                                        <p:tgtEl>
                                          <p:spTgt spid="25"/>
                                        </p:tgtEl>
                                        <p:attrNameLst>
                                          <p:attrName>ppt_x</p:attrName>
                                        </p:attrNameLst>
                                      </p:cBhvr>
                                      <p:tavLst>
                                        <p:tav tm="0">
                                          <p:val>
                                            <p:strVal val="#ppt_x"/>
                                          </p:val>
                                        </p:tav>
                                        <p:tav tm="100000">
                                          <p:val>
                                            <p:strVal val="#ppt_x"/>
                                          </p:val>
                                        </p:tav>
                                      </p:tavLst>
                                    </p:anim>
                                    <p:anim calcmode="lin" valueType="num">
                                      <p:cBhvr>
                                        <p:cTn id="41" dur="1000" fill="hold"/>
                                        <p:tgtEl>
                                          <p:spTgt spid="25"/>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250"/>
                                        <p:tgtEl>
                                          <p:spTgt spid="62"/>
                                        </p:tgtEl>
                                      </p:cBhvr>
                                    </p:animEffect>
                                    <p:anim calcmode="lin" valueType="num">
                                      <p:cBhvr>
                                        <p:cTn id="46" dur="250" fill="hold"/>
                                        <p:tgtEl>
                                          <p:spTgt spid="62"/>
                                        </p:tgtEl>
                                        <p:attrNameLst>
                                          <p:attrName>ppt_x</p:attrName>
                                        </p:attrNameLst>
                                      </p:cBhvr>
                                      <p:tavLst>
                                        <p:tav tm="0">
                                          <p:val>
                                            <p:strVal val="#ppt_x"/>
                                          </p:val>
                                        </p:tav>
                                        <p:tav tm="100000">
                                          <p:val>
                                            <p:strVal val="#ppt_x"/>
                                          </p:val>
                                        </p:tav>
                                      </p:tavLst>
                                    </p:anim>
                                    <p:anim calcmode="lin" valueType="num">
                                      <p:cBhvr>
                                        <p:cTn id="47" dur="25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3250"/>
                            </p:stCondLst>
                            <p:childTnLst>
                              <p:par>
                                <p:cTn id="49" presetID="42" presetClass="entr" presetSubtype="0" fill="hold" nodeType="afterEffect">
                                  <p:stCondLst>
                                    <p:cond delay="0"/>
                                  </p:stCondLst>
                                  <p:childTnLst>
                                    <p:set>
                                      <p:cBhvr>
                                        <p:cTn id="50" dur="1" fill="hold">
                                          <p:stCondLst>
                                            <p:cond delay="0"/>
                                          </p:stCondLst>
                                        </p:cTn>
                                        <p:tgtEl>
                                          <p:spTgt spid="974"/>
                                        </p:tgtEl>
                                        <p:attrNameLst>
                                          <p:attrName>style.visibility</p:attrName>
                                        </p:attrNameLst>
                                      </p:cBhvr>
                                      <p:to>
                                        <p:strVal val="visible"/>
                                      </p:to>
                                    </p:set>
                                    <p:animEffect transition="in" filter="fade">
                                      <p:cBhvr>
                                        <p:cTn id="51" dur="250"/>
                                        <p:tgtEl>
                                          <p:spTgt spid="974"/>
                                        </p:tgtEl>
                                      </p:cBhvr>
                                    </p:animEffect>
                                    <p:anim calcmode="lin" valueType="num">
                                      <p:cBhvr>
                                        <p:cTn id="52" dur="250" fill="hold"/>
                                        <p:tgtEl>
                                          <p:spTgt spid="974"/>
                                        </p:tgtEl>
                                        <p:attrNameLst>
                                          <p:attrName>ppt_x</p:attrName>
                                        </p:attrNameLst>
                                      </p:cBhvr>
                                      <p:tavLst>
                                        <p:tav tm="0">
                                          <p:val>
                                            <p:strVal val="#ppt_x"/>
                                          </p:val>
                                        </p:tav>
                                        <p:tav tm="100000">
                                          <p:val>
                                            <p:strVal val="#ppt_x"/>
                                          </p:val>
                                        </p:tav>
                                      </p:tavLst>
                                    </p:anim>
                                    <p:anim calcmode="lin" valueType="num">
                                      <p:cBhvr>
                                        <p:cTn id="53" dur="250" fill="hold"/>
                                        <p:tgtEl>
                                          <p:spTgt spid="974"/>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250"/>
                                        <p:tgtEl>
                                          <p:spTgt spid="63"/>
                                        </p:tgtEl>
                                      </p:cBhvr>
                                    </p:animEffect>
                                    <p:anim calcmode="lin" valueType="num">
                                      <p:cBhvr>
                                        <p:cTn id="58" dur="250" fill="hold"/>
                                        <p:tgtEl>
                                          <p:spTgt spid="63"/>
                                        </p:tgtEl>
                                        <p:attrNameLst>
                                          <p:attrName>ppt_x</p:attrName>
                                        </p:attrNameLst>
                                      </p:cBhvr>
                                      <p:tavLst>
                                        <p:tav tm="0">
                                          <p:val>
                                            <p:strVal val="#ppt_x"/>
                                          </p:val>
                                        </p:tav>
                                        <p:tav tm="100000">
                                          <p:val>
                                            <p:strVal val="#ppt_x"/>
                                          </p:val>
                                        </p:tav>
                                      </p:tavLst>
                                    </p:anim>
                                    <p:anim calcmode="lin" valueType="num">
                                      <p:cBhvr>
                                        <p:cTn id="59" dur="25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3750"/>
                            </p:stCondLst>
                            <p:childTnLst>
                              <p:par>
                                <p:cTn id="61" presetID="42" presetClass="entr" presetSubtype="0" fill="hold" nodeType="afterEffect">
                                  <p:stCondLst>
                                    <p:cond delay="0"/>
                                  </p:stCondLst>
                                  <p:childTnLst>
                                    <p:set>
                                      <p:cBhvr>
                                        <p:cTn id="62" dur="1" fill="hold">
                                          <p:stCondLst>
                                            <p:cond delay="0"/>
                                          </p:stCondLst>
                                        </p:cTn>
                                        <p:tgtEl>
                                          <p:spTgt spid="975"/>
                                        </p:tgtEl>
                                        <p:attrNameLst>
                                          <p:attrName>style.visibility</p:attrName>
                                        </p:attrNameLst>
                                      </p:cBhvr>
                                      <p:to>
                                        <p:strVal val="visible"/>
                                      </p:to>
                                    </p:set>
                                    <p:animEffect transition="in" filter="fade">
                                      <p:cBhvr>
                                        <p:cTn id="63" dur="250"/>
                                        <p:tgtEl>
                                          <p:spTgt spid="975"/>
                                        </p:tgtEl>
                                      </p:cBhvr>
                                    </p:animEffect>
                                    <p:anim calcmode="lin" valueType="num">
                                      <p:cBhvr>
                                        <p:cTn id="64" dur="250" fill="hold"/>
                                        <p:tgtEl>
                                          <p:spTgt spid="975"/>
                                        </p:tgtEl>
                                        <p:attrNameLst>
                                          <p:attrName>ppt_x</p:attrName>
                                        </p:attrNameLst>
                                      </p:cBhvr>
                                      <p:tavLst>
                                        <p:tav tm="0">
                                          <p:val>
                                            <p:strVal val="#ppt_x"/>
                                          </p:val>
                                        </p:tav>
                                        <p:tav tm="100000">
                                          <p:val>
                                            <p:strVal val="#ppt_x"/>
                                          </p:val>
                                        </p:tav>
                                      </p:tavLst>
                                    </p:anim>
                                    <p:anim calcmode="lin" valueType="num">
                                      <p:cBhvr>
                                        <p:cTn id="65" dur="250" fill="hold"/>
                                        <p:tgtEl>
                                          <p:spTgt spid="975"/>
                                        </p:tgtEl>
                                        <p:attrNameLst>
                                          <p:attrName>ppt_y</p:attrName>
                                        </p:attrNameLst>
                                      </p:cBhvr>
                                      <p:tavLst>
                                        <p:tav tm="0">
                                          <p:val>
                                            <p:strVal val="#ppt_y+.1"/>
                                          </p:val>
                                        </p:tav>
                                        <p:tav tm="100000">
                                          <p:val>
                                            <p:strVal val="#ppt_y"/>
                                          </p:val>
                                        </p:tav>
                                      </p:tavLst>
                                    </p:anim>
                                  </p:childTnLst>
                                </p:cTn>
                              </p:par>
                            </p:childTnLst>
                          </p:cTn>
                        </p:par>
                        <p:par>
                          <p:cTn id="66" fill="hold">
                            <p:stCondLst>
                              <p:cond delay="4000"/>
                            </p:stCondLst>
                            <p:childTnLst>
                              <p:par>
                                <p:cTn id="67" presetID="42" presetClass="entr" presetSubtype="0" fill="hold" nodeType="afterEffect">
                                  <p:stCondLst>
                                    <p:cond delay="0"/>
                                  </p:stCondLst>
                                  <p:childTnLst>
                                    <p:set>
                                      <p:cBhvr>
                                        <p:cTn id="68" dur="1" fill="hold">
                                          <p:stCondLst>
                                            <p:cond delay="0"/>
                                          </p:stCondLst>
                                        </p:cTn>
                                        <p:tgtEl>
                                          <p:spTgt spid="960"/>
                                        </p:tgtEl>
                                        <p:attrNameLst>
                                          <p:attrName>style.visibility</p:attrName>
                                        </p:attrNameLst>
                                      </p:cBhvr>
                                      <p:to>
                                        <p:strVal val="visible"/>
                                      </p:to>
                                    </p:set>
                                    <p:animEffect transition="in" filter="fade">
                                      <p:cBhvr>
                                        <p:cTn id="69" dur="250"/>
                                        <p:tgtEl>
                                          <p:spTgt spid="960"/>
                                        </p:tgtEl>
                                      </p:cBhvr>
                                    </p:animEffect>
                                    <p:anim calcmode="lin" valueType="num">
                                      <p:cBhvr>
                                        <p:cTn id="70" dur="250" fill="hold"/>
                                        <p:tgtEl>
                                          <p:spTgt spid="960"/>
                                        </p:tgtEl>
                                        <p:attrNameLst>
                                          <p:attrName>ppt_x</p:attrName>
                                        </p:attrNameLst>
                                      </p:cBhvr>
                                      <p:tavLst>
                                        <p:tav tm="0">
                                          <p:val>
                                            <p:strVal val="#ppt_x"/>
                                          </p:val>
                                        </p:tav>
                                        <p:tav tm="100000">
                                          <p:val>
                                            <p:strVal val="#ppt_x"/>
                                          </p:val>
                                        </p:tav>
                                      </p:tavLst>
                                    </p:anim>
                                    <p:anim calcmode="lin" valueType="num">
                                      <p:cBhvr>
                                        <p:cTn id="71" dur="250" fill="hold"/>
                                        <p:tgtEl>
                                          <p:spTgt spid="960"/>
                                        </p:tgtEl>
                                        <p:attrNameLst>
                                          <p:attrName>ppt_y</p:attrName>
                                        </p:attrNameLst>
                                      </p:cBhvr>
                                      <p:tavLst>
                                        <p:tav tm="0">
                                          <p:val>
                                            <p:strVal val="#ppt_y+.1"/>
                                          </p:val>
                                        </p:tav>
                                        <p:tav tm="100000">
                                          <p:val>
                                            <p:strVal val="#ppt_y"/>
                                          </p:val>
                                        </p:tav>
                                      </p:tavLst>
                                    </p:anim>
                                  </p:childTnLst>
                                </p:cTn>
                              </p:par>
                            </p:childTnLst>
                          </p:cTn>
                        </p:par>
                        <p:par>
                          <p:cTn id="72" fill="hold">
                            <p:stCondLst>
                              <p:cond delay="4250"/>
                            </p:stCondLst>
                            <p:childTnLst>
                              <p:par>
                                <p:cTn id="73" presetID="42" presetClass="entr" presetSubtype="0" fill="hold" nodeType="afterEffect">
                                  <p:stCondLst>
                                    <p:cond delay="0"/>
                                  </p:stCondLst>
                                  <p:childTnLst>
                                    <p:set>
                                      <p:cBhvr>
                                        <p:cTn id="74" dur="1" fill="hold">
                                          <p:stCondLst>
                                            <p:cond delay="0"/>
                                          </p:stCondLst>
                                        </p:cTn>
                                        <p:tgtEl>
                                          <p:spTgt spid="976"/>
                                        </p:tgtEl>
                                        <p:attrNameLst>
                                          <p:attrName>style.visibility</p:attrName>
                                        </p:attrNameLst>
                                      </p:cBhvr>
                                      <p:to>
                                        <p:strVal val="visible"/>
                                      </p:to>
                                    </p:set>
                                    <p:animEffect transition="in" filter="fade">
                                      <p:cBhvr>
                                        <p:cTn id="75" dur="250"/>
                                        <p:tgtEl>
                                          <p:spTgt spid="976"/>
                                        </p:tgtEl>
                                      </p:cBhvr>
                                    </p:animEffect>
                                    <p:anim calcmode="lin" valueType="num">
                                      <p:cBhvr>
                                        <p:cTn id="76" dur="250" fill="hold"/>
                                        <p:tgtEl>
                                          <p:spTgt spid="976"/>
                                        </p:tgtEl>
                                        <p:attrNameLst>
                                          <p:attrName>ppt_x</p:attrName>
                                        </p:attrNameLst>
                                      </p:cBhvr>
                                      <p:tavLst>
                                        <p:tav tm="0">
                                          <p:val>
                                            <p:strVal val="#ppt_x"/>
                                          </p:val>
                                        </p:tav>
                                        <p:tav tm="100000">
                                          <p:val>
                                            <p:strVal val="#ppt_x"/>
                                          </p:val>
                                        </p:tav>
                                      </p:tavLst>
                                    </p:anim>
                                    <p:anim calcmode="lin" valueType="num">
                                      <p:cBhvr>
                                        <p:cTn id="77" dur="250" fill="hold"/>
                                        <p:tgtEl>
                                          <p:spTgt spid="976"/>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42" presetClass="entr" presetSubtype="0" fill="hold" nodeType="afterEffect">
                                  <p:stCondLst>
                                    <p:cond delay="0"/>
                                  </p:stCondLst>
                                  <p:childTnLst>
                                    <p:set>
                                      <p:cBhvr>
                                        <p:cTn id="80" dur="1" fill="hold">
                                          <p:stCondLst>
                                            <p:cond delay="0"/>
                                          </p:stCondLst>
                                        </p:cTn>
                                        <p:tgtEl>
                                          <p:spTgt spid="961"/>
                                        </p:tgtEl>
                                        <p:attrNameLst>
                                          <p:attrName>style.visibility</p:attrName>
                                        </p:attrNameLst>
                                      </p:cBhvr>
                                      <p:to>
                                        <p:strVal val="visible"/>
                                      </p:to>
                                    </p:set>
                                    <p:animEffect transition="in" filter="fade">
                                      <p:cBhvr>
                                        <p:cTn id="81" dur="250"/>
                                        <p:tgtEl>
                                          <p:spTgt spid="961"/>
                                        </p:tgtEl>
                                      </p:cBhvr>
                                    </p:animEffect>
                                    <p:anim calcmode="lin" valueType="num">
                                      <p:cBhvr>
                                        <p:cTn id="82" dur="250" fill="hold"/>
                                        <p:tgtEl>
                                          <p:spTgt spid="961"/>
                                        </p:tgtEl>
                                        <p:attrNameLst>
                                          <p:attrName>ppt_x</p:attrName>
                                        </p:attrNameLst>
                                      </p:cBhvr>
                                      <p:tavLst>
                                        <p:tav tm="0">
                                          <p:val>
                                            <p:strVal val="#ppt_x"/>
                                          </p:val>
                                        </p:tav>
                                        <p:tav tm="100000">
                                          <p:val>
                                            <p:strVal val="#ppt_x"/>
                                          </p:val>
                                        </p:tav>
                                      </p:tavLst>
                                    </p:anim>
                                    <p:anim calcmode="lin" valueType="num">
                                      <p:cBhvr>
                                        <p:cTn id="83" dur="250" fill="hold"/>
                                        <p:tgtEl>
                                          <p:spTgt spid="961"/>
                                        </p:tgtEl>
                                        <p:attrNameLst>
                                          <p:attrName>ppt_y</p:attrName>
                                        </p:attrNameLst>
                                      </p:cBhvr>
                                      <p:tavLst>
                                        <p:tav tm="0">
                                          <p:val>
                                            <p:strVal val="#ppt_y+.1"/>
                                          </p:val>
                                        </p:tav>
                                        <p:tav tm="100000">
                                          <p:val>
                                            <p:strVal val="#ppt_y"/>
                                          </p:val>
                                        </p:tav>
                                      </p:tavLst>
                                    </p:anim>
                                  </p:childTnLst>
                                </p:cTn>
                              </p:par>
                            </p:childTnLst>
                          </p:cTn>
                        </p:par>
                        <p:par>
                          <p:cTn id="84" fill="hold">
                            <p:stCondLst>
                              <p:cond delay="4750"/>
                            </p:stCondLst>
                            <p:childTnLst>
                              <p:par>
                                <p:cTn id="85" presetID="42" presetClass="entr" presetSubtype="0" fill="hold" nodeType="afterEffect">
                                  <p:stCondLst>
                                    <p:cond delay="0"/>
                                  </p:stCondLst>
                                  <p:childTnLst>
                                    <p:set>
                                      <p:cBhvr>
                                        <p:cTn id="86" dur="1" fill="hold">
                                          <p:stCondLst>
                                            <p:cond delay="0"/>
                                          </p:stCondLst>
                                        </p:cTn>
                                        <p:tgtEl>
                                          <p:spTgt spid="977"/>
                                        </p:tgtEl>
                                        <p:attrNameLst>
                                          <p:attrName>style.visibility</p:attrName>
                                        </p:attrNameLst>
                                      </p:cBhvr>
                                      <p:to>
                                        <p:strVal val="visible"/>
                                      </p:to>
                                    </p:set>
                                    <p:animEffect transition="in" filter="fade">
                                      <p:cBhvr>
                                        <p:cTn id="87" dur="250"/>
                                        <p:tgtEl>
                                          <p:spTgt spid="977"/>
                                        </p:tgtEl>
                                      </p:cBhvr>
                                    </p:animEffect>
                                    <p:anim calcmode="lin" valueType="num">
                                      <p:cBhvr>
                                        <p:cTn id="88" dur="250" fill="hold"/>
                                        <p:tgtEl>
                                          <p:spTgt spid="977"/>
                                        </p:tgtEl>
                                        <p:attrNameLst>
                                          <p:attrName>ppt_x</p:attrName>
                                        </p:attrNameLst>
                                      </p:cBhvr>
                                      <p:tavLst>
                                        <p:tav tm="0">
                                          <p:val>
                                            <p:strVal val="#ppt_x"/>
                                          </p:val>
                                        </p:tav>
                                        <p:tav tm="100000">
                                          <p:val>
                                            <p:strVal val="#ppt_x"/>
                                          </p:val>
                                        </p:tav>
                                      </p:tavLst>
                                    </p:anim>
                                    <p:anim calcmode="lin" valueType="num">
                                      <p:cBhvr>
                                        <p:cTn id="89" dur="250" fill="hold"/>
                                        <p:tgtEl>
                                          <p:spTgt spid="977"/>
                                        </p:tgtEl>
                                        <p:attrNameLst>
                                          <p:attrName>ppt_y</p:attrName>
                                        </p:attrNameLst>
                                      </p:cBhvr>
                                      <p:tavLst>
                                        <p:tav tm="0">
                                          <p:val>
                                            <p:strVal val="#ppt_y+.1"/>
                                          </p:val>
                                        </p:tav>
                                        <p:tav tm="100000">
                                          <p:val>
                                            <p:strVal val="#ppt_y"/>
                                          </p:val>
                                        </p:tav>
                                      </p:tavLst>
                                    </p:anim>
                                  </p:childTnLst>
                                </p:cTn>
                              </p:par>
                            </p:childTnLst>
                          </p:cTn>
                        </p:par>
                        <p:par>
                          <p:cTn id="90" fill="hold">
                            <p:stCondLst>
                              <p:cond delay="5000"/>
                            </p:stCondLst>
                            <p:childTnLst>
                              <p:par>
                                <p:cTn id="91" presetID="42" presetClass="entr" presetSubtype="0" fill="hold" nodeType="afterEffect">
                                  <p:stCondLst>
                                    <p:cond delay="0"/>
                                  </p:stCondLst>
                                  <p:childTnLst>
                                    <p:set>
                                      <p:cBhvr>
                                        <p:cTn id="92" dur="1" fill="hold">
                                          <p:stCondLst>
                                            <p:cond delay="0"/>
                                          </p:stCondLst>
                                        </p:cTn>
                                        <p:tgtEl>
                                          <p:spTgt spid="964"/>
                                        </p:tgtEl>
                                        <p:attrNameLst>
                                          <p:attrName>style.visibility</p:attrName>
                                        </p:attrNameLst>
                                      </p:cBhvr>
                                      <p:to>
                                        <p:strVal val="visible"/>
                                      </p:to>
                                    </p:set>
                                    <p:animEffect transition="in" filter="fade">
                                      <p:cBhvr>
                                        <p:cTn id="93" dur="250"/>
                                        <p:tgtEl>
                                          <p:spTgt spid="964"/>
                                        </p:tgtEl>
                                      </p:cBhvr>
                                    </p:animEffect>
                                    <p:anim calcmode="lin" valueType="num">
                                      <p:cBhvr>
                                        <p:cTn id="94" dur="250" fill="hold"/>
                                        <p:tgtEl>
                                          <p:spTgt spid="964"/>
                                        </p:tgtEl>
                                        <p:attrNameLst>
                                          <p:attrName>ppt_x</p:attrName>
                                        </p:attrNameLst>
                                      </p:cBhvr>
                                      <p:tavLst>
                                        <p:tav tm="0">
                                          <p:val>
                                            <p:strVal val="#ppt_x"/>
                                          </p:val>
                                        </p:tav>
                                        <p:tav tm="100000">
                                          <p:val>
                                            <p:strVal val="#ppt_x"/>
                                          </p:val>
                                        </p:tav>
                                      </p:tavLst>
                                    </p:anim>
                                    <p:anim calcmode="lin" valueType="num">
                                      <p:cBhvr>
                                        <p:cTn id="95" dur="250" fill="hold"/>
                                        <p:tgtEl>
                                          <p:spTgt spid="964"/>
                                        </p:tgtEl>
                                        <p:attrNameLst>
                                          <p:attrName>ppt_y</p:attrName>
                                        </p:attrNameLst>
                                      </p:cBhvr>
                                      <p:tavLst>
                                        <p:tav tm="0">
                                          <p:val>
                                            <p:strVal val="#ppt_y+.1"/>
                                          </p:val>
                                        </p:tav>
                                        <p:tav tm="100000">
                                          <p:val>
                                            <p:strVal val="#ppt_y"/>
                                          </p:val>
                                        </p:tav>
                                      </p:tavLst>
                                    </p:anim>
                                  </p:childTnLst>
                                </p:cTn>
                              </p:par>
                            </p:childTnLst>
                          </p:cTn>
                        </p:par>
                        <p:par>
                          <p:cTn id="96" fill="hold">
                            <p:stCondLst>
                              <p:cond delay="5250"/>
                            </p:stCondLst>
                            <p:childTnLst>
                              <p:par>
                                <p:cTn id="97" presetID="42" presetClass="entr" presetSubtype="0" fill="hold" nodeType="afterEffect">
                                  <p:stCondLst>
                                    <p:cond delay="0"/>
                                  </p:stCondLst>
                                  <p:childTnLst>
                                    <p:set>
                                      <p:cBhvr>
                                        <p:cTn id="98" dur="1" fill="hold">
                                          <p:stCondLst>
                                            <p:cond delay="0"/>
                                          </p:stCondLst>
                                        </p:cTn>
                                        <p:tgtEl>
                                          <p:spTgt spid="978"/>
                                        </p:tgtEl>
                                        <p:attrNameLst>
                                          <p:attrName>style.visibility</p:attrName>
                                        </p:attrNameLst>
                                      </p:cBhvr>
                                      <p:to>
                                        <p:strVal val="visible"/>
                                      </p:to>
                                    </p:set>
                                    <p:animEffect transition="in" filter="fade">
                                      <p:cBhvr>
                                        <p:cTn id="99" dur="250"/>
                                        <p:tgtEl>
                                          <p:spTgt spid="978"/>
                                        </p:tgtEl>
                                      </p:cBhvr>
                                    </p:animEffect>
                                    <p:anim calcmode="lin" valueType="num">
                                      <p:cBhvr>
                                        <p:cTn id="100" dur="250" fill="hold"/>
                                        <p:tgtEl>
                                          <p:spTgt spid="978"/>
                                        </p:tgtEl>
                                        <p:attrNameLst>
                                          <p:attrName>ppt_x</p:attrName>
                                        </p:attrNameLst>
                                      </p:cBhvr>
                                      <p:tavLst>
                                        <p:tav tm="0">
                                          <p:val>
                                            <p:strVal val="#ppt_x"/>
                                          </p:val>
                                        </p:tav>
                                        <p:tav tm="100000">
                                          <p:val>
                                            <p:strVal val="#ppt_x"/>
                                          </p:val>
                                        </p:tav>
                                      </p:tavLst>
                                    </p:anim>
                                    <p:anim calcmode="lin" valueType="num">
                                      <p:cBhvr>
                                        <p:cTn id="101" dur="250" fill="hold"/>
                                        <p:tgtEl>
                                          <p:spTgt spid="978"/>
                                        </p:tgtEl>
                                        <p:attrNameLst>
                                          <p:attrName>ppt_y</p:attrName>
                                        </p:attrNameLst>
                                      </p:cBhvr>
                                      <p:tavLst>
                                        <p:tav tm="0">
                                          <p:val>
                                            <p:strVal val="#ppt_y+.1"/>
                                          </p:val>
                                        </p:tav>
                                        <p:tav tm="100000">
                                          <p:val>
                                            <p:strVal val="#ppt_y"/>
                                          </p:val>
                                        </p:tav>
                                      </p:tavLst>
                                    </p:anim>
                                  </p:childTnLst>
                                </p:cTn>
                              </p:par>
                            </p:childTnLst>
                          </p:cTn>
                        </p:par>
                        <p:par>
                          <p:cTn id="102" fill="hold">
                            <p:stCondLst>
                              <p:cond delay="5500"/>
                            </p:stCondLst>
                            <p:childTnLst>
                              <p:par>
                                <p:cTn id="103" presetID="42" presetClass="entr" presetSubtype="0" fill="hold" nodeType="afterEffect">
                                  <p:stCondLst>
                                    <p:cond delay="0"/>
                                  </p:stCondLst>
                                  <p:childTnLst>
                                    <p:set>
                                      <p:cBhvr>
                                        <p:cTn id="104" dur="1" fill="hold">
                                          <p:stCondLst>
                                            <p:cond delay="0"/>
                                          </p:stCondLst>
                                        </p:cTn>
                                        <p:tgtEl>
                                          <p:spTgt spid="963"/>
                                        </p:tgtEl>
                                        <p:attrNameLst>
                                          <p:attrName>style.visibility</p:attrName>
                                        </p:attrNameLst>
                                      </p:cBhvr>
                                      <p:to>
                                        <p:strVal val="visible"/>
                                      </p:to>
                                    </p:set>
                                    <p:animEffect transition="in" filter="fade">
                                      <p:cBhvr>
                                        <p:cTn id="105" dur="250"/>
                                        <p:tgtEl>
                                          <p:spTgt spid="963"/>
                                        </p:tgtEl>
                                      </p:cBhvr>
                                    </p:animEffect>
                                    <p:anim calcmode="lin" valueType="num">
                                      <p:cBhvr>
                                        <p:cTn id="106" dur="250" fill="hold"/>
                                        <p:tgtEl>
                                          <p:spTgt spid="963"/>
                                        </p:tgtEl>
                                        <p:attrNameLst>
                                          <p:attrName>ppt_x</p:attrName>
                                        </p:attrNameLst>
                                      </p:cBhvr>
                                      <p:tavLst>
                                        <p:tav tm="0">
                                          <p:val>
                                            <p:strVal val="#ppt_x"/>
                                          </p:val>
                                        </p:tav>
                                        <p:tav tm="100000">
                                          <p:val>
                                            <p:strVal val="#ppt_x"/>
                                          </p:val>
                                        </p:tav>
                                      </p:tavLst>
                                    </p:anim>
                                    <p:anim calcmode="lin" valueType="num">
                                      <p:cBhvr>
                                        <p:cTn id="107" dur="250" fill="hold"/>
                                        <p:tgtEl>
                                          <p:spTgt spid="963"/>
                                        </p:tgtEl>
                                        <p:attrNameLst>
                                          <p:attrName>ppt_y</p:attrName>
                                        </p:attrNameLst>
                                      </p:cBhvr>
                                      <p:tavLst>
                                        <p:tav tm="0">
                                          <p:val>
                                            <p:strVal val="#ppt_y+.1"/>
                                          </p:val>
                                        </p:tav>
                                        <p:tav tm="100000">
                                          <p:val>
                                            <p:strVal val="#ppt_y"/>
                                          </p:val>
                                        </p:tav>
                                      </p:tavLst>
                                    </p:anim>
                                  </p:childTnLst>
                                </p:cTn>
                              </p:par>
                            </p:childTnLst>
                          </p:cTn>
                        </p:par>
                        <p:par>
                          <p:cTn id="108" fill="hold">
                            <p:stCondLst>
                              <p:cond delay="5750"/>
                            </p:stCondLst>
                            <p:childTnLst>
                              <p:par>
                                <p:cTn id="109" presetID="42" presetClass="entr" presetSubtype="0" fill="hold" nodeType="afterEffect">
                                  <p:stCondLst>
                                    <p:cond delay="0"/>
                                  </p:stCondLst>
                                  <p:childTnLst>
                                    <p:set>
                                      <p:cBhvr>
                                        <p:cTn id="110" dur="1" fill="hold">
                                          <p:stCondLst>
                                            <p:cond delay="0"/>
                                          </p:stCondLst>
                                        </p:cTn>
                                        <p:tgtEl>
                                          <p:spTgt spid="979"/>
                                        </p:tgtEl>
                                        <p:attrNameLst>
                                          <p:attrName>style.visibility</p:attrName>
                                        </p:attrNameLst>
                                      </p:cBhvr>
                                      <p:to>
                                        <p:strVal val="visible"/>
                                      </p:to>
                                    </p:set>
                                    <p:animEffect transition="in" filter="fade">
                                      <p:cBhvr>
                                        <p:cTn id="111" dur="250"/>
                                        <p:tgtEl>
                                          <p:spTgt spid="979"/>
                                        </p:tgtEl>
                                      </p:cBhvr>
                                    </p:animEffect>
                                    <p:anim calcmode="lin" valueType="num">
                                      <p:cBhvr>
                                        <p:cTn id="112" dur="250" fill="hold"/>
                                        <p:tgtEl>
                                          <p:spTgt spid="979"/>
                                        </p:tgtEl>
                                        <p:attrNameLst>
                                          <p:attrName>ppt_x</p:attrName>
                                        </p:attrNameLst>
                                      </p:cBhvr>
                                      <p:tavLst>
                                        <p:tav tm="0">
                                          <p:val>
                                            <p:strVal val="#ppt_x"/>
                                          </p:val>
                                        </p:tav>
                                        <p:tav tm="100000">
                                          <p:val>
                                            <p:strVal val="#ppt_x"/>
                                          </p:val>
                                        </p:tav>
                                      </p:tavLst>
                                    </p:anim>
                                    <p:anim calcmode="lin" valueType="num">
                                      <p:cBhvr>
                                        <p:cTn id="113" dur="250" fill="hold"/>
                                        <p:tgtEl>
                                          <p:spTgt spid="979"/>
                                        </p:tgtEl>
                                        <p:attrNameLst>
                                          <p:attrName>ppt_y</p:attrName>
                                        </p:attrNameLst>
                                      </p:cBhvr>
                                      <p:tavLst>
                                        <p:tav tm="0">
                                          <p:val>
                                            <p:strVal val="#ppt_y+.1"/>
                                          </p:val>
                                        </p:tav>
                                        <p:tav tm="100000">
                                          <p:val>
                                            <p:strVal val="#ppt_y"/>
                                          </p:val>
                                        </p:tav>
                                      </p:tavLst>
                                    </p:anim>
                                  </p:childTnLst>
                                </p:cTn>
                              </p:par>
                            </p:childTnLst>
                          </p:cTn>
                        </p:par>
                        <p:par>
                          <p:cTn id="114" fill="hold">
                            <p:stCondLst>
                              <p:cond delay="6000"/>
                            </p:stCondLst>
                            <p:childTnLst>
                              <p:par>
                                <p:cTn id="115" presetID="42" presetClass="entr" presetSubtype="0" fill="hold" nodeType="afterEffect">
                                  <p:stCondLst>
                                    <p:cond delay="0"/>
                                  </p:stCondLst>
                                  <p:childTnLst>
                                    <p:set>
                                      <p:cBhvr>
                                        <p:cTn id="116" dur="1" fill="hold">
                                          <p:stCondLst>
                                            <p:cond delay="0"/>
                                          </p:stCondLst>
                                        </p:cTn>
                                        <p:tgtEl>
                                          <p:spTgt spid="965"/>
                                        </p:tgtEl>
                                        <p:attrNameLst>
                                          <p:attrName>style.visibility</p:attrName>
                                        </p:attrNameLst>
                                      </p:cBhvr>
                                      <p:to>
                                        <p:strVal val="visible"/>
                                      </p:to>
                                    </p:set>
                                    <p:animEffect transition="in" filter="fade">
                                      <p:cBhvr>
                                        <p:cTn id="117" dur="250"/>
                                        <p:tgtEl>
                                          <p:spTgt spid="965"/>
                                        </p:tgtEl>
                                      </p:cBhvr>
                                    </p:animEffect>
                                    <p:anim calcmode="lin" valueType="num">
                                      <p:cBhvr>
                                        <p:cTn id="118" dur="250" fill="hold"/>
                                        <p:tgtEl>
                                          <p:spTgt spid="965"/>
                                        </p:tgtEl>
                                        <p:attrNameLst>
                                          <p:attrName>ppt_x</p:attrName>
                                        </p:attrNameLst>
                                      </p:cBhvr>
                                      <p:tavLst>
                                        <p:tav tm="0">
                                          <p:val>
                                            <p:strVal val="#ppt_x"/>
                                          </p:val>
                                        </p:tav>
                                        <p:tav tm="100000">
                                          <p:val>
                                            <p:strVal val="#ppt_x"/>
                                          </p:val>
                                        </p:tav>
                                      </p:tavLst>
                                    </p:anim>
                                    <p:anim calcmode="lin" valueType="num">
                                      <p:cBhvr>
                                        <p:cTn id="119" dur="250" fill="hold"/>
                                        <p:tgtEl>
                                          <p:spTgt spid="965"/>
                                        </p:tgtEl>
                                        <p:attrNameLst>
                                          <p:attrName>ppt_y</p:attrName>
                                        </p:attrNameLst>
                                      </p:cBhvr>
                                      <p:tavLst>
                                        <p:tav tm="0">
                                          <p:val>
                                            <p:strVal val="#ppt_y+.1"/>
                                          </p:val>
                                        </p:tav>
                                        <p:tav tm="100000">
                                          <p:val>
                                            <p:strVal val="#ppt_y"/>
                                          </p:val>
                                        </p:tav>
                                      </p:tavLst>
                                    </p:anim>
                                  </p:childTnLst>
                                </p:cTn>
                              </p:par>
                            </p:childTnLst>
                          </p:cTn>
                        </p:par>
                        <p:par>
                          <p:cTn id="120" fill="hold">
                            <p:stCondLst>
                              <p:cond delay="6250"/>
                            </p:stCondLst>
                            <p:childTnLst>
                              <p:par>
                                <p:cTn id="121" presetID="42" presetClass="entr" presetSubtype="0" fill="hold" nodeType="afterEffect">
                                  <p:stCondLst>
                                    <p:cond delay="0"/>
                                  </p:stCondLst>
                                  <p:childTnLst>
                                    <p:set>
                                      <p:cBhvr>
                                        <p:cTn id="122" dur="1" fill="hold">
                                          <p:stCondLst>
                                            <p:cond delay="0"/>
                                          </p:stCondLst>
                                        </p:cTn>
                                        <p:tgtEl>
                                          <p:spTgt spid="980"/>
                                        </p:tgtEl>
                                        <p:attrNameLst>
                                          <p:attrName>style.visibility</p:attrName>
                                        </p:attrNameLst>
                                      </p:cBhvr>
                                      <p:to>
                                        <p:strVal val="visible"/>
                                      </p:to>
                                    </p:set>
                                    <p:animEffect transition="in" filter="fade">
                                      <p:cBhvr>
                                        <p:cTn id="123" dur="250"/>
                                        <p:tgtEl>
                                          <p:spTgt spid="980"/>
                                        </p:tgtEl>
                                      </p:cBhvr>
                                    </p:animEffect>
                                    <p:anim calcmode="lin" valueType="num">
                                      <p:cBhvr>
                                        <p:cTn id="124" dur="250" fill="hold"/>
                                        <p:tgtEl>
                                          <p:spTgt spid="980"/>
                                        </p:tgtEl>
                                        <p:attrNameLst>
                                          <p:attrName>ppt_x</p:attrName>
                                        </p:attrNameLst>
                                      </p:cBhvr>
                                      <p:tavLst>
                                        <p:tav tm="0">
                                          <p:val>
                                            <p:strVal val="#ppt_x"/>
                                          </p:val>
                                        </p:tav>
                                        <p:tav tm="100000">
                                          <p:val>
                                            <p:strVal val="#ppt_x"/>
                                          </p:val>
                                        </p:tav>
                                      </p:tavLst>
                                    </p:anim>
                                    <p:anim calcmode="lin" valueType="num">
                                      <p:cBhvr>
                                        <p:cTn id="125" dur="250" fill="hold"/>
                                        <p:tgtEl>
                                          <p:spTgt spid="980"/>
                                        </p:tgtEl>
                                        <p:attrNameLst>
                                          <p:attrName>ppt_y</p:attrName>
                                        </p:attrNameLst>
                                      </p:cBhvr>
                                      <p:tavLst>
                                        <p:tav tm="0">
                                          <p:val>
                                            <p:strVal val="#ppt_y+.1"/>
                                          </p:val>
                                        </p:tav>
                                        <p:tav tm="100000">
                                          <p:val>
                                            <p:strVal val="#ppt_y"/>
                                          </p:val>
                                        </p:tav>
                                      </p:tavLst>
                                    </p:anim>
                                  </p:childTnLst>
                                </p:cTn>
                              </p:par>
                            </p:childTnLst>
                          </p:cTn>
                        </p:par>
                        <p:par>
                          <p:cTn id="126" fill="hold">
                            <p:stCondLst>
                              <p:cond delay="6500"/>
                            </p:stCondLst>
                            <p:childTnLst>
                              <p:par>
                                <p:cTn id="127" presetID="42" presetClass="entr" presetSubtype="0" fill="hold" nodeType="afterEffect">
                                  <p:stCondLst>
                                    <p:cond delay="0"/>
                                  </p:stCondLst>
                                  <p:childTnLst>
                                    <p:set>
                                      <p:cBhvr>
                                        <p:cTn id="128" dur="1" fill="hold">
                                          <p:stCondLst>
                                            <p:cond delay="0"/>
                                          </p:stCondLst>
                                        </p:cTn>
                                        <p:tgtEl>
                                          <p:spTgt spid="966"/>
                                        </p:tgtEl>
                                        <p:attrNameLst>
                                          <p:attrName>style.visibility</p:attrName>
                                        </p:attrNameLst>
                                      </p:cBhvr>
                                      <p:to>
                                        <p:strVal val="visible"/>
                                      </p:to>
                                    </p:set>
                                    <p:animEffect transition="in" filter="fade">
                                      <p:cBhvr>
                                        <p:cTn id="129" dur="250"/>
                                        <p:tgtEl>
                                          <p:spTgt spid="966"/>
                                        </p:tgtEl>
                                      </p:cBhvr>
                                    </p:animEffect>
                                    <p:anim calcmode="lin" valueType="num">
                                      <p:cBhvr>
                                        <p:cTn id="130" dur="250" fill="hold"/>
                                        <p:tgtEl>
                                          <p:spTgt spid="966"/>
                                        </p:tgtEl>
                                        <p:attrNameLst>
                                          <p:attrName>ppt_x</p:attrName>
                                        </p:attrNameLst>
                                      </p:cBhvr>
                                      <p:tavLst>
                                        <p:tav tm="0">
                                          <p:val>
                                            <p:strVal val="#ppt_x"/>
                                          </p:val>
                                        </p:tav>
                                        <p:tav tm="100000">
                                          <p:val>
                                            <p:strVal val="#ppt_x"/>
                                          </p:val>
                                        </p:tav>
                                      </p:tavLst>
                                    </p:anim>
                                    <p:anim calcmode="lin" valueType="num">
                                      <p:cBhvr>
                                        <p:cTn id="131" dur="250" fill="hold"/>
                                        <p:tgtEl>
                                          <p:spTgt spid="966"/>
                                        </p:tgtEl>
                                        <p:attrNameLst>
                                          <p:attrName>ppt_y</p:attrName>
                                        </p:attrNameLst>
                                      </p:cBhvr>
                                      <p:tavLst>
                                        <p:tav tm="0">
                                          <p:val>
                                            <p:strVal val="#ppt_y+.1"/>
                                          </p:val>
                                        </p:tav>
                                        <p:tav tm="100000">
                                          <p:val>
                                            <p:strVal val="#ppt_y"/>
                                          </p:val>
                                        </p:tav>
                                      </p:tavLst>
                                    </p:anim>
                                  </p:childTnLst>
                                </p:cTn>
                              </p:par>
                            </p:childTnLst>
                          </p:cTn>
                        </p:par>
                        <p:par>
                          <p:cTn id="132" fill="hold">
                            <p:stCondLst>
                              <p:cond delay="6750"/>
                            </p:stCondLst>
                            <p:childTnLst>
                              <p:par>
                                <p:cTn id="133" presetID="42" presetClass="entr" presetSubtype="0" fill="hold" nodeType="afterEffect">
                                  <p:stCondLst>
                                    <p:cond delay="0"/>
                                  </p:stCondLst>
                                  <p:childTnLst>
                                    <p:set>
                                      <p:cBhvr>
                                        <p:cTn id="134" dur="1" fill="hold">
                                          <p:stCondLst>
                                            <p:cond delay="0"/>
                                          </p:stCondLst>
                                        </p:cTn>
                                        <p:tgtEl>
                                          <p:spTgt spid="981"/>
                                        </p:tgtEl>
                                        <p:attrNameLst>
                                          <p:attrName>style.visibility</p:attrName>
                                        </p:attrNameLst>
                                      </p:cBhvr>
                                      <p:to>
                                        <p:strVal val="visible"/>
                                      </p:to>
                                    </p:set>
                                    <p:animEffect transition="in" filter="fade">
                                      <p:cBhvr>
                                        <p:cTn id="135" dur="250"/>
                                        <p:tgtEl>
                                          <p:spTgt spid="981"/>
                                        </p:tgtEl>
                                      </p:cBhvr>
                                    </p:animEffect>
                                    <p:anim calcmode="lin" valueType="num">
                                      <p:cBhvr>
                                        <p:cTn id="136" dur="250" fill="hold"/>
                                        <p:tgtEl>
                                          <p:spTgt spid="981"/>
                                        </p:tgtEl>
                                        <p:attrNameLst>
                                          <p:attrName>ppt_x</p:attrName>
                                        </p:attrNameLst>
                                      </p:cBhvr>
                                      <p:tavLst>
                                        <p:tav tm="0">
                                          <p:val>
                                            <p:strVal val="#ppt_x"/>
                                          </p:val>
                                        </p:tav>
                                        <p:tav tm="100000">
                                          <p:val>
                                            <p:strVal val="#ppt_x"/>
                                          </p:val>
                                        </p:tav>
                                      </p:tavLst>
                                    </p:anim>
                                    <p:anim calcmode="lin" valueType="num">
                                      <p:cBhvr>
                                        <p:cTn id="137" dur="250" fill="hold"/>
                                        <p:tgtEl>
                                          <p:spTgt spid="981"/>
                                        </p:tgtEl>
                                        <p:attrNameLst>
                                          <p:attrName>ppt_y</p:attrName>
                                        </p:attrNameLst>
                                      </p:cBhvr>
                                      <p:tavLst>
                                        <p:tav tm="0">
                                          <p:val>
                                            <p:strVal val="#ppt_y+.1"/>
                                          </p:val>
                                        </p:tav>
                                        <p:tav tm="100000">
                                          <p:val>
                                            <p:strVal val="#ppt_y"/>
                                          </p:val>
                                        </p:tav>
                                      </p:tavLst>
                                    </p:anim>
                                  </p:childTnLst>
                                </p:cTn>
                              </p:par>
                            </p:childTnLst>
                          </p:cTn>
                        </p:par>
                        <p:par>
                          <p:cTn id="138" fill="hold">
                            <p:stCondLst>
                              <p:cond delay="7000"/>
                            </p:stCondLst>
                            <p:childTnLst>
                              <p:par>
                                <p:cTn id="139" presetID="42" presetClass="entr" presetSubtype="0" fill="hold" nodeType="afterEffect">
                                  <p:stCondLst>
                                    <p:cond delay="0"/>
                                  </p:stCondLst>
                                  <p:childTnLst>
                                    <p:set>
                                      <p:cBhvr>
                                        <p:cTn id="140" dur="1" fill="hold">
                                          <p:stCondLst>
                                            <p:cond delay="0"/>
                                          </p:stCondLst>
                                        </p:cTn>
                                        <p:tgtEl>
                                          <p:spTgt spid="967"/>
                                        </p:tgtEl>
                                        <p:attrNameLst>
                                          <p:attrName>style.visibility</p:attrName>
                                        </p:attrNameLst>
                                      </p:cBhvr>
                                      <p:to>
                                        <p:strVal val="visible"/>
                                      </p:to>
                                    </p:set>
                                    <p:animEffect transition="in" filter="fade">
                                      <p:cBhvr>
                                        <p:cTn id="141" dur="250"/>
                                        <p:tgtEl>
                                          <p:spTgt spid="967"/>
                                        </p:tgtEl>
                                      </p:cBhvr>
                                    </p:animEffect>
                                    <p:anim calcmode="lin" valueType="num">
                                      <p:cBhvr>
                                        <p:cTn id="142" dur="250" fill="hold"/>
                                        <p:tgtEl>
                                          <p:spTgt spid="967"/>
                                        </p:tgtEl>
                                        <p:attrNameLst>
                                          <p:attrName>ppt_x</p:attrName>
                                        </p:attrNameLst>
                                      </p:cBhvr>
                                      <p:tavLst>
                                        <p:tav tm="0">
                                          <p:val>
                                            <p:strVal val="#ppt_x"/>
                                          </p:val>
                                        </p:tav>
                                        <p:tav tm="100000">
                                          <p:val>
                                            <p:strVal val="#ppt_x"/>
                                          </p:val>
                                        </p:tav>
                                      </p:tavLst>
                                    </p:anim>
                                    <p:anim calcmode="lin" valueType="num">
                                      <p:cBhvr>
                                        <p:cTn id="143" dur="250" fill="hold"/>
                                        <p:tgtEl>
                                          <p:spTgt spid="967"/>
                                        </p:tgtEl>
                                        <p:attrNameLst>
                                          <p:attrName>ppt_y</p:attrName>
                                        </p:attrNameLst>
                                      </p:cBhvr>
                                      <p:tavLst>
                                        <p:tav tm="0">
                                          <p:val>
                                            <p:strVal val="#ppt_y+.1"/>
                                          </p:val>
                                        </p:tav>
                                        <p:tav tm="100000">
                                          <p:val>
                                            <p:strVal val="#ppt_y"/>
                                          </p:val>
                                        </p:tav>
                                      </p:tavLst>
                                    </p:anim>
                                  </p:childTnLst>
                                </p:cTn>
                              </p:par>
                            </p:childTnLst>
                          </p:cTn>
                        </p:par>
                        <p:par>
                          <p:cTn id="144" fill="hold">
                            <p:stCondLst>
                              <p:cond delay="7250"/>
                            </p:stCondLst>
                            <p:childTnLst>
                              <p:par>
                                <p:cTn id="145" presetID="42" presetClass="entr" presetSubtype="0" fill="hold" nodeType="afterEffect">
                                  <p:stCondLst>
                                    <p:cond delay="0"/>
                                  </p:stCondLst>
                                  <p:childTnLst>
                                    <p:set>
                                      <p:cBhvr>
                                        <p:cTn id="146" dur="1" fill="hold">
                                          <p:stCondLst>
                                            <p:cond delay="0"/>
                                          </p:stCondLst>
                                        </p:cTn>
                                        <p:tgtEl>
                                          <p:spTgt spid="982"/>
                                        </p:tgtEl>
                                        <p:attrNameLst>
                                          <p:attrName>style.visibility</p:attrName>
                                        </p:attrNameLst>
                                      </p:cBhvr>
                                      <p:to>
                                        <p:strVal val="visible"/>
                                      </p:to>
                                    </p:set>
                                    <p:animEffect transition="in" filter="fade">
                                      <p:cBhvr>
                                        <p:cTn id="147" dur="250"/>
                                        <p:tgtEl>
                                          <p:spTgt spid="982"/>
                                        </p:tgtEl>
                                      </p:cBhvr>
                                    </p:animEffect>
                                    <p:anim calcmode="lin" valueType="num">
                                      <p:cBhvr>
                                        <p:cTn id="148" dur="250" fill="hold"/>
                                        <p:tgtEl>
                                          <p:spTgt spid="982"/>
                                        </p:tgtEl>
                                        <p:attrNameLst>
                                          <p:attrName>ppt_x</p:attrName>
                                        </p:attrNameLst>
                                      </p:cBhvr>
                                      <p:tavLst>
                                        <p:tav tm="0">
                                          <p:val>
                                            <p:strVal val="#ppt_x"/>
                                          </p:val>
                                        </p:tav>
                                        <p:tav tm="100000">
                                          <p:val>
                                            <p:strVal val="#ppt_x"/>
                                          </p:val>
                                        </p:tav>
                                      </p:tavLst>
                                    </p:anim>
                                    <p:anim calcmode="lin" valueType="num">
                                      <p:cBhvr>
                                        <p:cTn id="149" dur="250" fill="hold"/>
                                        <p:tgtEl>
                                          <p:spTgt spid="982"/>
                                        </p:tgtEl>
                                        <p:attrNameLst>
                                          <p:attrName>ppt_y</p:attrName>
                                        </p:attrNameLst>
                                      </p:cBhvr>
                                      <p:tavLst>
                                        <p:tav tm="0">
                                          <p:val>
                                            <p:strVal val="#ppt_y+.1"/>
                                          </p:val>
                                        </p:tav>
                                        <p:tav tm="100000">
                                          <p:val>
                                            <p:strVal val="#ppt_y"/>
                                          </p:val>
                                        </p:tav>
                                      </p:tavLst>
                                    </p:anim>
                                  </p:childTnLst>
                                </p:cTn>
                              </p:par>
                            </p:childTnLst>
                          </p:cTn>
                        </p:par>
                        <p:par>
                          <p:cTn id="150" fill="hold">
                            <p:stCondLst>
                              <p:cond delay="7500"/>
                            </p:stCondLst>
                            <p:childTnLst>
                              <p:par>
                                <p:cTn id="151" presetID="42" presetClass="entr" presetSubtype="0" fill="hold" nodeType="afterEffect">
                                  <p:stCondLst>
                                    <p:cond delay="0"/>
                                  </p:stCondLst>
                                  <p:childTnLst>
                                    <p:set>
                                      <p:cBhvr>
                                        <p:cTn id="152" dur="1" fill="hold">
                                          <p:stCondLst>
                                            <p:cond delay="0"/>
                                          </p:stCondLst>
                                        </p:cTn>
                                        <p:tgtEl>
                                          <p:spTgt spid="968"/>
                                        </p:tgtEl>
                                        <p:attrNameLst>
                                          <p:attrName>style.visibility</p:attrName>
                                        </p:attrNameLst>
                                      </p:cBhvr>
                                      <p:to>
                                        <p:strVal val="visible"/>
                                      </p:to>
                                    </p:set>
                                    <p:animEffect transition="in" filter="fade">
                                      <p:cBhvr>
                                        <p:cTn id="153" dur="250"/>
                                        <p:tgtEl>
                                          <p:spTgt spid="968"/>
                                        </p:tgtEl>
                                      </p:cBhvr>
                                    </p:animEffect>
                                    <p:anim calcmode="lin" valueType="num">
                                      <p:cBhvr>
                                        <p:cTn id="154" dur="250" fill="hold"/>
                                        <p:tgtEl>
                                          <p:spTgt spid="968"/>
                                        </p:tgtEl>
                                        <p:attrNameLst>
                                          <p:attrName>ppt_x</p:attrName>
                                        </p:attrNameLst>
                                      </p:cBhvr>
                                      <p:tavLst>
                                        <p:tav tm="0">
                                          <p:val>
                                            <p:strVal val="#ppt_x"/>
                                          </p:val>
                                        </p:tav>
                                        <p:tav tm="100000">
                                          <p:val>
                                            <p:strVal val="#ppt_x"/>
                                          </p:val>
                                        </p:tav>
                                      </p:tavLst>
                                    </p:anim>
                                    <p:anim calcmode="lin" valueType="num">
                                      <p:cBhvr>
                                        <p:cTn id="155" dur="250" fill="hold"/>
                                        <p:tgtEl>
                                          <p:spTgt spid="968"/>
                                        </p:tgtEl>
                                        <p:attrNameLst>
                                          <p:attrName>ppt_y</p:attrName>
                                        </p:attrNameLst>
                                      </p:cBhvr>
                                      <p:tavLst>
                                        <p:tav tm="0">
                                          <p:val>
                                            <p:strVal val="#ppt_y+.1"/>
                                          </p:val>
                                        </p:tav>
                                        <p:tav tm="100000">
                                          <p:val>
                                            <p:strVal val="#ppt_y"/>
                                          </p:val>
                                        </p:tav>
                                      </p:tavLst>
                                    </p:anim>
                                  </p:childTnLst>
                                </p:cTn>
                              </p:par>
                            </p:childTnLst>
                          </p:cTn>
                        </p:par>
                        <p:par>
                          <p:cTn id="156" fill="hold">
                            <p:stCondLst>
                              <p:cond delay="7750"/>
                            </p:stCondLst>
                            <p:childTnLst>
                              <p:par>
                                <p:cTn id="157" presetID="42" presetClass="entr" presetSubtype="0" fill="hold" nodeType="afterEffect">
                                  <p:stCondLst>
                                    <p:cond delay="0"/>
                                  </p:stCondLst>
                                  <p:childTnLst>
                                    <p:set>
                                      <p:cBhvr>
                                        <p:cTn id="158" dur="1" fill="hold">
                                          <p:stCondLst>
                                            <p:cond delay="0"/>
                                          </p:stCondLst>
                                        </p:cTn>
                                        <p:tgtEl>
                                          <p:spTgt spid="983"/>
                                        </p:tgtEl>
                                        <p:attrNameLst>
                                          <p:attrName>style.visibility</p:attrName>
                                        </p:attrNameLst>
                                      </p:cBhvr>
                                      <p:to>
                                        <p:strVal val="visible"/>
                                      </p:to>
                                    </p:set>
                                    <p:animEffect transition="in" filter="fade">
                                      <p:cBhvr>
                                        <p:cTn id="159" dur="250"/>
                                        <p:tgtEl>
                                          <p:spTgt spid="983"/>
                                        </p:tgtEl>
                                      </p:cBhvr>
                                    </p:animEffect>
                                    <p:anim calcmode="lin" valueType="num">
                                      <p:cBhvr>
                                        <p:cTn id="160" dur="250" fill="hold"/>
                                        <p:tgtEl>
                                          <p:spTgt spid="983"/>
                                        </p:tgtEl>
                                        <p:attrNameLst>
                                          <p:attrName>ppt_x</p:attrName>
                                        </p:attrNameLst>
                                      </p:cBhvr>
                                      <p:tavLst>
                                        <p:tav tm="0">
                                          <p:val>
                                            <p:strVal val="#ppt_x"/>
                                          </p:val>
                                        </p:tav>
                                        <p:tav tm="100000">
                                          <p:val>
                                            <p:strVal val="#ppt_x"/>
                                          </p:val>
                                        </p:tav>
                                      </p:tavLst>
                                    </p:anim>
                                    <p:anim calcmode="lin" valueType="num">
                                      <p:cBhvr>
                                        <p:cTn id="161" dur="250" fill="hold"/>
                                        <p:tgtEl>
                                          <p:spTgt spid="983"/>
                                        </p:tgtEl>
                                        <p:attrNameLst>
                                          <p:attrName>ppt_y</p:attrName>
                                        </p:attrNameLst>
                                      </p:cBhvr>
                                      <p:tavLst>
                                        <p:tav tm="0">
                                          <p:val>
                                            <p:strVal val="#ppt_y+.1"/>
                                          </p:val>
                                        </p:tav>
                                        <p:tav tm="100000">
                                          <p:val>
                                            <p:strVal val="#ppt_y"/>
                                          </p:val>
                                        </p:tav>
                                      </p:tavLst>
                                    </p:anim>
                                  </p:childTnLst>
                                </p:cTn>
                              </p:par>
                            </p:childTnLst>
                          </p:cTn>
                        </p:par>
                        <p:par>
                          <p:cTn id="162" fill="hold">
                            <p:stCondLst>
                              <p:cond delay="8000"/>
                            </p:stCondLst>
                            <p:childTnLst>
                              <p:par>
                                <p:cTn id="163" presetID="42" presetClass="entr" presetSubtype="0" fill="hold" nodeType="afterEffect">
                                  <p:stCondLst>
                                    <p:cond delay="0"/>
                                  </p:stCondLst>
                                  <p:childTnLst>
                                    <p:set>
                                      <p:cBhvr>
                                        <p:cTn id="164" dur="1" fill="hold">
                                          <p:stCondLst>
                                            <p:cond delay="0"/>
                                          </p:stCondLst>
                                        </p:cTn>
                                        <p:tgtEl>
                                          <p:spTgt spid="969"/>
                                        </p:tgtEl>
                                        <p:attrNameLst>
                                          <p:attrName>style.visibility</p:attrName>
                                        </p:attrNameLst>
                                      </p:cBhvr>
                                      <p:to>
                                        <p:strVal val="visible"/>
                                      </p:to>
                                    </p:set>
                                    <p:animEffect transition="in" filter="fade">
                                      <p:cBhvr>
                                        <p:cTn id="165" dur="250"/>
                                        <p:tgtEl>
                                          <p:spTgt spid="969"/>
                                        </p:tgtEl>
                                      </p:cBhvr>
                                    </p:animEffect>
                                    <p:anim calcmode="lin" valueType="num">
                                      <p:cBhvr>
                                        <p:cTn id="166" dur="250" fill="hold"/>
                                        <p:tgtEl>
                                          <p:spTgt spid="969"/>
                                        </p:tgtEl>
                                        <p:attrNameLst>
                                          <p:attrName>ppt_x</p:attrName>
                                        </p:attrNameLst>
                                      </p:cBhvr>
                                      <p:tavLst>
                                        <p:tav tm="0">
                                          <p:val>
                                            <p:strVal val="#ppt_x"/>
                                          </p:val>
                                        </p:tav>
                                        <p:tav tm="100000">
                                          <p:val>
                                            <p:strVal val="#ppt_x"/>
                                          </p:val>
                                        </p:tav>
                                      </p:tavLst>
                                    </p:anim>
                                    <p:anim calcmode="lin" valueType="num">
                                      <p:cBhvr>
                                        <p:cTn id="167" dur="250" fill="hold"/>
                                        <p:tgtEl>
                                          <p:spTgt spid="969"/>
                                        </p:tgtEl>
                                        <p:attrNameLst>
                                          <p:attrName>ppt_y</p:attrName>
                                        </p:attrNameLst>
                                      </p:cBhvr>
                                      <p:tavLst>
                                        <p:tav tm="0">
                                          <p:val>
                                            <p:strVal val="#ppt_y+.1"/>
                                          </p:val>
                                        </p:tav>
                                        <p:tav tm="100000">
                                          <p:val>
                                            <p:strVal val="#ppt_y"/>
                                          </p:val>
                                        </p:tav>
                                      </p:tavLst>
                                    </p:anim>
                                  </p:childTnLst>
                                </p:cTn>
                              </p:par>
                            </p:childTnLst>
                          </p:cTn>
                        </p:par>
                        <p:par>
                          <p:cTn id="168" fill="hold">
                            <p:stCondLst>
                              <p:cond delay="8250"/>
                            </p:stCondLst>
                            <p:childTnLst>
                              <p:par>
                                <p:cTn id="169" presetID="42" presetClass="entr" presetSubtype="0" fill="hold" nodeType="afterEffect">
                                  <p:stCondLst>
                                    <p:cond delay="0"/>
                                  </p:stCondLst>
                                  <p:childTnLst>
                                    <p:set>
                                      <p:cBhvr>
                                        <p:cTn id="170" dur="1" fill="hold">
                                          <p:stCondLst>
                                            <p:cond delay="0"/>
                                          </p:stCondLst>
                                        </p:cTn>
                                        <p:tgtEl>
                                          <p:spTgt spid="984"/>
                                        </p:tgtEl>
                                        <p:attrNameLst>
                                          <p:attrName>style.visibility</p:attrName>
                                        </p:attrNameLst>
                                      </p:cBhvr>
                                      <p:to>
                                        <p:strVal val="visible"/>
                                      </p:to>
                                    </p:set>
                                    <p:animEffect transition="in" filter="fade">
                                      <p:cBhvr>
                                        <p:cTn id="171" dur="250"/>
                                        <p:tgtEl>
                                          <p:spTgt spid="984"/>
                                        </p:tgtEl>
                                      </p:cBhvr>
                                    </p:animEffect>
                                    <p:anim calcmode="lin" valueType="num">
                                      <p:cBhvr>
                                        <p:cTn id="172" dur="250" fill="hold"/>
                                        <p:tgtEl>
                                          <p:spTgt spid="984"/>
                                        </p:tgtEl>
                                        <p:attrNameLst>
                                          <p:attrName>ppt_x</p:attrName>
                                        </p:attrNameLst>
                                      </p:cBhvr>
                                      <p:tavLst>
                                        <p:tav tm="0">
                                          <p:val>
                                            <p:strVal val="#ppt_x"/>
                                          </p:val>
                                        </p:tav>
                                        <p:tav tm="100000">
                                          <p:val>
                                            <p:strVal val="#ppt_x"/>
                                          </p:val>
                                        </p:tav>
                                      </p:tavLst>
                                    </p:anim>
                                    <p:anim calcmode="lin" valueType="num">
                                      <p:cBhvr>
                                        <p:cTn id="173" dur="250" fill="hold"/>
                                        <p:tgtEl>
                                          <p:spTgt spid="984"/>
                                        </p:tgtEl>
                                        <p:attrNameLst>
                                          <p:attrName>ppt_y</p:attrName>
                                        </p:attrNameLst>
                                      </p:cBhvr>
                                      <p:tavLst>
                                        <p:tav tm="0">
                                          <p:val>
                                            <p:strVal val="#ppt_y+.1"/>
                                          </p:val>
                                        </p:tav>
                                        <p:tav tm="100000">
                                          <p:val>
                                            <p:strVal val="#ppt_y"/>
                                          </p:val>
                                        </p:tav>
                                      </p:tavLst>
                                    </p:anim>
                                  </p:childTnLst>
                                </p:cTn>
                              </p:par>
                            </p:childTnLst>
                          </p:cTn>
                        </p:par>
                        <p:par>
                          <p:cTn id="174" fill="hold">
                            <p:stCondLst>
                              <p:cond delay="8500"/>
                            </p:stCondLst>
                            <p:childTnLst>
                              <p:par>
                                <p:cTn id="175" presetID="42" presetClass="entr" presetSubtype="0" fill="hold" nodeType="afterEffect">
                                  <p:stCondLst>
                                    <p:cond delay="0"/>
                                  </p:stCondLst>
                                  <p:childTnLst>
                                    <p:set>
                                      <p:cBhvr>
                                        <p:cTn id="176" dur="1" fill="hold">
                                          <p:stCondLst>
                                            <p:cond delay="0"/>
                                          </p:stCondLst>
                                        </p:cTn>
                                        <p:tgtEl>
                                          <p:spTgt spid="970"/>
                                        </p:tgtEl>
                                        <p:attrNameLst>
                                          <p:attrName>style.visibility</p:attrName>
                                        </p:attrNameLst>
                                      </p:cBhvr>
                                      <p:to>
                                        <p:strVal val="visible"/>
                                      </p:to>
                                    </p:set>
                                    <p:animEffect transition="in" filter="fade">
                                      <p:cBhvr>
                                        <p:cTn id="177" dur="250"/>
                                        <p:tgtEl>
                                          <p:spTgt spid="970"/>
                                        </p:tgtEl>
                                      </p:cBhvr>
                                    </p:animEffect>
                                    <p:anim calcmode="lin" valueType="num">
                                      <p:cBhvr>
                                        <p:cTn id="178" dur="250" fill="hold"/>
                                        <p:tgtEl>
                                          <p:spTgt spid="970"/>
                                        </p:tgtEl>
                                        <p:attrNameLst>
                                          <p:attrName>ppt_x</p:attrName>
                                        </p:attrNameLst>
                                      </p:cBhvr>
                                      <p:tavLst>
                                        <p:tav tm="0">
                                          <p:val>
                                            <p:strVal val="#ppt_x"/>
                                          </p:val>
                                        </p:tav>
                                        <p:tav tm="100000">
                                          <p:val>
                                            <p:strVal val="#ppt_x"/>
                                          </p:val>
                                        </p:tav>
                                      </p:tavLst>
                                    </p:anim>
                                    <p:anim calcmode="lin" valueType="num">
                                      <p:cBhvr>
                                        <p:cTn id="179" dur="250" fill="hold"/>
                                        <p:tgtEl>
                                          <p:spTgt spid="970"/>
                                        </p:tgtEl>
                                        <p:attrNameLst>
                                          <p:attrName>ppt_y</p:attrName>
                                        </p:attrNameLst>
                                      </p:cBhvr>
                                      <p:tavLst>
                                        <p:tav tm="0">
                                          <p:val>
                                            <p:strVal val="#ppt_y+.1"/>
                                          </p:val>
                                        </p:tav>
                                        <p:tav tm="100000">
                                          <p:val>
                                            <p:strVal val="#ppt_y"/>
                                          </p:val>
                                        </p:tav>
                                      </p:tavLst>
                                    </p:anim>
                                  </p:childTnLst>
                                </p:cTn>
                              </p:par>
                            </p:childTnLst>
                          </p:cTn>
                        </p:par>
                        <p:par>
                          <p:cTn id="180" fill="hold">
                            <p:stCondLst>
                              <p:cond delay="8750"/>
                            </p:stCondLst>
                            <p:childTnLst>
                              <p:par>
                                <p:cTn id="181" presetID="42" presetClass="entr" presetSubtype="0" fill="hold" nodeType="afterEffect">
                                  <p:stCondLst>
                                    <p:cond delay="0"/>
                                  </p:stCondLst>
                                  <p:childTnLst>
                                    <p:set>
                                      <p:cBhvr>
                                        <p:cTn id="182" dur="1" fill="hold">
                                          <p:stCondLst>
                                            <p:cond delay="0"/>
                                          </p:stCondLst>
                                        </p:cTn>
                                        <p:tgtEl>
                                          <p:spTgt spid="985"/>
                                        </p:tgtEl>
                                        <p:attrNameLst>
                                          <p:attrName>style.visibility</p:attrName>
                                        </p:attrNameLst>
                                      </p:cBhvr>
                                      <p:to>
                                        <p:strVal val="visible"/>
                                      </p:to>
                                    </p:set>
                                    <p:animEffect transition="in" filter="fade">
                                      <p:cBhvr>
                                        <p:cTn id="183" dur="250"/>
                                        <p:tgtEl>
                                          <p:spTgt spid="985"/>
                                        </p:tgtEl>
                                      </p:cBhvr>
                                    </p:animEffect>
                                    <p:anim calcmode="lin" valueType="num">
                                      <p:cBhvr>
                                        <p:cTn id="184" dur="250" fill="hold"/>
                                        <p:tgtEl>
                                          <p:spTgt spid="985"/>
                                        </p:tgtEl>
                                        <p:attrNameLst>
                                          <p:attrName>ppt_x</p:attrName>
                                        </p:attrNameLst>
                                      </p:cBhvr>
                                      <p:tavLst>
                                        <p:tav tm="0">
                                          <p:val>
                                            <p:strVal val="#ppt_x"/>
                                          </p:val>
                                        </p:tav>
                                        <p:tav tm="100000">
                                          <p:val>
                                            <p:strVal val="#ppt_x"/>
                                          </p:val>
                                        </p:tav>
                                      </p:tavLst>
                                    </p:anim>
                                    <p:anim calcmode="lin" valueType="num">
                                      <p:cBhvr>
                                        <p:cTn id="185" dur="250" fill="hold"/>
                                        <p:tgtEl>
                                          <p:spTgt spid="985"/>
                                        </p:tgtEl>
                                        <p:attrNameLst>
                                          <p:attrName>ppt_y</p:attrName>
                                        </p:attrNameLst>
                                      </p:cBhvr>
                                      <p:tavLst>
                                        <p:tav tm="0">
                                          <p:val>
                                            <p:strVal val="#ppt_y+.1"/>
                                          </p:val>
                                        </p:tav>
                                        <p:tav tm="100000">
                                          <p:val>
                                            <p:strVal val="#ppt_y"/>
                                          </p:val>
                                        </p:tav>
                                      </p:tavLst>
                                    </p:anim>
                                  </p:childTnLst>
                                </p:cTn>
                              </p:par>
                            </p:childTnLst>
                          </p:cTn>
                        </p:par>
                        <p:par>
                          <p:cTn id="186" fill="hold">
                            <p:stCondLst>
                              <p:cond delay="9000"/>
                            </p:stCondLst>
                            <p:childTnLst>
                              <p:par>
                                <p:cTn id="187" presetID="42" presetClass="entr" presetSubtype="0" fill="hold" nodeType="afterEffect">
                                  <p:stCondLst>
                                    <p:cond delay="0"/>
                                  </p:stCondLst>
                                  <p:childTnLst>
                                    <p:set>
                                      <p:cBhvr>
                                        <p:cTn id="188" dur="1" fill="hold">
                                          <p:stCondLst>
                                            <p:cond delay="0"/>
                                          </p:stCondLst>
                                        </p:cTn>
                                        <p:tgtEl>
                                          <p:spTgt spid="1200"/>
                                        </p:tgtEl>
                                        <p:attrNameLst>
                                          <p:attrName>style.visibility</p:attrName>
                                        </p:attrNameLst>
                                      </p:cBhvr>
                                      <p:to>
                                        <p:strVal val="visible"/>
                                      </p:to>
                                    </p:set>
                                    <p:animEffect transition="in" filter="fade">
                                      <p:cBhvr>
                                        <p:cTn id="189" dur="250"/>
                                        <p:tgtEl>
                                          <p:spTgt spid="1200"/>
                                        </p:tgtEl>
                                      </p:cBhvr>
                                    </p:animEffect>
                                    <p:anim calcmode="lin" valueType="num">
                                      <p:cBhvr>
                                        <p:cTn id="190" dur="250" fill="hold"/>
                                        <p:tgtEl>
                                          <p:spTgt spid="1200"/>
                                        </p:tgtEl>
                                        <p:attrNameLst>
                                          <p:attrName>ppt_x</p:attrName>
                                        </p:attrNameLst>
                                      </p:cBhvr>
                                      <p:tavLst>
                                        <p:tav tm="0">
                                          <p:val>
                                            <p:strVal val="#ppt_x"/>
                                          </p:val>
                                        </p:tav>
                                        <p:tav tm="100000">
                                          <p:val>
                                            <p:strVal val="#ppt_x"/>
                                          </p:val>
                                        </p:tav>
                                      </p:tavLst>
                                    </p:anim>
                                    <p:anim calcmode="lin" valueType="num">
                                      <p:cBhvr>
                                        <p:cTn id="191" dur="250" fill="hold"/>
                                        <p:tgtEl>
                                          <p:spTgt spid="1200"/>
                                        </p:tgtEl>
                                        <p:attrNameLst>
                                          <p:attrName>ppt_y</p:attrName>
                                        </p:attrNameLst>
                                      </p:cBhvr>
                                      <p:tavLst>
                                        <p:tav tm="0">
                                          <p:val>
                                            <p:strVal val="#ppt_y+.1"/>
                                          </p:val>
                                        </p:tav>
                                        <p:tav tm="100000">
                                          <p:val>
                                            <p:strVal val="#ppt_y"/>
                                          </p:val>
                                        </p:tav>
                                      </p:tavLst>
                                    </p:anim>
                                  </p:childTnLst>
                                </p:cTn>
                              </p:par>
                            </p:childTnLst>
                          </p:cTn>
                        </p:par>
                        <p:par>
                          <p:cTn id="192" fill="hold">
                            <p:stCondLst>
                              <p:cond delay="9250"/>
                            </p:stCondLst>
                            <p:childTnLst>
                              <p:par>
                                <p:cTn id="193" presetID="42" presetClass="entr" presetSubtype="0" fill="hold" nodeType="afterEffect">
                                  <p:stCondLst>
                                    <p:cond delay="0"/>
                                  </p:stCondLst>
                                  <p:childTnLst>
                                    <p:set>
                                      <p:cBhvr>
                                        <p:cTn id="194" dur="1" fill="hold">
                                          <p:stCondLst>
                                            <p:cond delay="0"/>
                                          </p:stCondLst>
                                        </p:cTn>
                                        <p:tgtEl>
                                          <p:spTgt spid="988"/>
                                        </p:tgtEl>
                                        <p:attrNameLst>
                                          <p:attrName>style.visibility</p:attrName>
                                        </p:attrNameLst>
                                      </p:cBhvr>
                                      <p:to>
                                        <p:strVal val="visible"/>
                                      </p:to>
                                    </p:set>
                                    <p:animEffect transition="in" filter="fade">
                                      <p:cBhvr>
                                        <p:cTn id="195" dur="250"/>
                                        <p:tgtEl>
                                          <p:spTgt spid="988"/>
                                        </p:tgtEl>
                                      </p:cBhvr>
                                    </p:animEffect>
                                    <p:anim calcmode="lin" valueType="num">
                                      <p:cBhvr>
                                        <p:cTn id="196" dur="250" fill="hold"/>
                                        <p:tgtEl>
                                          <p:spTgt spid="988"/>
                                        </p:tgtEl>
                                        <p:attrNameLst>
                                          <p:attrName>ppt_x</p:attrName>
                                        </p:attrNameLst>
                                      </p:cBhvr>
                                      <p:tavLst>
                                        <p:tav tm="0">
                                          <p:val>
                                            <p:strVal val="#ppt_x"/>
                                          </p:val>
                                        </p:tav>
                                        <p:tav tm="100000">
                                          <p:val>
                                            <p:strVal val="#ppt_x"/>
                                          </p:val>
                                        </p:tav>
                                      </p:tavLst>
                                    </p:anim>
                                    <p:anim calcmode="lin" valueType="num">
                                      <p:cBhvr>
                                        <p:cTn id="197" dur="250" fill="hold"/>
                                        <p:tgtEl>
                                          <p:spTgt spid="988"/>
                                        </p:tgtEl>
                                        <p:attrNameLst>
                                          <p:attrName>ppt_y</p:attrName>
                                        </p:attrNameLst>
                                      </p:cBhvr>
                                      <p:tavLst>
                                        <p:tav tm="0">
                                          <p:val>
                                            <p:strVal val="#ppt_y+.1"/>
                                          </p:val>
                                        </p:tav>
                                        <p:tav tm="100000">
                                          <p:val>
                                            <p:strVal val="#ppt_y"/>
                                          </p:val>
                                        </p:tav>
                                      </p:tavLst>
                                    </p:anim>
                                  </p:childTnLst>
                                </p:cTn>
                              </p:par>
                            </p:childTnLst>
                          </p:cTn>
                        </p:par>
                        <p:par>
                          <p:cTn id="198" fill="hold">
                            <p:stCondLst>
                              <p:cond delay="9500"/>
                            </p:stCondLst>
                            <p:childTnLst>
                              <p:par>
                                <p:cTn id="199" presetID="42" presetClass="entr" presetSubtype="0" fill="hold" grpId="0" nodeType="afterEffect">
                                  <p:stCondLst>
                                    <p:cond delay="0"/>
                                  </p:stCondLst>
                                  <p:childTnLst>
                                    <p:set>
                                      <p:cBhvr>
                                        <p:cTn id="200" dur="1" fill="hold">
                                          <p:stCondLst>
                                            <p:cond delay="0"/>
                                          </p:stCondLst>
                                        </p:cTn>
                                        <p:tgtEl>
                                          <p:spTgt spid="27"/>
                                        </p:tgtEl>
                                        <p:attrNameLst>
                                          <p:attrName>style.visibility</p:attrName>
                                        </p:attrNameLst>
                                      </p:cBhvr>
                                      <p:to>
                                        <p:strVal val="visible"/>
                                      </p:to>
                                    </p:set>
                                    <p:animEffect transition="in" filter="fade">
                                      <p:cBhvr>
                                        <p:cTn id="201" dur="1000"/>
                                        <p:tgtEl>
                                          <p:spTgt spid="27"/>
                                        </p:tgtEl>
                                      </p:cBhvr>
                                    </p:animEffect>
                                    <p:anim calcmode="lin" valueType="num">
                                      <p:cBhvr>
                                        <p:cTn id="202" dur="1000" fill="hold"/>
                                        <p:tgtEl>
                                          <p:spTgt spid="27"/>
                                        </p:tgtEl>
                                        <p:attrNameLst>
                                          <p:attrName>ppt_x</p:attrName>
                                        </p:attrNameLst>
                                      </p:cBhvr>
                                      <p:tavLst>
                                        <p:tav tm="0">
                                          <p:val>
                                            <p:strVal val="#ppt_x"/>
                                          </p:val>
                                        </p:tav>
                                        <p:tav tm="100000">
                                          <p:val>
                                            <p:strVal val="#ppt_x"/>
                                          </p:val>
                                        </p:tav>
                                      </p:tavLst>
                                    </p:anim>
                                    <p:anim calcmode="lin" valueType="num">
                                      <p:cBhvr>
                                        <p:cTn id="203" dur="1000" fill="hold"/>
                                        <p:tgtEl>
                                          <p:spTgt spid="27"/>
                                        </p:tgtEl>
                                        <p:attrNameLst>
                                          <p:attrName>ppt_y</p:attrName>
                                        </p:attrNameLst>
                                      </p:cBhvr>
                                      <p:tavLst>
                                        <p:tav tm="0">
                                          <p:val>
                                            <p:strVal val="#ppt_y+.1"/>
                                          </p:val>
                                        </p:tav>
                                        <p:tav tm="100000">
                                          <p:val>
                                            <p:strVal val="#ppt_y"/>
                                          </p:val>
                                        </p:tav>
                                      </p:tavLst>
                                    </p:anim>
                                  </p:childTnLst>
                                </p:cTn>
                              </p:par>
                            </p:childTnLst>
                          </p:cTn>
                        </p:par>
                        <p:par>
                          <p:cTn id="204" fill="hold">
                            <p:stCondLst>
                              <p:cond delay="10500"/>
                            </p:stCondLst>
                            <p:childTnLst>
                              <p:par>
                                <p:cTn id="205" presetID="42" presetClass="entr" presetSubtype="0" fill="hold" grpId="0" nodeType="afterEffect">
                                  <p:stCondLst>
                                    <p:cond delay="250"/>
                                  </p:stCondLst>
                                  <p:childTnLst>
                                    <p:set>
                                      <p:cBhvr>
                                        <p:cTn id="206" dur="1" fill="hold">
                                          <p:stCondLst>
                                            <p:cond delay="0"/>
                                          </p:stCondLst>
                                        </p:cTn>
                                        <p:tgtEl>
                                          <p:spTgt spid="28"/>
                                        </p:tgtEl>
                                        <p:attrNameLst>
                                          <p:attrName>style.visibility</p:attrName>
                                        </p:attrNameLst>
                                      </p:cBhvr>
                                      <p:to>
                                        <p:strVal val="visible"/>
                                      </p:to>
                                    </p:set>
                                    <p:animEffect transition="in" filter="fade">
                                      <p:cBhvr>
                                        <p:cTn id="207" dur="1000"/>
                                        <p:tgtEl>
                                          <p:spTgt spid="28"/>
                                        </p:tgtEl>
                                      </p:cBhvr>
                                    </p:animEffect>
                                    <p:anim calcmode="lin" valueType="num">
                                      <p:cBhvr>
                                        <p:cTn id="208" dur="1000" fill="hold"/>
                                        <p:tgtEl>
                                          <p:spTgt spid="28"/>
                                        </p:tgtEl>
                                        <p:attrNameLst>
                                          <p:attrName>ppt_x</p:attrName>
                                        </p:attrNameLst>
                                      </p:cBhvr>
                                      <p:tavLst>
                                        <p:tav tm="0">
                                          <p:val>
                                            <p:strVal val="#ppt_x"/>
                                          </p:val>
                                        </p:tav>
                                        <p:tav tm="100000">
                                          <p:val>
                                            <p:strVal val="#ppt_x"/>
                                          </p:val>
                                        </p:tav>
                                      </p:tavLst>
                                    </p:anim>
                                    <p:anim calcmode="lin" valueType="num">
                                      <p:cBhvr>
                                        <p:cTn id="209" dur="1000" fill="hold"/>
                                        <p:tgtEl>
                                          <p:spTgt spid="28"/>
                                        </p:tgtEl>
                                        <p:attrNameLst>
                                          <p:attrName>ppt_y</p:attrName>
                                        </p:attrNameLst>
                                      </p:cBhvr>
                                      <p:tavLst>
                                        <p:tav tm="0">
                                          <p:val>
                                            <p:strVal val="#ppt_y+.1"/>
                                          </p:val>
                                        </p:tav>
                                        <p:tav tm="100000">
                                          <p:val>
                                            <p:strVal val="#ppt_y"/>
                                          </p:val>
                                        </p:tav>
                                      </p:tavLst>
                                    </p:anim>
                                  </p:childTnLst>
                                </p:cTn>
                              </p:par>
                            </p:childTnLst>
                          </p:cTn>
                        </p:par>
                        <p:par>
                          <p:cTn id="210" fill="hold">
                            <p:stCondLst>
                              <p:cond delay="11750"/>
                            </p:stCondLst>
                            <p:childTnLst>
                              <p:par>
                                <p:cTn id="211" presetID="6" presetClass="entr" presetSubtype="16" fill="hold" grpId="0" nodeType="afterEffect">
                                  <p:stCondLst>
                                    <p:cond delay="0"/>
                                  </p:stCondLst>
                                  <p:childTnLst>
                                    <p:set>
                                      <p:cBhvr>
                                        <p:cTn id="212" dur="1" fill="hold">
                                          <p:stCondLst>
                                            <p:cond delay="0"/>
                                          </p:stCondLst>
                                        </p:cTn>
                                        <p:tgtEl>
                                          <p:spTgt spid="8"/>
                                        </p:tgtEl>
                                        <p:attrNameLst>
                                          <p:attrName>style.visibility</p:attrName>
                                        </p:attrNameLst>
                                      </p:cBhvr>
                                      <p:to>
                                        <p:strVal val="visible"/>
                                      </p:to>
                                    </p:set>
                                    <p:animEffect transition="in" filter="circle(in)">
                                      <p:cBhvr>
                                        <p:cTn id="213" dur="500"/>
                                        <p:tgtEl>
                                          <p:spTgt spid="8"/>
                                        </p:tgtEl>
                                      </p:cBhvr>
                                    </p:animEffect>
                                  </p:childTnLst>
                                </p:cTn>
                              </p:par>
                            </p:childTnLst>
                          </p:cTn>
                        </p:par>
                        <p:par>
                          <p:cTn id="214" fill="hold">
                            <p:stCondLst>
                              <p:cond delay="12250"/>
                            </p:stCondLst>
                            <p:childTnLst>
                              <p:par>
                                <p:cTn id="215" presetID="6" presetClass="entr" presetSubtype="16" fill="hold" grpId="0" nodeType="afterEffect">
                                  <p:stCondLst>
                                    <p:cond delay="0"/>
                                  </p:stCondLst>
                                  <p:childTnLst>
                                    <p:set>
                                      <p:cBhvr>
                                        <p:cTn id="216" dur="1" fill="hold">
                                          <p:stCondLst>
                                            <p:cond delay="0"/>
                                          </p:stCondLst>
                                        </p:cTn>
                                        <p:tgtEl>
                                          <p:spTgt spid="7"/>
                                        </p:tgtEl>
                                        <p:attrNameLst>
                                          <p:attrName>style.visibility</p:attrName>
                                        </p:attrNameLst>
                                      </p:cBhvr>
                                      <p:to>
                                        <p:strVal val="visible"/>
                                      </p:to>
                                    </p:set>
                                    <p:animEffect transition="in" filter="circle(in)">
                                      <p:cBhvr>
                                        <p:cTn id="217" dur="500"/>
                                        <p:tgtEl>
                                          <p:spTgt spid="7"/>
                                        </p:tgtEl>
                                      </p:cBhvr>
                                    </p:animEffect>
                                  </p:childTnLst>
                                </p:cTn>
                              </p:par>
                            </p:childTnLst>
                          </p:cTn>
                        </p:par>
                        <p:par>
                          <p:cTn id="218" fill="hold">
                            <p:stCondLst>
                              <p:cond delay="12750"/>
                            </p:stCondLst>
                            <p:childTnLst>
                              <p:par>
                                <p:cTn id="219" presetID="6" presetClass="entr" presetSubtype="16" fill="hold" grpId="0" nodeType="afterEffect">
                                  <p:stCondLst>
                                    <p:cond delay="0"/>
                                  </p:stCondLst>
                                  <p:childTnLst>
                                    <p:set>
                                      <p:cBhvr>
                                        <p:cTn id="220" dur="1" fill="hold">
                                          <p:stCondLst>
                                            <p:cond delay="0"/>
                                          </p:stCondLst>
                                        </p:cTn>
                                        <p:tgtEl>
                                          <p:spTgt spid="6"/>
                                        </p:tgtEl>
                                        <p:attrNameLst>
                                          <p:attrName>style.visibility</p:attrName>
                                        </p:attrNameLst>
                                      </p:cBhvr>
                                      <p:to>
                                        <p:strVal val="visible"/>
                                      </p:to>
                                    </p:set>
                                    <p:animEffect transition="in" filter="circle(in)">
                                      <p:cBhvr>
                                        <p:cTn id="221" dur="500"/>
                                        <p:tgtEl>
                                          <p:spTgt spid="6"/>
                                        </p:tgtEl>
                                      </p:cBhvr>
                                    </p:animEffect>
                                  </p:childTnLst>
                                </p:cTn>
                              </p:par>
                            </p:childTnLst>
                          </p:cTn>
                        </p:par>
                        <p:par>
                          <p:cTn id="222" fill="hold">
                            <p:stCondLst>
                              <p:cond delay="13250"/>
                            </p:stCondLst>
                            <p:childTnLst>
                              <p:par>
                                <p:cTn id="223" presetID="6" presetClass="entr" presetSubtype="16" fill="hold" grpId="0" nodeType="afterEffect">
                                  <p:stCondLst>
                                    <p:cond delay="0"/>
                                  </p:stCondLst>
                                  <p:childTnLst>
                                    <p:set>
                                      <p:cBhvr>
                                        <p:cTn id="224" dur="1" fill="hold">
                                          <p:stCondLst>
                                            <p:cond delay="0"/>
                                          </p:stCondLst>
                                        </p:cTn>
                                        <p:tgtEl>
                                          <p:spTgt spid="2"/>
                                        </p:tgtEl>
                                        <p:attrNameLst>
                                          <p:attrName>style.visibility</p:attrName>
                                        </p:attrNameLst>
                                      </p:cBhvr>
                                      <p:to>
                                        <p:strVal val="visible"/>
                                      </p:to>
                                    </p:set>
                                    <p:animEffect transition="in" filter="circle(in)">
                                      <p:cBhvr>
                                        <p:cTn id="225" dur="500"/>
                                        <p:tgtEl>
                                          <p:spTgt spid="2"/>
                                        </p:tgtEl>
                                      </p:cBhvr>
                                    </p:animEffect>
                                  </p:childTnLst>
                                </p:cTn>
                              </p:par>
                            </p:childTnLst>
                          </p:cTn>
                        </p:par>
                        <p:par>
                          <p:cTn id="226" fill="hold">
                            <p:stCondLst>
                              <p:cond delay="13750"/>
                            </p:stCondLst>
                            <p:childTnLst>
                              <p:par>
                                <p:cTn id="227" presetID="6" presetClass="entr" presetSubtype="16" fill="hold" grpId="0" nodeType="afterEffect">
                                  <p:stCondLst>
                                    <p:cond delay="0"/>
                                  </p:stCondLst>
                                  <p:childTnLst>
                                    <p:set>
                                      <p:cBhvr>
                                        <p:cTn id="228" dur="1" fill="hold">
                                          <p:stCondLst>
                                            <p:cond delay="0"/>
                                          </p:stCondLst>
                                        </p:cTn>
                                        <p:tgtEl>
                                          <p:spTgt spid="37"/>
                                        </p:tgtEl>
                                        <p:attrNameLst>
                                          <p:attrName>style.visibility</p:attrName>
                                        </p:attrNameLst>
                                      </p:cBhvr>
                                      <p:to>
                                        <p:strVal val="visible"/>
                                      </p:to>
                                    </p:set>
                                    <p:animEffect transition="in" filter="circle(in)">
                                      <p:cBhvr>
                                        <p:cTn id="229" dur="500"/>
                                        <p:tgtEl>
                                          <p:spTgt spid="37"/>
                                        </p:tgtEl>
                                      </p:cBhvr>
                                    </p:animEffect>
                                  </p:childTnLst>
                                </p:cTn>
                              </p:par>
                            </p:childTnLst>
                          </p:cTn>
                        </p:par>
                        <p:par>
                          <p:cTn id="230" fill="hold">
                            <p:stCondLst>
                              <p:cond delay="14250"/>
                            </p:stCondLst>
                            <p:childTnLst>
                              <p:par>
                                <p:cTn id="231" presetID="6" presetClass="entr" presetSubtype="16" fill="hold" grpId="0" nodeType="afterEffect">
                                  <p:stCondLst>
                                    <p:cond delay="0"/>
                                  </p:stCondLst>
                                  <p:childTnLst>
                                    <p:set>
                                      <p:cBhvr>
                                        <p:cTn id="232" dur="1" fill="hold">
                                          <p:stCondLst>
                                            <p:cond delay="0"/>
                                          </p:stCondLst>
                                        </p:cTn>
                                        <p:tgtEl>
                                          <p:spTgt spid="43"/>
                                        </p:tgtEl>
                                        <p:attrNameLst>
                                          <p:attrName>style.visibility</p:attrName>
                                        </p:attrNameLst>
                                      </p:cBhvr>
                                      <p:to>
                                        <p:strVal val="visible"/>
                                      </p:to>
                                    </p:set>
                                    <p:animEffect transition="in" filter="circle(in)">
                                      <p:cBhvr>
                                        <p:cTn id="233" dur="500"/>
                                        <p:tgtEl>
                                          <p:spTgt spid="43"/>
                                        </p:tgtEl>
                                      </p:cBhvr>
                                    </p:animEffect>
                                  </p:childTnLst>
                                </p:cTn>
                              </p:par>
                            </p:childTnLst>
                          </p:cTn>
                        </p:par>
                        <p:par>
                          <p:cTn id="234" fill="hold">
                            <p:stCondLst>
                              <p:cond delay="14750"/>
                            </p:stCondLst>
                            <p:childTnLst>
                              <p:par>
                                <p:cTn id="235" presetID="6" presetClass="entr" presetSubtype="16" fill="hold" grpId="0" nodeType="afterEffect">
                                  <p:stCondLst>
                                    <p:cond delay="0"/>
                                  </p:stCondLst>
                                  <p:childTnLst>
                                    <p:set>
                                      <p:cBhvr>
                                        <p:cTn id="236" dur="1" fill="hold">
                                          <p:stCondLst>
                                            <p:cond delay="0"/>
                                          </p:stCondLst>
                                        </p:cTn>
                                        <p:tgtEl>
                                          <p:spTgt spid="38"/>
                                        </p:tgtEl>
                                        <p:attrNameLst>
                                          <p:attrName>style.visibility</p:attrName>
                                        </p:attrNameLst>
                                      </p:cBhvr>
                                      <p:to>
                                        <p:strVal val="visible"/>
                                      </p:to>
                                    </p:set>
                                    <p:animEffect transition="in" filter="circle(in)">
                                      <p:cBhvr>
                                        <p:cTn id="237" dur="500"/>
                                        <p:tgtEl>
                                          <p:spTgt spid="38"/>
                                        </p:tgtEl>
                                      </p:cBhvr>
                                    </p:animEffect>
                                  </p:childTnLst>
                                </p:cTn>
                              </p:par>
                            </p:childTnLst>
                          </p:cTn>
                        </p:par>
                        <p:par>
                          <p:cTn id="238" fill="hold">
                            <p:stCondLst>
                              <p:cond delay="15250"/>
                            </p:stCondLst>
                            <p:childTnLst>
                              <p:par>
                                <p:cTn id="239" presetID="6" presetClass="entr" presetSubtype="16" fill="hold" grpId="0" nodeType="afterEffect">
                                  <p:stCondLst>
                                    <p:cond delay="0"/>
                                  </p:stCondLst>
                                  <p:childTnLst>
                                    <p:set>
                                      <p:cBhvr>
                                        <p:cTn id="240" dur="1" fill="hold">
                                          <p:stCondLst>
                                            <p:cond delay="0"/>
                                          </p:stCondLst>
                                        </p:cTn>
                                        <p:tgtEl>
                                          <p:spTgt spid="44"/>
                                        </p:tgtEl>
                                        <p:attrNameLst>
                                          <p:attrName>style.visibility</p:attrName>
                                        </p:attrNameLst>
                                      </p:cBhvr>
                                      <p:to>
                                        <p:strVal val="visible"/>
                                      </p:to>
                                    </p:set>
                                    <p:animEffect transition="in" filter="circle(in)">
                                      <p:cBhvr>
                                        <p:cTn id="241" dur="500"/>
                                        <p:tgtEl>
                                          <p:spTgt spid="44"/>
                                        </p:tgtEl>
                                      </p:cBhvr>
                                    </p:animEffect>
                                  </p:childTnLst>
                                </p:cTn>
                              </p:par>
                            </p:childTnLst>
                          </p:cTn>
                        </p:par>
                        <p:par>
                          <p:cTn id="242" fill="hold">
                            <p:stCondLst>
                              <p:cond delay="15750"/>
                            </p:stCondLst>
                            <p:childTnLst>
                              <p:par>
                                <p:cTn id="243" presetID="6" presetClass="entr" presetSubtype="16" fill="hold" grpId="0" nodeType="afterEffect">
                                  <p:stCondLst>
                                    <p:cond delay="0"/>
                                  </p:stCondLst>
                                  <p:childTnLst>
                                    <p:set>
                                      <p:cBhvr>
                                        <p:cTn id="244" dur="1" fill="hold">
                                          <p:stCondLst>
                                            <p:cond delay="0"/>
                                          </p:stCondLst>
                                        </p:cTn>
                                        <p:tgtEl>
                                          <p:spTgt spid="39"/>
                                        </p:tgtEl>
                                        <p:attrNameLst>
                                          <p:attrName>style.visibility</p:attrName>
                                        </p:attrNameLst>
                                      </p:cBhvr>
                                      <p:to>
                                        <p:strVal val="visible"/>
                                      </p:to>
                                    </p:set>
                                    <p:animEffect transition="in" filter="circle(in)">
                                      <p:cBhvr>
                                        <p:cTn id="245" dur="500"/>
                                        <p:tgtEl>
                                          <p:spTgt spid="39"/>
                                        </p:tgtEl>
                                      </p:cBhvr>
                                    </p:animEffect>
                                  </p:childTnLst>
                                </p:cTn>
                              </p:par>
                            </p:childTnLst>
                          </p:cTn>
                        </p:par>
                        <p:par>
                          <p:cTn id="246" fill="hold">
                            <p:stCondLst>
                              <p:cond delay="16250"/>
                            </p:stCondLst>
                            <p:childTnLst>
                              <p:par>
                                <p:cTn id="247" presetID="6" presetClass="entr" presetSubtype="16" fill="hold" grpId="0" nodeType="afterEffect">
                                  <p:stCondLst>
                                    <p:cond delay="0"/>
                                  </p:stCondLst>
                                  <p:childTnLst>
                                    <p:set>
                                      <p:cBhvr>
                                        <p:cTn id="248" dur="1" fill="hold">
                                          <p:stCondLst>
                                            <p:cond delay="0"/>
                                          </p:stCondLst>
                                        </p:cTn>
                                        <p:tgtEl>
                                          <p:spTgt spid="46"/>
                                        </p:tgtEl>
                                        <p:attrNameLst>
                                          <p:attrName>style.visibility</p:attrName>
                                        </p:attrNameLst>
                                      </p:cBhvr>
                                      <p:to>
                                        <p:strVal val="visible"/>
                                      </p:to>
                                    </p:set>
                                    <p:animEffect transition="in" filter="circle(in)">
                                      <p:cBhvr>
                                        <p:cTn id="249" dur="500"/>
                                        <p:tgtEl>
                                          <p:spTgt spid="46"/>
                                        </p:tgtEl>
                                      </p:cBhvr>
                                    </p:animEffect>
                                  </p:childTnLst>
                                </p:cTn>
                              </p:par>
                            </p:childTnLst>
                          </p:cTn>
                        </p:par>
                        <p:par>
                          <p:cTn id="250" fill="hold">
                            <p:stCondLst>
                              <p:cond delay="16750"/>
                            </p:stCondLst>
                            <p:childTnLst>
                              <p:par>
                                <p:cTn id="251" presetID="6" presetClass="entr" presetSubtype="16" fill="hold" grpId="0" nodeType="afterEffect">
                                  <p:stCondLst>
                                    <p:cond delay="0"/>
                                  </p:stCondLst>
                                  <p:childTnLst>
                                    <p:set>
                                      <p:cBhvr>
                                        <p:cTn id="252" dur="1" fill="hold">
                                          <p:stCondLst>
                                            <p:cond delay="0"/>
                                          </p:stCondLst>
                                        </p:cTn>
                                        <p:tgtEl>
                                          <p:spTgt spid="40"/>
                                        </p:tgtEl>
                                        <p:attrNameLst>
                                          <p:attrName>style.visibility</p:attrName>
                                        </p:attrNameLst>
                                      </p:cBhvr>
                                      <p:to>
                                        <p:strVal val="visible"/>
                                      </p:to>
                                    </p:set>
                                    <p:animEffect transition="in" filter="circle(in)">
                                      <p:cBhvr>
                                        <p:cTn id="253" dur="500"/>
                                        <p:tgtEl>
                                          <p:spTgt spid="40"/>
                                        </p:tgtEl>
                                      </p:cBhvr>
                                    </p:animEffect>
                                  </p:childTnLst>
                                </p:cTn>
                              </p:par>
                            </p:childTnLst>
                          </p:cTn>
                        </p:par>
                        <p:par>
                          <p:cTn id="254" fill="hold">
                            <p:stCondLst>
                              <p:cond delay="17250"/>
                            </p:stCondLst>
                            <p:childTnLst>
                              <p:par>
                                <p:cTn id="255" presetID="6" presetClass="entr" presetSubtype="16" fill="hold" grpId="0" nodeType="afterEffect">
                                  <p:stCondLst>
                                    <p:cond delay="0"/>
                                  </p:stCondLst>
                                  <p:childTnLst>
                                    <p:set>
                                      <p:cBhvr>
                                        <p:cTn id="256" dur="1" fill="hold">
                                          <p:stCondLst>
                                            <p:cond delay="0"/>
                                          </p:stCondLst>
                                        </p:cTn>
                                        <p:tgtEl>
                                          <p:spTgt spid="47"/>
                                        </p:tgtEl>
                                        <p:attrNameLst>
                                          <p:attrName>style.visibility</p:attrName>
                                        </p:attrNameLst>
                                      </p:cBhvr>
                                      <p:to>
                                        <p:strVal val="visible"/>
                                      </p:to>
                                    </p:set>
                                    <p:animEffect transition="in" filter="circle(in)">
                                      <p:cBhvr>
                                        <p:cTn id="257" dur="500"/>
                                        <p:tgtEl>
                                          <p:spTgt spid="47"/>
                                        </p:tgtEl>
                                      </p:cBhvr>
                                    </p:animEffect>
                                  </p:childTnLst>
                                </p:cTn>
                              </p:par>
                            </p:childTnLst>
                          </p:cTn>
                        </p:par>
                        <p:par>
                          <p:cTn id="258" fill="hold">
                            <p:stCondLst>
                              <p:cond delay="17750"/>
                            </p:stCondLst>
                            <p:childTnLst>
                              <p:par>
                                <p:cTn id="259" presetID="6" presetClass="entr" presetSubtype="16" fill="hold" grpId="0" nodeType="afterEffect">
                                  <p:stCondLst>
                                    <p:cond delay="0"/>
                                  </p:stCondLst>
                                  <p:childTnLst>
                                    <p:set>
                                      <p:cBhvr>
                                        <p:cTn id="260" dur="1" fill="hold">
                                          <p:stCondLst>
                                            <p:cond delay="0"/>
                                          </p:stCondLst>
                                        </p:cTn>
                                        <p:tgtEl>
                                          <p:spTgt spid="41"/>
                                        </p:tgtEl>
                                        <p:attrNameLst>
                                          <p:attrName>style.visibility</p:attrName>
                                        </p:attrNameLst>
                                      </p:cBhvr>
                                      <p:to>
                                        <p:strVal val="visible"/>
                                      </p:to>
                                    </p:set>
                                    <p:animEffect transition="in" filter="circle(in)">
                                      <p:cBhvr>
                                        <p:cTn id="261" dur="500"/>
                                        <p:tgtEl>
                                          <p:spTgt spid="41"/>
                                        </p:tgtEl>
                                      </p:cBhvr>
                                    </p:animEffect>
                                  </p:childTnLst>
                                </p:cTn>
                              </p:par>
                            </p:childTnLst>
                          </p:cTn>
                        </p:par>
                        <p:par>
                          <p:cTn id="262" fill="hold">
                            <p:stCondLst>
                              <p:cond delay="18250"/>
                            </p:stCondLst>
                            <p:childTnLst>
                              <p:par>
                                <p:cTn id="263" presetID="6" presetClass="entr" presetSubtype="16" fill="hold" grpId="0" nodeType="afterEffect">
                                  <p:stCondLst>
                                    <p:cond delay="0"/>
                                  </p:stCondLst>
                                  <p:childTnLst>
                                    <p:set>
                                      <p:cBhvr>
                                        <p:cTn id="264" dur="1" fill="hold">
                                          <p:stCondLst>
                                            <p:cond delay="0"/>
                                          </p:stCondLst>
                                        </p:cTn>
                                        <p:tgtEl>
                                          <p:spTgt spid="48"/>
                                        </p:tgtEl>
                                        <p:attrNameLst>
                                          <p:attrName>style.visibility</p:attrName>
                                        </p:attrNameLst>
                                      </p:cBhvr>
                                      <p:to>
                                        <p:strVal val="visible"/>
                                      </p:to>
                                    </p:set>
                                    <p:animEffect transition="in" filter="circle(in)">
                                      <p:cBhvr>
                                        <p:cTn id="265" dur="500"/>
                                        <p:tgtEl>
                                          <p:spTgt spid="48"/>
                                        </p:tgtEl>
                                      </p:cBhvr>
                                    </p:animEffect>
                                  </p:childTnLst>
                                </p:cTn>
                              </p:par>
                            </p:childTnLst>
                          </p:cTn>
                        </p:par>
                        <p:par>
                          <p:cTn id="266" fill="hold">
                            <p:stCondLst>
                              <p:cond delay="18750"/>
                            </p:stCondLst>
                            <p:childTnLst>
                              <p:par>
                                <p:cTn id="267" presetID="10" presetClass="entr" presetSubtype="0" fill="hold" grpId="0" nodeType="afterEffect">
                                  <p:stCondLst>
                                    <p:cond delay="0"/>
                                  </p:stCondLst>
                                  <p:childTnLst>
                                    <p:set>
                                      <p:cBhvr>
                                        <p:cTn id="268" dur="1" fill="hold">
                                          <p:stCondLst>
                                            <p:cond delay="0"/>
                                          </p:stCondLst>
                                        </p:cTn>
                                        <p:tgtEl>
                                          <p:spTgt spid="16"/>
                                        </p:tgtEl>
                                        <p:attrNameLst>
                                          <p:attrName>style.visibility</p:attrName>
                                        </p:attrNameLst>
                                      </p:cBhvr>
                                      <p:to>
                                        <p:strVal val="visible"/>
                                      </p:to>
                                    </p:set>
                                    <p:animEffect transition="in" filter="fade">
                                      <p:cBhvr>
                                        <p:cTn id="269" dur="1000"/>
                                        <p:tgtEl>
                                          <p:spTgt spid="16"/>
                                        </p:tgtEl>
                                      </p:cBhvr>
                                    </p:animEffect>
                                  </p:childTnLst>
                                </p:cTn>
                              </p:par>
                            </p:childTnLst>
                          </p:cTn>
                        </p:par>
                        <p:par>
                          <p:cTn id="270" fill="hold">
                            <p:stCondLst>
                              <p:cond delay="19750"/>
                            </p:stCondLst>
                            <p:childTnLst>
                              <p:par>
                                <p:cTn id="271" presetID="10" presetClass="entr" presetSubtype="0" fill="hold" grpId="0" nodeType="afterEffect">
                                  <p:stCondLst>
                                    <p:cond delay="0"/>
                                  </p:stCondLst>
                                  <p:childTnLst>
                                    <p:set>
                                      <p:cBhvr>
                                        <p:cTn id="272" dur="1" fill="hold">
                                          <p:stCondLst>
                                            <p:cond delay="0"/>
                                          </p:stCondLst>
                                        </p:cTn>
                                        <p:tgtEl>
                                          <p:spTgt spid="17"/>
                                        </p:tgtEl>
                                        <p:attrNameLst>
                                          <p:attrName>style.visibility</p:attrName>
                                        </p:attrNameLst>
                                      </p:cBhvr>
                                      <p:to>
                                        <p:strVal val="visible"/>
                                      </p:to>
                                    </p:set>
                                    <p:animEffect transition="in" filter="fade">
                                      <p:cBhvr>
                                        <p:cTn id="27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253" grpId="0"/>
      <p:bldP spid="21" grpId="0"/>
      <p:bldP spid="24" grpId="0"/>
      <p:bldP spid="25" grpId="0"/>
      <p:bldP spid="26" grpId="0"/>
      <p:bldP spid="27" grpId="0"/>
      <p:bldP spid="28" grpId="0"/>
      <p:bldP spid="7" grpId="0"/>
      <p:bldP spid="8" grpId="0" animBg="1"/>
      <p:bldP spid="37" grpId="0" animBg="1"/>
      <p:bldP spid="38" grpId="0" animBg="1"/>
      <p:bldP spid="39" grpId="0" animBg="1"/>
      <p:bldP spid="40" grpId="0" animBg="1"/>
      <p:bldP spid="41" grpId="0" animBg="1"/>
      <p:bldP spid="43" grpId="0"/>
      <p:bldP spid="44" grpId="0"/>
      <p:bldP spid="46" grpId="0"/>
      <p:bldP spid="47" grpId="0"/>
      <p:bldP spid="48" grpId="0"/>
      <p:bldP spid="2" grpId="0"/>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DA004-F39A-C6F6-BB80-E8E2250689DB}"/>
            </a:ext>
          </a:extLst>
        </p:cNvPr>
        <p:cNvGrpSpPr/>
        <p:nvPr/>
      </p:nvGrpSpPr>
      <p:grpSpPr>
        <a:xfrm>
          <a:off x="0" y="0"/>
          <a:ext cx="0" cy="0"/>
          <a:chOff x="0" y="0"/>
          <a:chExt cx="0" cy="0"/>
        </a:xfrm>
      </p:grpSpPr>
      <p:pic>
        <p:nvPicPr>
          <p:cNvPr id="23" name="Picture 22" descr="A city next to the water&#10;&#10;AI-generated content may be incorrect.">
            <a:extLst>
              <a:ext uri="{FF2B5EF4-FFF2-40B4-BE49-F238E27FC236}">
                <a16:creationId xmlns:a16="http://schemas.microsoft.com/office/drawing/2014/main" id="{48AD8058-379A-F7EF-3B80-0E342BF813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3999" y="3960783"/>
            <a:ext cx="2755343" cy="2336757"/>
          </a:xfrm>
          <a:prstGeom prst="hexagon">
            <a:avLst/>
          </a:prstGeom>
          <a:noFill/>
          <a:ln w="12700">
            <a:solidFill>
              <a:srgbClr val="07272E"/>
            </a:solidFill>
          </a:ln>
        </p:spPr>
      </p:pic>
      <p:pic>
        <p:nvPicPr>
          <p:cNvPr id="21" name="Picture 20" descr="A person in orange vest and helmet standing next to a machine&#10;&#10;AI-generated content may be incorrect.">
            <a:extLst>
              <a:ext uri="{FF2B5EF4-FFF2-40B4-BE49-F238E27FC236}">
                <a16:creationId xmlns:a16="http://schemas.microsoft.com/office/drawing/2014/main" id="{04F2801B-E909-D4EE-7F7F-793FEFF145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25897" y="6487203"/>
            <a:ext cx="2755343" cy="2336757"/>
          </a:xfrm>
          <a:prstGeom prst="hexagon">
            <a:avLst/>
          </a:prstGeom>
          <a:noFill/>
          <a:ln w="12700">
            <a:solidFill>
              <a:srgbClr val="07272E"/>
            </a:solidFill>
          </a:ln>
        </p:spPr>
      </p:pic>
      <p:pic>
        <p:nvPicPr>
          <p:cNvPr id="19" name="Picture 18" descr="A person working in a tunnel&#10;&#10;AI-generated content may be incorrect.">
            <a:extLst>
              <a:ext uri="{FF2B5EF4-FFF2-40B4-BE49-F238E27FC236}">
                <a16:creationId xmlns:a16="http://schemas.microsoft.com/office/drawing/2014/main" id="{1A6B803C-1673-BFA3-B6AD-480EEBE363A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748181" y="6487203"/>
            <a:ext cx="2726054" cy="2304213"/>
          </a:xfrm>
          <a:prstGeom prst="hexagon">
            <a:avLst/>
          </a:prstGeom>
          <a:noFill/>
          <a:ln w="12700">
            <a:solidFill>
              <a:srgbClr val="07272E"/>
            </a:solidFill>
          </a:ln>
        </p:spPr>
      </p:pic>
      <p:pic>
        <p:nvPicPr>
          <p:cNvPr id="12" name="Picture 11" descr="An airplane in front of a building&#10;&#10;AI-generated content may be incorrect.">
            <a:extLst>
              <a:ext uri="{FF2B5EF4-FFF2-40B4-BE49-F238E27FC236}">
                <a16:creationId xmlns:a16="http://schemas.microsoft.com/office/drawing/2014/main" id="{D85D56DF-4829-AACE-9C1C-64852466B9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748181" y="3910737"/>
            <a:ext cx="2717945" cy="2398481"/>
          </a:xfrm>
          <a:prstGeom prst="hexagon">
            <a:avLst/>
          </a:prstGeom>
          <a:noFill/>
          <a:ln w="12700">
            <a:solidFill>
              <a:srgbClr val="07272E"/>
            </a:solidFill>
          </a:ln>
        </p:spPr>
      </p:pic>
      <p:sp>
        <p:nvSpPr>
          <p:cNvPr id="16" name="Freeform 6">
            <a:extLst>
              <a:ext uri="{FF2B5EF4-FFF2-40B4-BE49-F238E27FC236}">
                <a16:creationId xmlns:a16="http://schemas.microsoft.com/office/drawing/2014/main" id="{621C39DD-CB47-1457-2AC0-7A3A1F130AEC}"/>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7"/>
                </a:ext>
              </a:extLst>
            </a:blip>
            <a:stretch>
              <a:fillRect l="-101941"/>
            </a:stretch>
          </a:blipFill>
        </p:spPr>
        <p:txBody>
          <a:bodyPr/>
          <a:lstStyle/>
          <a:p>
            <a:endParaRPr lang="en-US"/>
          </a:p>
        </p:txBody>
      </p:sp>
      <p:sp>
        <p:nvSpPr>
          <p:cNvPr id="17" name="Freeform 6">
            <a:extLst>
              <a:ext uri="{FF2B5EF4-FFF2-40B4-BE49-F238E27FC236}">
                <a16:creationId xmlns:a16="http://schemas.microsoft.com/office/drawing/2014/main" id="{F140A196-6BED-C40A-1295-E0C8AAF41D5A}"/>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8"/>
                </a:ext>
              </a:extLst>
            </a:blip>
            <a:stretch>
              <a:fillRect l="-101941"/>
            </a:stretch>
          </a:blipFill>
        </p:spPr>
        <p:txBody>
          <a:bodyPr/>
          <a:lstStyle/>
          <a:p>
            <a:endParaRPr lang="en-US"/>
          </a:p>
        </p:txBody>
      </p:sp>
      <p:sp>
        <p:nvSpPr>
          <p:cNvPr id="13" name="TextBox 16">
            <a:extLst>
              <a:ext uri="{FF2B5EF4-FFF2-40B4-BE49-F238E27FC236}">
                <a16:creationId xmlns:a16="http://schemas.microsoft.com/office/drawing/2014/main" id="{67B80D98-78F3-7662-A30A-848B67A904E6}"/>
              </a:ext>
            </a:extLst>
          </p:cNvPr>
          <p:cNvSpPr txBox="1"/>
          <p:nvPr/>
        </p:nvSpPr>
        <p:spPr>
          <a:xfrm>
            <a:off x="850985" y="3799086"/>
            <a:ext cx="5348543" cy="477503"/>
          </a:xfrm>
          <a:prstGeom prst="rect">
            <a:avLst/>
          </a:prstGeom>
        </p:spPr>
        <p:txBody>
          <a:bodyPr wrap="square" lIns="0" tIns="0" rIns="0" bIns="0" rtlCol="0" anchor="t">
            <a:spAutoFit/>
          </a:bodyPr>
          <a:lstStyle/>
          <a:p>
            <a:pPr>
              <a:lnSpc>
                <a:spcPts val="4200"/>
              </a:lnSpc>
            </a:pPr>
            <a:r>
              <a:rPr lang="en-US" sz="2400" b="1" i="1" dirty="0">
                <a:solidFill>
                  <a:srgbClr val="E56B59"/>
                </a:solidFill>
                <a:latin typeface="Mulish" panose="020B0604020202020204" charset="-94"/>
                <a:ea typeface="Arimo Bold Italics"/>
                <a:cs typeface="Arimo Bold Italics"/>
                <a:sym typeface="Arimo Bold Italics"/>
              </a:rPr>
              <a:t>Our Major Projects</a:t>
            </a:r>
          </a:p>
        </p:txBody>
      </p:sp>
      <p:sp>
        <p:nvSpPr>
          <p:cNvPr id="40" name="TextBox 12">
            <a:extLst>
              <a:ext uri="{FF2B5EF4-FFF2-40B4-BE49-F238E27FC236}">
                <a16:creationId xmlns:a16="http://schemas.microsoft.com/office/drawing/2014/main" id="{727CD49D-5805-B336-D7EA-F7019E7AB3E8}"/>
              </a:ext>
            </a:extLst>
          </p:cNvPr>
          <p:cNvSpPr txBox="1"/>
          <p:nvPr/>
        </p:nvSpPr>
        <p:spPr>
          <a:xfrm>
            <a:off x="659897" y="656273"/>
            <a:ext cx="7060975" cy="832344"/>
          </a:xfrm>
          <a:prstGeom prst="rect">
            <a:avLst/>
          </a:prstGeom>
        </p:spPr>
        <p:txBody>
          <a:bodyPr lIns="0" tIns="0" rIns="0" bIns="0" rtlCol="0" anchor="t">
            <a:spAutoFit/>
          </a:bodyPr>
          <a:lstStyle/>
          <a:p>
            <a:pPr>
              <a:lnSpc>
                <a:spcPts val="7440"/>
              </a:lnSpc>
            </a:pPr>
            <a:r>
              <a:rPr lang="en-US" sz="3500" b="1" dirty="0">
                <a:solidFill>
                  <a:srgbClr val="07272E"/>
                </a:solidFill>
                <a:latin typeface="Mulish" panose="020B0604020202020204" charset="-94"/>
                <a:ea typeface="Inter Bold"/>
                <a:cs typeface="Inter Bold"/>
                <a:sym typeface="Inter Bold"/>
              </a:rPr>
              <a:t>TRANSPORTATION PROJECTS</a:t>
            </a:r>
          </a:p>
        </p:txBody>
      </p:sp>
      <p:grpSp>
        <p:nvGrpSpPr>
          <p:cNvPr id="58" name="Group 57">
            <a:extLst>
              <a:ext uri="{FF2B5EF4-FFF2-40B4-BE49-F238E27FC236}">
                <a16:creationId xmlns:a16="http://schemas.microsoft.com/office/drawing/2014/main" id="{EDB7AB49-1DE3-A4B5-5249-B65397E914F8}"/>
              </a:ext>
            </a:extLst>
          </p:cNvPr>
          <p:cNvGrpSpPr/>
          <p:nvPr/>
        </p:nvGrpSpPr>
        <p:grpSpPr>
          <a:xfrm>
            <a:off x="-533400" y="1377635"/>
            <a:ext cx="19058835" cy="1975492"/>
            <a:chOff x="-237435" y="1282221"/>
            <a:chExt cx="19058835" cy="1975492"/>
          </a:xfrm>
        </p:grpSpPr>
        <p:pic>
          <p:nvPicPr>
            <p:cNvPr id="46" name="Picture 45" descr="A black and grey road&#10;&#10;AI-generated content may be incorrect.">
              <a:extLst>
                <a:ext uri="{FF2B5EF4-FFF2-40B4-BE49-F238E27FC236}">
                  <a16:creationId xmlns:a16="http://schemas.microsoft.com/office/drawing/2014/main" id="{8B9D52CD-C4C7-AF08-ED96-36E030FB250D}"/>
                </a:ext>
              </a:extLst>
            </p:cNvPr>
            <p:cNvPicPr>
              <a:picLocks noChangeAspect="1"/>
            </p:cNvPicPr>
            <p:nvPr/>
          </p:nvPicPr>
          <p:blipFill>
            <a:blip r:embed="rId9">
              <a:extLst>
                <a:ext uri="{28A0092B-C50C-407E-A947-70E740481C1C}">
                  <a14:useLocalDpi xmlns:a14="http://schemas.microsoft.com/office/drawing/2010/main" val="0"/>
                </a:ext>
              </a:extLst>
            </a:blip>
            <a:srcRect t="26983" r="731" b="21643"/>
            <a:stretch/>
          </p:blipFill>
          <p:spPr>
            <a:xfrm>
              <a:off x="734549" y="1282221"/>
              <a:ext cx="15389956" cy="1388127"/>
            </a:xfrm>
            <a:prstGeom prst="rect">
              <a:avLst/>
            </a:prstGeom>
          </p:spPr>
        </p:pic>
        <p:sp>
          <p:nvSpPr>
            <p:cNvPr id="47" name="TextBox 16">
              <a:extLst>
                <a:ext uri="{FF2B5EF4-FFF2-40B4-BE49-F238E27FC236}">
                  <a16:creationId xmlns:a16="http://schemas.microsoft.com/office/drawing/2014/main" id="{72F7A5F0-DCE4-D71A-2E4E-F418EEB0E970}"/>
                </a:ext>
              </a:extLst>
            </p:cNvPr>
            <p:cNvSpPr txBox="1"/>
            <p:nvPr/>
          </p:nvSpPr>
          <p:spPr>
            <a:xfrm>
              <a:off x="2079536" y="2527357"/>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+40</a:t>
              </a:r>
            </a:p>
          </p:txBody>
        </p:sp>
        <p:sp>
          <p:nvSpPr>
            <p:cNvPr id="48" name="TextBox 16">
              <a:extLst>
                <a:ext uri="{FF2B5EF4-FFF2-40B4-BE49-F238E27FC236}">
                  <a16:creationId xmlns:a16="http://schemas.microsoft.com/office/drawing/2014/main" id="{076F3AE1-6C35-32EA-9FE8-8285F04F663D}"/>
                </a:ext>
              </a:extLst>
            </p:cNvPr>
            <p:cNvSpPr txBox="1"/>
            <p:nvPr/>
          </p:nvSpPr>
          <p:spPr>
            <a:xfrm>
              <a:off x="-237435" y="3020917"/>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Transportation Projects</a:t>
              </a:r>
            </a:p>
          </p:txBody>
        </p:sp>
        <p:sp>
          <p:nvSpPr>
            <p:cNvPr id="49" name="TextBox 16">
              <a:extLst>
                <a:ext uri="{FF2B5EF4-FFF2-40B4-BE49-F238E27FC236}">
                  <a16:creationId xmlns:a16="http://schemas.microsoft.com/office/drawing/2014/main" id="{30BDE3D9-04C0-D32E-0CD2-C06C222DE641}"/>
                </a:ext>
              </a:extLst>
            </p:cNvPr>
            <p:cNvSpPr txBox="1"/>
            <p:nvPr/>
          </p:nvSpPr>
          <p:spPr>
            <a:xfrm>
              <a:off x="4643574" y="2527357"/>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+100 km</a:t>
              </a:r>
            </a:p>
          </p:txBody>
        </p:sp>
        <p:sp>
          <p:nvSpPr>
            <p:cNvPr id="50" name="TextBox 16">
              <a:extLst>
                <a:ext uri="{FF2B5EF4-FFF2-40B4-BE49-F238E27FC236}">
                  <a16:creationId xmlns:a16="http://schemas.microsoft.com/office/drawing/2014/main" id="{86901BA4-2CD4-7814-3FF4-14CE348412DE}"/>
                </a:ext>
              </a:extLst>
            </p:cNvPr>
            <p:cNvSpPr txBox="1"/>
            <p:nvPr/>
          </p:nvSpPr>
          <p:spPr>
            <a:xfrm>
              <a:off x="2668294" y="3020917"/>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Metro Line</a:t>
              </a:r>
            </a:p>
          </p:txBody>
        </p:sp>
        <p:sp>
          <p:nvSpPr>
            <p:cNvPr id="51" name="TextBox 16">
              <a:extLst>
                <a:ext uri="{FF2B5EF4-FFF2-40B4-BE49-F238E27FC236}">
                  <a16:creationId xmlns:a16="http://schemas.microsoft.com/office/drawing/2014/main" id="{D266A7BE-C355-7E0D-EA36-EEAAEF689518}"/>
                </a:ext>
              </a:extLst>
            </p:cNvPr>
            <p:cNvSpPr txBox="1"/>
            <p:nvPr/>
          </p:nvSpPr>
          <p:spPr>
            <a:xfrm>
              <a:off x="7711587" y="2527357"/>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+900 km</a:t>
              </a:r>
            </a:p>
          </p:txBody>
        </p:sp>
        <p:sp>
          <p:nvSpPr>
            <p:cNvPr id="52" name="TextBox 16">
              <a:extLst>
                <a:ext uri="{FF2B5EF4-FFF2-40B4-BE49-F238E27FC236}">
                  <a16:creationId xmlns:a16="http://schemas.microsoft.com/office/drawing/2014/main" id="{FC6E48B0-B470-A3BF-1F80-0F77166EAB2A}"/>
                </a:ext>
              </a:extLst>
            </p:cNvPr>
            <p:cNvSpPr txBox="1"/>
            <p:nvPr/>
          </p:nvSpPr>
          <p:spPr>
            <a:xfrm>
              <a:off x="5680285" y="3020917"/>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Highway</a:t>
              </a:r>
            </a:p>
          </p:txBody>
        </p:sp>
        <p:sp>
          <p:nvSpPr>
            <p:cNvPr id="53" name="TextBox 16">
              <a:extLst>
                <a:ext uri="{FF2B5EF4-FFF2-40B4-BE49-F238E27FC236}">
                  <a16:creationId xmlns:a16="http://schemas.microsoft.com/office/drawing/2014/main" id="{01B20F1A-E1E7-49D8-2657-A06A9C8EB5CD}"/>
                </a:ext>
              </a:extLst>
            </p:cNvPr>
            <p:cNvSpPr txBox="1"/>
            <p:nvPr/>
          </p:nvSpPr>
          <p:spPr>
            <a:xfrm>
              <a:off x="10262178" y="2527357"/>
              <a:ext cx="5348543" cy="483530"/>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+300.000 </a:t>
              </a:r>
              <a:r>
                <a:rPr lang="en-US" sz="2400" b="1" i="0" dirty="0">
                  <a:solidFill>
                    <a:srgbClr val="E56B59"/>
                  </a:solidFill>
                  <a:effectLst/>
                  <a:latin typeface="Mulish" pitchFamily="2" charset="-94"/>
                </a:rPr>
                <a:t>m²</a:t>
              </a:r>
              <a:r>
                <a:rPr lang="en-US" sz="2400" b="1" dirty="0">
                  <a:solidFill>
                    <a:srgbClr val="E56B59"/>
                  </a:solidFill>
                  <a:latin typeface="Mulish" panose="020B0604020202020204" charset="-94"/>
                  <a:ea typeface="Arimo Bold Italics"/>
                  <a:cs typeface="Arimo Bold Italics"/>
                  <a:sym typeface="Arimo Bold Italics"/>
                </a:rPr>
                <a:t> </a:t>
              </a:r>
            </a:p>
          </p:txBody>
        </p:sp>
        <p:sp>
          <p:nvSpPr>
            <p:cNvPr id="54" name="TextBox 16">
              <a:extLst>
                <a:ext uri="{FF2B5EF4-FFF2-40B4-BE49-F238E27FC236}">
                  <a16:creationId xmlns:a16="http://schemas.microsoft.com/office/drawing/2014/main" id="{E58C5D62-95D2-B8CA-2033-54BF98ED9E25}"/>
                </a:ext>
              </a:extLst>
            </p:cNvPr>
            <p:cNvSpPr txBox="1"/>
            <p:nvPr/>
          </p:nvSpPr>
          <p:spPr>
            <a:xfrm>
              <a:off x="8496502" y="3020917"/>
              <a:ext cx="5348543" cy="236796"/>
            </a:xfrm>
            <a:prstGeom prst="rect">
              <a:avLst/>
            </a:prstGeom>
          </p:spPr>
          <p:txBody>
            <a:bodyPr wrap="square" lIns="0" tIns="0" rIns="0" bIns="0" rtlCol="0" anchor="t">
              <a:spAutoFit/>
            </a:bodyPr>
            <a:lstStyle/>
            <a:p>
              <a:pPr algn="ctr">
                <a:lnSpc>
                  <a:spcPct val="120000"/>
                </a:lnSpc>
              </a:pPr>
              <a:r>
                <a:rPr lang="en-US" sz="1400" i="1" dirty="0">
                  <a:latin typeface="Mulish" panose="020B0604020202020204" charset="-94"/>
                  <a:ea typeface="Arimo Bold Italics"/>
                  <a:cs typeface="Arimo Bold Italics"/>
                  <a:sym typeface="Arimo Bold Italics"/>
                </a:rPr>
                <a:t>Airport Buildings</a:t>
              </a:r>
            </a:p>
          </p:txBody>
        </p:sp>
        <p:sp>
          <p:nvSpPr>
            <p:cNvPr id="55" name="TextBox 16">
              <a:extLst>
                <a:ext uri="{FF2B5EF4-FFF2-40B4-BE49-F238E27FC236}">
                  <a16:creationId xmlns:a16="http://schemas.microsoft.com/office/drawing/2014/main" id="{559F2152-A0B2-F24D-AB2D-652F38DF0160}"/>
                </a:ext>
              </a:extLst>
            </p:cNvPr>
            <p:cNvSpPr txBox="1"/>
            <p:nvPr/>
          </p:nvSpPr>
          <p:spPr>
            <a:xfrm>
              <a:off x="13472857" y="2527357"/>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+410 km</a:t>
              </a:r>
            </a:p>
          </p:txBody>
        </p:sp>
        <p:sp>
          <p:nvSpPr>
            <p:cNvPr id="56" name="TextBox 16">
              <a:extLst>
                <a:ext uri="{FF2B5EF4-FFF2-40B4-BE49-F238E27FC236}">
                  <a16:creationId xmlns:a16="http://schemas.microsoft.com/office/drawing/2014/main" id="{03E2C109-0C33-5401-0013-B56E8BC9CAF4}"/>
                </a:ext>
              </a:extLst>
            </p:cNvPr>
            <p:cNvSpPr txBox="1"/>
            <p:nvPr/>
          </p:nvSpPr>
          <p:spPr>
            <a:xfrm>
              <a:off x="11610037" y="3020917"/>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High-Speed Train Railway Line</a:t>
              </a:r>
            </a:p>
          </p:txBody>
        </p:sp>
      </p:grpSp>
      <p:grpSp>
        <p:nvGrpSpPr>
          <p:cNvPr id="2" name="Group 7">
            <a:extLst>
              <a:ext uri="{FF2B5EF4-FFF2-40B4-BE49-F238E27FC236}">
                <a16:creationId xmlns:a16="http://schemas.microsoft.com/office/drawing/2014/main" id="{98C9BC45-CF1E-E854-AA76-16860A739526}"/>
              </a:ext>
            </a:extLst>
          </p:cNvPr>
          <p:cNvGrpSpPr/>
          <p:nvPr/>
        </p:nvGrpSpPr>
        <p:grpSpPr>
          <a:xfrm>
            <a:off x="0" y="0"/>
            <a:ext cx="181593" cy="10287000"/>
            <a:chOff x="0" y="0"/>
            <a:chExt cx="47827" cy="2709333"/>
          </a:xfrm>
        </p:grpSpPr>
        <p:sp>
          <p:nvSpPr>
            <p:cNvPr id="3" name="Freeform 8">
              <a:extLst>
                <a:ext uri="{FF2B5EF4-FFF2-40B4-BE49-F238E27FC236}">
                  <a16:creationId xmlns:a16="http://schemas.microsoft.com/office/drawing/2014/main" id="{9F36AD52-14A8-9290-93A0-F57FF3C6E03B}"/>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4" name="TextBox 9">
              <a:extLst>
                <a:ext uri="{FF2B5EF4-FFF2-40B4-BE49-F238E27FC236}">
                  <a16:creationId xmlns:a16="http://schemas.microsoft.com/office/drawing/2014/main" id="{7F076985-EA20-805D-889C-0E598F48BDEC}"/>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grpSp>
        <p:nvGrpSpPr>
          <p:cNvPr id="9" name="Group 2">
            <a:extLst>
              <a:ext uri="{FF2B5EF4-FFF2-40B4-BE49-F238E27FC236}">
                <a16:creationId xmlns:a16="http://schemas.microsoft.com/office/drawing/2014/main" id="{5C6C823C-C4EC-3B2E-E553-B4C88F6D3E5F}"/>
              </a:ext>
            </a:extLst>
          </p:cNvPr>
          <p:cNvGrpSpPr/>
          <p:nvPr/>
        </p:nvGrpSpPr>
        <p:grpSpPr>
          <a:xfrm>
            <a:off x="661143" y="642326"/>
            <a:ext cx="1426811" cy="61600"/>
            <a:chOff x="0" y="0"/>
            <a:chExt cx="375786" cy="16224"/>
          </a:xfrm>
        </p:grpSpPr>
        <p:sp>
          <p:nvSpPr>
            <p:cNvPr id="10" name="Freeform 3">
              <a:extLst>
                <a:ext uri="{FF2B5EF4-FFF2-40B4-BE49-F238E27FC236}">
                  <a16:creationId xmlns:a16="http://schemas.microsoft.com/office/drawing/2014/main" id="{02102762-ECFA-2EA7-4D7D-C09FFDAEA7AF}"/>
                </a:ext>
              </a:extLst>
            </p:cNvPr>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p>
          </p:txBody>
        </p:sp>
        <p:sp>
          <p:nvSpPr>
            <p:cNvPr id="11" name="TextBox 4">
              <a:extLst>
                <a:ext uri="{FF2B5EF4-FFF2-40B4-BE49-F238E27FC236}">
                  <a16:creationId xmlns:a16="http://schemas.microsoft.com/office/drawing/2014/main" id="{BB9195DA-3506-CE46-20A1-C83CE1626F2D}"/>
                </a:ext>
              </a:extLst>
            </p:cNvPr>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a:p>
          </p:txBody>
        </p:sp>
      </p:grpSp>
      <p:pic>
        <p:nvPicPr>
          <p:cNvPr id="1034" name="Picture 10" descr="İstanbul Metro Levent - Hisarüstü Raylı Sistem Hattı">
            <a:extLst>
              <a:ext uri="{FF2B5EF4-FFF2-40B4-BE49-F238E27FC236}">
                <a16:creationId xmlns:a16="http://schemas.microsoft.com/office/drawing/2014/main" id="{EBA16D5B-A732-549C-6588-2D25A8B1DC8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464177" y="7729003"/>
            <a:ext cx="2726266" cy="2327153"/>
          </a:xfrm>
          <a:prstGeom prst="hexagon">
            <a:avLst/>
          </a:prstGeom>
          <a:noFill/>
          <a:ln w="12700">
            <a:solidFill>
              <a:srgbClr val="07272E"/>
            </a:solidFill>
          </a:ln>
          <a:extLst>
            <a:ext uri="{909E8E84-426E-40DD-AFC4-6F175D3DCCD1}">
              <a14:hiddenFill xmlns:a14="http://schemas.microsoft.com/office/drawing/2010/main">
                <a:solidFill>
                  <a:srgbClr val="FFFFFF"/>
                </a:solidFill>
              </a14:hiddenFill>
            </a:ext>
          </a:extLst>
        </p:spPr>
      </p:pic>
      <p:pic>
        <p:nvPicPr>
          <p:cNvPr id="1036" name="Picture 12" descr="Büyük Almatı Çevreyolu Yapımı ve İşletilmesi Projesi">
            <a:extLst>
              <a:ext uri="{FF2B5EF4-FFF2-40B4-BE49-F238E27FC236}">
                <a16:creationId xmlns:a16="http://schemas.microsoft.com/office/drawing/2014/main" id="{C6835920-86BE-E302-E983-0DEC31AA9E6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446728" y="5220701"/>
            <a:ext cx="2742883" cy="2327153"/>
          </a:xfrm>
          <a:prstGeom prst="hexagon">
            <a:avLst/>
          </a:prstGeom>
          <a:noFill/>
          <a:ln w="12700">
            <a:solidFill>
              <a:srgbClr val="07272E"/>
            </a:solidFill>
          </a:ln>
          <a:extLst>
            <a:ext uri="{909E8E84-426E-40DD-AFC4-6F175D3DCCD1}">
              <a14:hiddenFill xmlns:a14="http://schemas.microsoft.com/office/drawing/2010/main">
                <a:solidFill>
                  <a:srgbClr val="FFFFFF"/>
                </a:solidFill>
              </a14:hiddenFill>
            </a:ext>
          </a:extLst>
        </p:spPr>
      </p:pic>
      <p:sp>
        <p:nvSpPr>
          <p:cNvPr id="5" name="TextBox 13">
            <a:extLst>
              <a:ext uri="{FF2B5EF4-FFF2-40B4-BE49-F238E27FC236}">
                <a16:creationId xmlns:a16="http://schemas.microsoft.com/office/drawing/2014/main" id="{EA9968E4-2AB5-6B14-86F2-72944A5418B6}"/>
              </a:ext>
            </a:extLst>
          </p:cNvPr>
          <p:cNvSpPr txBox="1"/>
          <p:nvPr/>
        </p:nvSpPr>
        <p:spPr>
          <a:xfrm>
            <a:off x="609600" y="4436522"/>
            <a:ext cx="8395359" cy="4521815"/>
          </a:xfrm>
          <a:prstGeom prst="rect">
            <a:avLst/>
          </a:prstGeom>
        </p:spPr>
        <p:txBody>
          <a:bodyPr wrap="square" lIns="0" tIns="0" rIns="0" bIns="0" rtlCol="0" anchor="t">
            <a:spAutoFit/>
          </a:bodyPr>
          <a:lstStyle/>
          <a:p>
            <a:pPr marL="367029" lvl="1" indent="-183514">
              <a:lnSpc>
                <a:spcPct val="150000"/>
              </a:lnSpc>
              <a:buFont typeface="Arial"/>
              <a:buChar char="•"/>
            </a:pPr>
            <a:r>
              <a:rPr lang="en" dirty="0">
                <a:solidFill>
                  <a:srgbClr val="07272E"/>
                </a:solidFill>
                <a:latin typeface="Mulish"/>
                <a:ea typeface="Mulish"/>
                <a:cs typeface="Mulish"/>
                <a:sym typeface="Mulish"/>
              </a:rPr>
              <a:t>Almaty Ring Road Project (BAKAD – Kazakhstan)</a:t>
            </a:r>
          </a:p>
          <a:p>
            <a:pPr marL="367029" lvl="1" indent="-183514">
              <a:lnSpc>
                <a:spcPct val="150000"/>
              </a:lnSpc>
              <a:buFont typeface="Arial"/>
              <a:buChar char="•"/>
            </a:pPr>
            <a:r>
              <a:rPr lang="en" dirty="0">
                <a:solidFill>
                  <a:srgbClr val="07272E"/>
                </a:solidFill>
                <a:latin typeface="Mulish"/>
                <a:ea typeface="Mulish"/>
                <a:cs typeface="Mulish"/>
                <a:sym typeface="Mulish"/>
              </a:rPr>
              <a:t>Henri Coanda M6 Metro Lot 1.1: 1 Mai-Tokyo (Romania)</a:t>
            </a:r>
          </a:p>
          <a:p>
            <a:pPr marL="367029" lvl="1" indent="-183514">
              <a:lnSpc>
                <a:spcPct val="150000"/>
              </a:lnSpc>
              <a:buFont typeface="Arial"/>
              <a:buChar char="•"/>
            </a:pPr>
            <a:r>
              <a:rPr lang="en" dirty="0">
                <a:solidFill>
                  <a:srgbClr val="07272E"/>
                </a:solidFill>
                <a:latin typeface="Mulish"/>
                <a:ea typeface="Mulish"/>
                <a:cs typeface="Mulish"/>
                <a:sym typeface="Mulish"/>
              </a:rPr>
              <a:t>Bucharest Southern Ring Road Lot-1 and Lot-2 (Romania)</a:t>
            </a:r>
          </a:p>
          <a:p>
            <a:pPr marL="367029" lvl="1" indent="-183514">
              <a:lnSpc>
                <a:spcPct val="150000"/>
              </a:lnSpc>
              <a:buFont typeface="Arial"/>
              <a:buChar char="•"/>
            </a:pPr>
            <a:r>
              <a:rPr lang="en" dirty="0">
                <a:solidFill>
                  <a:srgbClr val="07272E"/>
                </a:solidFill>
                <a:latin typeface="Mulish"/>
                <a:ea typeface="Mulish"/>
                <a:cs typeface="Mulish"/>
                <a:sym typeface="Mulish"/>
              </a:rPr>
              <a:t>Kabataş-Mecidiyeköy-Mahmutbey Metro (Türkiye)</a:t>
            </a:r>
          </a:p>
          <a:p>
            <a:pPr marL="367029" lvl="1" indent="-183514">
              <a:lnSpc>
                <a:spcPct val="150000"/>
              </a:lnSpc>
              <a:buFont typeface="Arial"/>
              <a:buChar char="•"/>
            </a:pPr>
            <a:r>
              <a:rPr lang="en" dirty="0">
                <a:solidFill>
                  <a:srgbClr val="07272E"/>
                </a:solidFill>
                <a:latin typeface="Mulish"/>
                <a:ea typeface="Mulish"/>
                <a:cs typeface="Mulish"/>
                <a:sym typeface="Mulish"/>
              </a:rPr>
              <a:t>Ankara Metro Electromechanical Works (Türkiye)</a:t>
            </a:r>
          </a:p>
          <a:p>
            <a:pPr marL="367029" lvl="1" indent="-183514">
              <a:lnSpc>
                <a:spcPct val="150000"/>
              </a:lnSpc>
              <a:buFont typeface="Arial"/>
              <a:buChar char="•"/>
            </a:pPr>
            <a:r>
              <a:rPr lang="en" dirty="0">
                <a:solidFill>
                  <a:srgbClr val="07272E"/>
                </a:solidFill>
                <a:latin typeface="Mulish"/>
                <a:ea typeface="Mulish"/>
                <a:cs typeface="Mulish"/>
                <a:sym typeface="Mulish"/>
              </a:rPr>
              <a:t>Hacıosman-Levent-Hisarüstü Metro (Türkiye)</a:t>
            </a:r>
          </a:p>
          <a:p>
            <a:pPr marL="367029" lvl="1" indent="-183514">
              <a:lnSpc>
                <a:spcPct val="150000"/>
              </a:lnSpc>
              <a:buFont typeface="Arial"/>
              <a:buChar char="•"/>
            </a:pPr>
            <a:r>
              <a:rPr lang="en" dirty="0">
                <a:solidFill>
                  <a:srgbClr val="07272E"/>
                </a:solidFill>
                <a:latin typeface="Mulish"/>
                <a:ea typeface="Mulish"/>
                <a:cs typeface="Mulish"/>
                <a:sym typeface="Mulish"/>
              </a:rPr>
              <a:t>Taksim-Yenikapı Metro (Türkiye)</a:t>
            </a:r>
          </a:p>
          <a:p>
            <a:pPr marL="367029" lvl="1" indent="-183514">
              <a:lnSpc>
                <a:spcPct val="150000"/>
              </a:lnSpc>
              <a:buFont typeface="Arial"/>
              <a:buChar char="•"/>
            </a:pPr>
            <a:r>
              <a:rPr lang="en" dirty="0">
                <a:solidFill>
                  <a:srgbClr val="07272E"/>
                </a:solidFill>
                <a:latin typeface="Mulish"/>
                <a:ea typeface="Mulish"/>
                <a:cs typeface="Mulish"/>
                <a:sym typeface="Mulish"/>
              </a:rPr>
              <a:t>Ankara-Istanbul High-Speed Rail Railway (Türkiye)</a:t>
            </a:r>
          </a:p>
          <a:p>
            <a:pPr marL="367029" lvl="1" indent="-183514">
              <a:lnSpc>
                <a:spcPct val="150000"/>
              </a:lnSpc>
              <a:buFont typeface="Arial"/>
              <a:buChar char="•"/>
            </a:pPr>
            <a:r>
              <a:rPr lang="en" dirty="0">
                <a:solidFill>
                  <a:srgbClr val="07272E"/>
                </a:solidFill>
                <a:latin typeface="Mulish"/>
                <a:ea typeface="Mulish"/>
                <a:cs typeface="Mulish"/>
                <a:sym typeface="Mulish"/>
              </a:rPr>
              <a:t>Samsun Light Rail System Line (Türkiye)</a:t>
            </a:r>
          </a:p>
          <a:p>
            <a:pPr marL="367029" lvl="1" indent="-183514">
              <a:lnSpc>
                <a:spcPct val="150000"/>
              </a:lnSpc>
              <a:buFont typeface="Arial"/>
              <a:buChar char="•"/>
            </a:pPr>
            <a:r>
              <a:rPr lang="en" dirty="0">
                <a:solidFill>
                  <a:srgbClr val="07272E"/>
                </a:solidFill>
                <a:latin typeface="Mulish"/>
                <a:ea typeface="Mulish"/>
                <a:cs typeface="Mulish"/>
                <a:sym typeface="Mulish"/>
              </a:rPr>
              <a:t>Boryspil International Airport (Ukraine)</a:t>
            </a:r>
          </a:p>
          <a:p>
            <a:pPr marL="367029" lvl="1" indent="-183514">
              <a:lnSpc>
                <a:spcPct val="150000"/>
              </a:lnSpc>
              <a:buFont typeface="Arial"/>
              <a:buChar char="•"/>
            </a:pPr>
            <a:r>
              <a:rPr lang="en" dirty="0">
                <a:solidFill>
                  <a:srgbClr val="07272E"/>
                </a:solidFill>
                <a:latin typeface="Mulish"/>
                <a:ea typeface="Mulish"/>
                <a:cs typeface="Mulish"/>
                <a:sym typeface="Mulish"/>
              </a:rPr>
              <a:t>Astana International Airport (Kazakhstan)</a:t>
            </a:r>
            <a:endParaRPr lang="en-US" sz="2000" dirty="0">
              <a:solidFill>
                <a:srgbClr val="07272E"/>
              </a:solidFill>
              <a:latin typeface="Mulish"/>
              <a:ea typeface="Mulish"/>
              <a:cs typeface="Mulish"/>
              <a:sym typeface="Mulish"/>
            </a:endParaRPr>
          </a:p>
        </p:txBody>
      </p:sp>
    </p:spTree>
    <p:extLst>
      <p:ext uri="{BB962C8B-B14F-4D97-AF65-F5344CB8AC3E}">
        <p14:creationId xmlns:p14="http://schemas.microsoft.com/office/powerpoint/2010/main" val="2002747758"/>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anim calcmode="lin" valueType="num">
                                      <p:cBhvr>
                                        <p:cTn id="12" dur="1000" fill="hold"/>
                                        <p:tgtEl>
                                          <p:spTgt spid="9"/>
                                        </p:tgtEl>
                                        <p:attrNameLst>
                                          <p:attrName>ppt_x</p:attrName>
                                        </p:attrNameLst>
                                      </p:cBhvr>
                                      <p:tavLst>
                                        <p:tav tm="0">
                                          <p:val>
                                            <p:strVal val="#ppt_x"/>
                                          </p:val>
                                        </p:tav>
                                        <p:tav tm="100000">
                                          <p:val>
                                            <p:strVal val="#ppt_x"/>
                                          </p:val>
                                        </p:tav>
                                      </p:tavLst>
                                    </p:anim>
                                    <p:anim calcmode="lin" valueType="num">
                                      <p:cBhvr>
                                        <p:cTn id="13" dur="1000" fill="hold"/>
                                        <p:tgtEl>
                                          <p:spTgt spid="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anim calcmode="lin" valueType="num">
                                      <p:cBhvr>
                                        <p:cTn id="17" dur="1000" fill="hold"/>
                                        <p:tgtEl>
                                          <p:spTgt spid="40"/>
                                        </p:tgtEl>
                                        <p:attrNameLst>
                                          <p:attrName>ppt_x</p:attrName>
                                        </p:attrNameLst>
                                      </p:cBhvr>
                                      <p:tavLst>
                                        <p:tav tm="0">
                                          <p:val>
                                            <p:strVal val="#ppt_x"/>
                                          </p:val>
                                        </p:tav>
                                        <p:tav tm="100000">
                                          <p:val>
                                            <p:strVal val="#ppt_x"/>
                                          </p:val>
                                        </p:tav>
                                      </p:tavLst>
                                    </p:anim>
                                    <p:anim calcmode="lin" valueType="num">
                                      <p:cBhvr>
                                        <p:cTn id="18" dur="1000" fill="hold"/>
                                        <p:tgtEl>
                                          <p:spTgt spid="4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1000"/>
                                        <p:tgtEl>
                                          <p:spTgt spid="58"/>
                                        </p:tgtEl>
                                      </p:cBhvr>
                                    </p:animEffect>
                                    <p:anim calcmode="lin" valueType="num">
                                      <p:cBhvr>
                                        <p:cTn id="23" dur="1000" fill="hold"/>
                                        <p:tgtEl>
                                          <p:spTgt spid="58"/>
                                        </p:tgtEl>
                                        <p:attrNameLst>
                                          <p:attrName>ppt_x</p:attrName>
                                        </p:attrNameLst>
                                      </p:cBhvr>
                                      <p:tavLst>
                                        <p:tav tm="0">
                                          <p:val>
                                            <p:strVal val="#ppt_x"/>
                                          </p:val>
                                        </p:tav>
                                        <p:tav tm="100000">
                                          <p:val>
                                            <p:strVal val="#ppt_x"/>
                                          </p:val>
                                        </p:tav>
                                      </p:tavLst>
                                    </p:anim>
                                    <p:anim calcmode="lin" valueType="num">
                                      <p:cBhvr>
                                        <p:cTn id="24" dur="10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down)">
                                      <p:cBhvr>
                                        <p:cTn id="39" dur="750"/>
                                        <p:tgtEl>
                                          <p:spTgt spid="23"/>
                                        </p:tgtEl>
                                      </p:cBhvr>
                                    </p:animEffect>
                                  </p:childTnLst>
                                </p:cTn>
                              </p:par>
                            </p:childTnLst>
                          </p:cTn>
                        </p:par>
                        <p:par>
                          <p:cTn id="40" fill="hold">
                            <p:stCondLst>
                              <p:cond delay="4750"/>
                            </p:stCondLst>
                            <p:childTnLst>
                              <p:par>
                                <p:cTn id="41" presetID="22" presetClass="entr" presetSubtype="4"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childTnLst>
                          </p:cTn>
                        </p:par>
                        <p:par>
                          <p:cTn id="44" fill="hold">
                            <p:stCondLst>
                              <p:cond delay="5250"/>
                            </p:stCondLst>
                            <p:childTnLst>
                              <p:par>
                                <p:cTn id="45" presetID="22" presetClass="entr" presetSubtype="4" fill="hold" nodeType="afterEffect">
                                  <p:stCondLst>
                                    <p:cond delay="0"/>
                                  </p:stCondLst>
                                  <p:childTnLst>
                                    <p:set>
                                      <p:cBhvr>
                                        <p:cTn id="46" dur="1" fill="hold">
                                          <p:stCondLst>
                                            <p:cond delay="0"/>
                                          </p:stCondLst>
                                        </p:cTn>
                                        <p:tgtEl>
                                          <p:spTgt spid="1034"/>
                                        </p:tgtEl>
                                        <p:attrNameLst>
                                          <p:attrName>style.visibility</p:attrName>
                                        </p:attrNameLst>
                                      </p:cBhvr>
                                      <p:to>
                                        <p:strVal val="visible"/>
                                      </p:to>
                                    </p:set>
                                    <p:animEffect transition="in" filter="wipe(down)">
                                      <p:cBhvr>
                                        <p:cTn id="47" dur="750"/>
                                        <p:tgtEl>
                                          <p:spTgt spid="1034"/>
                                        </p:tgtEl>
                                      </p:cBhvr>
                                    </p:animEffect>
                                  </p:childTnLst>
                                </p:cTn>
                              </p:par>
                            </p:childTnLst>
                          </p:cTn>
                        </p:par>
                        <p:par>
                          <p:cTn id="48" fill="hold">
                            <p:stCondLst>
                              <p:cond delay="6000"/>
                            </p:stCondLst>
                            <p:childTnLst>
                              <p:par>
                                <p:cTn id="49" presetID="22" presetClass="entr" presetSubtype="4"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down)">
                                      <p:cBhvr>
                                        <p:cTn id="51" dur="500"/>
                                        <p:tgtEl>
                                          <p:spTgt spid="19"/>
                                        </p:tgtEl>
                                      </p:cBhvr>
                                    </p:animEffect>
                                  </p:childTnLst>
                                </p:cTn>
                              </p:par>
                            </p:childTnLst>
                          </p:cTn>
                        </p:par>
                        <p:par>
                          <p:cTn id="52" fill="hold">
                            <p:stCondLst>
                              <p:cond delay="6500"/>
                            </p:stCondLst>
                            <p:childTnLst>
                              <p:par>
                                <p:cTn id="53" presetID="22" presetClass="entr" presetSubtype="4"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down)">
                                      <p:cBhvr>
                                        <p:cTn id="55" dur="500"/>
                                        <p:tgtEl>
                                          <p:spTgt spid="12"/>
                                        </p:tgtEl>
                                      </p:cBhvr>
                                    </p:animEffect>
                                  </p:childTnLst>
                                </p:cTn>
                              </p:par>
                            </p:childTnLst>
                          </p:cTn>
                        </p:par>
                        <p:par>
                          <p:cTn id="56" fill="hold">
                            <p:stCondLst>
                              <p:cond delay="7000"/>
                            </p:stCondLst>
                            <p:childTnLst>
                              <p:par>
                                <p:cTn id="57" presetID="22" presetClass="entr" presetSubtype="4" fill="hold" nodeType="afterEffect">
                                  <p:stCondLst>
                                    <p:cond delay="0"/>
                                  </p:stCondLst>
                                  <p:childTnLst>
                                    <p:set>
                                      <p:cBhvr>
                                        <p:cTn id="58" dur="1" fill="hold">
                                          <p:stCondLst>
                                            <p:cond delay="0"/>
                                          </p:stCondLst>
                                        </p:cTn>
                                        <p:tgtEl>
                                          <p:spTgt spid="1036"/>
                                        </p:tgtEl>
                                        <p:attrNameLst>
                                          <p:attrName>style.visibility</p:attrName>
                                        </p:attrNameLst>
                                      </p:cBhvr>
                                      <p:to>
                                        <p:strVal val="visible"/>
                                      </p:to>
                                    </p:set>
                                    <p:animEffect transition="in" filter="wipe(down)">
                                      <p:cBhvr>
                                        <p:cTn id="59" dur="750"/>
                                        <p:tgtEl>
                                          <p:spTgt spid="1036"/>
                                        </p:tgtEl>
                                      </p:cBhvr>
                                    </p:animEffect>
                                  </p:childTnLst>
                                </p:cTn>
                              </p:par>
                            </p:childTnLst>
                          </p:cTn>
                        </p:par>
                        <p:par>
                          <p:cTn id="60" fill="hold">
                            <p:stCondLst>
                              <p:cond delay="7750"/>
                            </p:stCondLst>
                            <p:childTnLst>
                              <p:par>
                                <p:cTn id="61" presetID="10" presetClass="entr" presetSubtype="0"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1000"/>
                                        <p:tgtEl>
                                          <p:spTgt spid="16"/>
                                        </p:tgtEl>
                                      </p:cBhvr>
                                    </p:animEffect>
                                  </p:childTnLst>
                                </p:cTn>
                              </p:par>
                            </p:childTnLst>
                          </p:cTn>
                        </p:par>
                        <p:par>
                          <p:cTn id="64" fill="hold">
                            <p:stCondLst>
                              <p:cond delay="8750"/>
                            </p:stCondLst>
                            <p:childTnLst>
                              <p:par>
                                <p:cTn id="65" presetID="10"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3" grpId="0"/>
      <p:bldP spid="40"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8354D-236F-E77B-99C9-2CEDE6860F50}"/>
            </a:ext>
          </a:extLst>
        </p:cNvPr>
        <p:cNvGrpSpPr/>
        <p:nvPr/>
      </p:nvGrpSpPr>
      <p:grpSpPr>
        <a:xfrm>
          <a:off x="0" y="0"/>
          <a:ext cx="0" cy="0"/>
          <a:chOff x="0" y="0"/>
          <a:chExt cx="0" cy="0"/>
        </a:xfrm>
      </p:grpSpPr>
      <p:pic>
        <p:nvPicPr>
          <p:cNvPr id="24" name="Picture 23" descr="A large nuclear power plant&#10;&#10;AI-generated content may be incorrect.">
            <a:extLst>
              <a:ext uri="{FF2B5EF4-FFF2-40B4-BE49-F238E27FC236}">
                <a16:creationId xmlns:a16="http://schemas.microsoft.com/office/drawing/2014/main" id="{9B5C466B-9158-5AF2-BCFF-50EBFD6853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69684" y="4896438"/>
            <a:ext cx="2749264" cy="2344298"/>
          </a:xfrm>
          <a:prstGeom prst="hexagon">
            <a:avLst/>
          </a:prstGeom>
          <a:noFill/>
          <a:ln w="12700">
            <a:solidFill>
              <a:srgbClr val="07272E"/>
            </a:solidFill>
          </a:ln>
        </p:spPr>
      </p:pic>
      <p:pic>
        <p:nvPicPr>
          <p:cNvPr id="20" name="Picture 19" descr="A large industrial plant with towers&#10;&#10;AI-generated content may be incorrect.">
            <a:extLst>
              <a:ext uri="{FF2B5EF4-FFF2-40B4-BE49-F238E27FC236}">
                <a16:creationId xmlns:a16="http://schemas.microsoft.com/office/drawing/2014/main" id="{9FF46E81-AC14-D4B0-26E8-146AFE5AF9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23399" y="4930972"/>
            <a:ext cx="2719742" cy="2314722"/>
          </a:xfrm>
          <a:prstGeom prst="hexagon">
            <a:avLst/>
          </a:prstGeom>
          <a:noFill/>
          <a:ln w="12700">
            <a:solidFill>
              <a:srgbClr val="07272E"/>
            </a:solidFill>
          </a:ln>
        </p:spPr>
      </p:pic>
      <p:pic>
        <p:nvPicPr>
          <p:cNvPr id="15" name="Picture 14" descr="A blue and yellow building&#10;&#10;AI-generated content may be incorrect.">
            <a:extLst>
              <a:ext uri="{FF2B5EF4-FFF2-40B4-BE49-F238E27FC236}">
                <a16:creationId xmlns:a16="http://schemas.microsoft.com/office/drawing/2014/main" id="{EE3CB788-1E43-3D47-9EA5-75704793EB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69684" y="7406768"/>
            <a:ext cx="2719743" cy="2360400"/>
          </a:xfrm>
          <a:prstGeom prst="hexagon">
            <a:avLst/>
          </a:prstGeom>
          <a:noFill/>
          <a:ln w="12700">
            <a:solidFill>
              <a:srgbClr val="07272E"/>
            </a:solidFill>
          </a:ln>
        </p:spPr>
      </p:pic>
      <p:sp>
        <p:nvSpPr>
          <p:cNvPr id="16" name="Freeform 6">
            <a:extLst>
              <a:ext uri="{FF2B5EF4-FFF2-40B4-BE49-F238E27FC236}">
                <a16:creationId xmlns:a16="http://schemas.microsoft.com/office/drawing/2014/main" id="{4D56ACE1-1DFE-48DB-21F9-829817DA5516}"/>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6"/>
                </a:ext>
              </a:extLst>
            </a:blip>
            <a:stretch>
              <a:fillRect l="-101941"/>
            </a:stretch>
          </a:blipFill>
        </p:spPr>
        <p:txBody>
          <a:bodyPr/>
          <a:lstStyle/>
          <a:p>
            <a:endParaRPr lang="en-US"/>
          </a:p>
        </p:txBody>
      </p:sp>
      <p:sp>
        <p:nvSpPr>
          <p:cNvPr id="17" name="Freeform 6">
            <a:extLst>
              <a:ext uri="{FF2B5EF4-FFF2-40B4-BE49-F238E27FC236}">
                <a16:creationId xmlns:a16="http://schemas.microsoft.com/office/drawing/2014/main" id="{1BDF2B48-499E-A35F-C954-FF3EBC808573}"/>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7"/>
                </a:ext>
              </a:extLst>
            </a:blip>
            <a:stretch>
              <a:fillRect l="-101941"/>
            </a:stretch>
          </a:blipFill>
        </p:spPr>
        <p:txBody>
          <a:bodyPr/>
          <a:lstStyle/>
          <a:p>
            <a:endParaRPr lang="en-US"/>
          </a:p>
        </p:txBody>
      </p:sp>
      <p:sp>
        <p:nvSpPr>
          <p:cNvPr id="7" name="TextBox 13">
            <a:extLst>
              <a:ext uri="{FF2B5EF4-FFF2-40B4-BE49-F238E27FC236}">
                <a16:creationId xmlns:a16="http://schemas.microsoft.com/office/drawing/2014/main" id="{1D4DE963-3DE0-DF99-B01B-6E3753E796E0}"/>
              </a:ext>
            </a:extLst>
          </p:cNvPr>
          <p:cNvSpPr txBox="1"/>
          <p:nvPr/>
        </p:nvSpPr>
        <p:spPr>
          <a:xfrm>
            <a:off x="716364" y="5018125"/>
            <a:ext cx="11332499" cy="3323987"/>
          </a:xfrm>
          <a:prstGeom prst="rect">
            <a:avLst/>
          </a:prstGeom>
        </p:spPr>
        <p:txBody>
          <a:bodyPr wrap="square" lIns="0" tIns="0" rIns="0" bIns="0" rtlCol="0" anchor="t">
            <a:spAutoFit/>
          </a:bodyPr>
          <a:lstStyle/>
          <a:p>
            <a:pPr marL="367029" lvl="1" indent="-183514">
              <a:lnSpc>
                <a:spcPct val="150000"/>
              </a:lnSpc>
              <a:buFont typeface="Arial"/>
              <a:buChar char="•"/>
            </a:pPr>
            <a:r>
              <a:rPr lang="en-US" dirty="0" err="1">
                <a:solidFill>
                  <a:srgbClr val="07272E"/>
                </a:solidFill>
                <a:latin typeface="Mulish"/>
                <a:ea typeface="Mulish"/>
                <a:cs typeface="Mulish"/>
                <a:sym typeface="Mulish"/>
              </a:rPr>
              <a:t>Bozshakol</a:t>
            </a:r>
            <a:r>
              <a:rPr lang="en-US" dirty="0">
                <a:solidFill>
                  <a:srgbClr val="07272E"/>
                </a:solidFill>
                <a:latin typeface="Mulish"/>
                <a:ea typeface="Mulish"/>
                <a:cs typeface="Mulish"/>
                <a:sym typeface="Mulish"/>
              </a:rPr>
              <a:t> Copper Concentration Facility (Kazakhstan) </a:t>
            </a:r>
          </a:p>
          <a:p>
            <a:pPr marL="367029" lvl="1" indent="-183514">
              <a:lnSpc>
                <a:spcPct val="150000"/>
              </a:lnSpc>
              <a:buFont typeface="Arial"/>
              <a:buChar char="•"/>
            </a:pPr>
            <a:r>
              <a:rPr lang="en-US" dirty="0" err="1">
                <a:solidFill>
                  <a:srgbClr val="07272E"/>
                </a:solidFill>
                <a:latin typeface="Mulish"/>
                <a:ea typeface="Mulish"/>
                <a:cs typeface="Mulish"/>
                <a:sym typeface="Mulish"/>
              </a:rPr>
              <a:t>Tüpraş</a:t>
            </a:r>
            <a:r>
              <a:rPr lang="en-US" dirty="0">
                <a:solidFill>
                  <a:srgbClr val="07272E"/>
                </a:solidFill>
                <a:latin typeface="Mulish"/>
                <a:ea typeface="Mulish"/>
                <a:cs typeface="Mulish"/>
                <a:sym typeface="Mulish"/>
              </a:rPr>
              <a:t> </a:t>
            </a:r>
            <a:r>
              <a:rPr lang="en-US" dirty="0" err="1">
                <a:solidFill>
                  <a:srgbClr val="07272E"/>
                </a:solidFill>
                <a:latin typeface="Mulish"/>
                <a:ea typeface="Mulish"/>
                <a:cs typeface="Mulish"/>
                <a:sym typeface="Mulish"/>
              </a:rPr>
              <a:t>Kırıkkale</a:t>
            </a:r>
            <a:r>
              <a:rPr lang="en-US" dirty="0">
                <a:solidFill>
                  <a:srgbClr val="07272E"/>
                </a:solidFill>
                <a:latin typeface="Mulish"/>
                <a:ea typeface="Mulish"/>
                <a:cs typeface="Mulish"/>
                <a:sym typeface="Mulish"/>
              </a:rPr>
              <a:t> Refinery New Reformer and Diesel Desulfurization Unit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a:t>
            </a:r>
          </a:p>
          <a:p>
            <a:pPr marL="367029" lvl="1" indent="-183514">
              <a:lnSpc>
                <a:spcPct val="150000"/>
              </a:lnSpc>
              <a:buFont typeface="Arial"/>
              <a:buChar char="•"/>
            </a:pPr>
            <a:r>
              <a:rPr lang="en-US" dirty="0" err="1">
                <a:solidFill>
                  <a:srgbClr val="07272E"/>
                </a:solidFill>
                <a:latin typeface="Mulish"/>
                <a:ea typeface="Mulish"/>
                <a:cs typeface="Mulish"/>
                <a:sym typeface="Mulish"/>
              </a:rPr>
              <a:t>Tüpraş</a:t>
            </a:r>
            <a:r>
              <a:rPr lang="en-US" dirty="0">
                <a:solidFill>
                  <a:srgbClr val="07272E"/>
                </a:solidFill>
                <a:latin typeface="Mulish"/>
                <a:ea typeface="Mulish"/>
                <a:cs typeface="Mulish"/>
                <a:sym typeface="Mulish"/>
              </a:rPr>
              <a:t> </a:t>
            </a:r>
            <a:r>
              <a:rPr lang="en-US" dirty="0" err="1">
                <a:solidFill>
                  <a:srgbClr val="07272E"/>
                </a:solidFill>
                <a:latin typeface="Mulish"/>
                <a:ea typeface="Mulish"/>
                <a:cs typeface="Mulish"/>
                <a:sym typeface="Mulish"/>
              </a:rPr>
              <a:t>İzmit</a:t>
            </a:r>
            <a:r>
              <a:rPr lang="en-US" dirty="0">
                <a:solidFill>
                  <a:srgbClr val="07272E"/>
                </a:solidFill>
                <a:latin typeface="Mulish"/>
                <a:ea typeface="Mulish"/>
                <a:cs typeface="Mulish"/>
                <a:sym typeface="Mulish"/>
              </a:rPr>
              <a:t> Refinery New Reformer and Diesel Desulfurization Unit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a:t>
            </a:r>
          </a:p>
          <a:p>
            <a:pPr marL="367029" lvl="1" indent="-183514">
              <a:lnSpc>
                <a:spcPct val="150000"/>
              </a:lnSpc>
              <a:buFont typeface="Arial"/>
              <a:buChar char="•"/>
            </a:pPr>
            <a:r>
              <a:rPr lang="en-US" dirty="0" err="1">
                <a:solidFill>
                  <a:srgbClr val="07272E"/>
                </a:solidFill>
                <a:latin typeface="Mulish"/>
                <a:ea typeface="Mulish"/>
                <a:cs typeface="Mulish"/>
                <a:sym typeface="Mulish"/>
              </a:rPr>
              <a:t>Turkmenbashi</a:t>
            </a:r>
            <a:r>
              <a:rPr lang="en-US" dirty="0">
                <a:solidFill>
                  <a:srgbClr val="07272E"/>
                </a:solidFill>
                <a:latin typeface="Mulish"/>
                <a:ea typeface="Mulish"/>
                <a:cs typeface="Mulish"/>
                <a:sym typeface="Mulish"/>
              </a:rPr>
              <a:t> Polypropylene Factory (Turkmenistan) </a:t>
            </a:r>
          </a:p>
          <a:p>
            <a:pPr marL="367029" lvl="1" indent="-183514">
              <a:lnSpc>
                <a:spcPct val="150000"/>
              </a:lnSpc>
              <a:buFont typeface="Arial"/>
              <a:buChar char="•"/>
            </a:pPr>
            <a:r>
              <a:rPr lang="en-US" dirty="0">
                <a:solidFill>
                  <a:srgbClr val="07272E"/>
                </a:solidFill>
                <a:latin typeface="Mulish"/>
                <a:ea typeface="Mulish"/>
                <a:cs typeface="Mulish"/>
                <a:sym typeface="Mulish"/>
              </a:rPr>
              <a:t>VCM &amp; PVC Factory Construction – </a:t>
            </a:r>
            <a:r>
              <a:rPr lang="en-US" dirty="0" err="1">
                <a:solidFill>
                  <a:srgbClr val="07272E"/>
                </a:solidFill>
                <a:latin typeface="Mulish"/>
                <a:ea typeface="Mulish"/>
                <a:cs typeface="Mulish"/>
                <a:sym typeface="Mulish"/>
              </a:rPr>
              <a:t>Aliağa</a:t>
            </a:r>
            <a:r>
              <a:rPr lang="en-US" dirty="0">
                <a:solidFill>
                  <a:srgbClr val="07272E"/>
                </a:solidFill>
                <a:latin typeface="Mulish"/>
                <a:ea typeface="Mulish"/>
                <a:cs typeface="Mulish"/>
                <a:sym typeface="Mulish"/>
              </a:rPr>
              <a:t> Petrochemical Complex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a:t>
            </a:r>
          </a:p>
          <a:p>
            <a:pPr marL="367029" lvl="1" indent="-183514">
              <a:lnSpc>
                <a:spcPct val="150000"/>
              </a:lnSpc>
              <a:buFont typeface="Arial"/>
              <a:buChar char="•"/>
            </a:pPr>
            <a:r>
              <a:rPr lang="en-US" dirty="0">
                <a:solidFill>
                  <a:srgbClr val="07272E"/>
                </a:solidFill>
                <a:latin typeface="Mulish"/>
                <a:ea typeface="Mulish"/>
                <a:cs typeface="Mulish"/>
                <a:sym typeface="Mulish"/>
              </a:rPr>
              <a:t>Hyundai Automobile Factory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a:t>
            </a:r>
          </a:p>
          <a:p>
            <a:pPr marL="367029" lvl="1" indent="-183514">
              <a:lnSpc>
                <a:spcPct val="150000"/>
              </a:lnSpc>
              <a:buFont typeface="Arial"/>
              <a:buChar char="•"/>
            </a:pPr>
            <a:r>
              <a:rPr lang="en-US" dirty="0">
                <a:solidFill>
                  <a:srgbClr val="07272E"/>
                </a:solidFill>
                <a:latin typeface="Mulish"/>
                <a:ea typeface="Mulish"/>
                <a:cs typeface="Mulish"/>
                <a:sym typeface="Mulish"/>
              </a:rPr>
              <a:t>Philip Morris Cigarette Factory (Kazakhstan) </a:t>
            </a:r>
          </a:p>
          <a:p>
            <a:pPr marL="367029" lvl="1" indent="-183514">
              <a:lnSpc>
                <a:spcPct val="150000"/>
              </a:lnSpc>
              <a:buFont typeface="Arial"/>
              <a:buChar char="•"/>
            </a:pPr>
            <a:r>
              <a:rPr lang="en-US" dirty="0" err="1">
                <a:solidFill>
                  <a:srgbClr val="07272E"/>
                </a:solidFill>
                <a:latin typeface="Mulish"/>
                <a:ea typeface="Mulish"/>
                <a:cs typeface="Mulish"/>
                <a:sym typeface="Mulish"/>
              </a:rPr>
              <a:t>Goznak</a:t>
            </a:r>
            <a:r>
              <a:rPr lang="en-US" dirty="0">
                <a:solidFill>
                  <a:srgbClr val="07272E"/>
                </a:solidFill>
                <a:latin typeface="Mulish"/>
                <a:ea typeface="Mulish"/>
                <a:cs typeface="Mulish"/>
                <a:sym typeface="Mulish"/>
              </a:rPr>
              <a:t> Paper Factory (Russia)</a:t>
            </a:r>
            <a:endParaRPr lang="en-US" sz="2000" dirty="0">
              <a:solidFill>
                <a:srgbClr val="07272E"/>
              </a:solidFill>
              <a:latin typeface="Mulish"/>
              <a:ea typeface="Mulish"/>
              <a:cs typeface="Mulish"/>
              <a:sym typeface="Mulish"/>
            </a:endParaRPr>
          </a:p>
        </p:txBody>
      </p:sp>
      <p:sp>
        <p:nvSpPr>
          <p:cNvPr id="13" name="TextBox 16">
            <a:extLst>
              <a:ext uri="{FF2B5EF4-FFF2-40B4-BE49-F238E27FC236}">
                <a16:creationId xmlns:a16="http://schemas.microsoft.com/office/drawing/2014/main" id="{31C7081B-7C50-EAAC-FF40-157E1A847C8E}"/>
              </a:ext>
            </a:extLst>
          </p:cNvPr>
          <p:cNvSpPr txBox="1"/>
          <p:nvPr/>
        </p:nvSpPr>
        <p:spPr>
          <a:xfrm>
            <a:off x="836811" y="4378803"/>
            <a:ext cx="5348543" cy="477503"/>
          </a:xfrm>
          <a:prstGeom prst="rect">
            <a:avLst/>
          </a:prstGeom>
        </p:spPr>
        <p:txBody>
          <a:bodyPr wrap="square" lIns="0" tIns="0" rIns="0" bIns="0" rtlCol="0" anchor="t">
            <a:spAutoFit/>
          </a:bodyPr>
          <a:lstStyle/>
          <a:p>
            <a:pPr>
              <a:lnSpc>
                <a:spcPts val="4200"/>
              </a:lnSpc>
            </a:pPr>
            <a:r>
              <a:rPr lang="en-US" sz="2400" b="1" i="1" dirty="0">
                <a:solidFill>
                  <a:srgbClr val="E56B59"/>
                </a:solidFill>
                <a:latin typeface="Mulish" panose="020B0604020202020204" charset="-94"/>
                <a:ea typeface="Arimo Bold Italics"/>
                <a:cs typeface="Arimo Bold Italics"/>
                <a:sym typeface="Arimo Bold Italics"/>
              </a:rPr>
              <a:t>Our Major Projects</a:t>
            </a:r>
          </a:p>
        </p:txBody>
      </p:sp>
      <p:sp>
        <p:nvSpPr>
          <p:cNvPr id="29" name="TextBox 12">
            <a:extLst>
              <a:ext uri="{FF2B5EF4-FFF2-40B4-BE49-F238E27FC236}">
                <a16:creationId xmlns:a16="http://schemas.microsoft.com/office/drawing/2014/main" id="{A51C3C61-DD11-6CC8-94FC-A24F9B4D5843}"/>
              </a:ext>
            </a:extLst>
          </p:cNvPr>
          <p:cNvSpPr txBox="1"/>
          <p:nvPr/>
        </p:nvSpPr>
        <p:spPr>
          <a:xfrm>
            <a:off x="638793" y="628093"/>
            <a:ext cx="16433050" cy="830227"/>
          </a:xfrm>
          <a:prstGeom prst="rect">
            <a:avLst/>
          </a:prstGeom>
        </p:spPr>
        <p:txBody>
          <a:bodyPr wrap="square" lIns="0" tIns="0" rIns="0" bIns="0" rtlCol="0" anchor="t">
            <a:spAutoFit/>
          </a:bodyPr>
          <a:lstStyle/>
          <a:p>
            <a:pPr>
              <a:lnSpc>
                <a:spcPts val="7440"/>
              </a:lnSpc>
            </a:pPr>
            <a:r>
              <a:rPr lang="en-US" sz="3500" b="1" dirty="0">
                <a:solidFill>
                  <a:srgbClr val="07272E"/>
                </a:solidFill>
                <a:latin typeface="Mulish" panose="020B0604020202020204" charset="-94"/>
                <a:ea typeface="Inter Bold"/>
                <a:cs typeface="Inter Bold"/>
                <a:sym typeface="Inter Bold"/>
              </a:rPr>
              <a:t>INDUSTRIAL, REFINERIES, CHEMICAL AND PETROCHEMICAL PLANTS</a:t>
            </a:r>
          </a:p>
        </p:txBody>
      </p:sp>
      <p:grpSp>
        <p:nvGrpSpPr>
          <p:cNvPr id="63" name="Group 62">
            <a:extLst>
              <a:ext uri="{FF2B5EF4-FFF2-40B4-BE49-F238E27FC236}">
                <a16:creationId xmlns:a16="http://schemas.microsoft.com/office/drawing/2014/main" id="{80C8BE53-B81A-8984-1E12-A7C376C964E9}"/>
              </a:ext>
            </a:extLst>
          </p:cNvPr>
          <p:cNvGrpSpPr/>
          <p:nvPr/>
        </p:nvGrpSpPr>
        <p:grpSpPr>
          <a:xfrm>
            <a:off x="-457200" y="1927395"/>
            <a:ext cx="19602794" cy="2025785"/>
            <a:chOff x="-381000" y="1485871"/>
            <a:chExt cx="19533986" cy="2018675"/>
          </a:xfrm>
        </p:grpSpPr>
        <p:pic>
          <p:nvPicPr>
            <p:cNvPr id="50" name="Picture 49" descr="A black and white drawing of a faucet&#10;&#10;AI-generated content may be incorrect.">
              <a:extLst>
                <a:ext uri="{FF2B5EF4-FFF2-40B4-BE49-F238E27FC236}">
                  <a16:creationId xmlns:a16="http://schemas.microsoft.com/office/drawing/2014/main" id="{ED5200A9-1566-C62D-850C-A2DB3278D411}"/>
                </a:ext>
              </a:extLst>
            </p:cNvPr>
            <p:cNvPicPr>
              <a:picLocks noChangeAspect="1"/>
            </p:cNvPicPr>
            <p:nvPr/>
          </p:nvPicPr>
          <p:blipFill>
            <a:blip r:embed="rId8">
              <a:extLst>
                <a:ext uri="{28A0092B-C50C-407E-A947-70E740481C1C}">
                  <a14:useLocalDpi xmlns:a14="http://schemas.microsoft.com/office/drawing/2010/main" val="0"/>
                </a:ext>
              </a:extLst>
            </a:blip>
            <a:srcRect l="1878" t="22884" r="1237" b="18193"/>
            <a:stretch/>
          </p:blipFill>
          <p:spPr>
            <a:xfrm>
              <a:off x="1083534" y="1485871"/>
              <a:ext cx="14785681" cy="1273858"/>
            </a:xfrm>
            <a:prstGeom prst="rect">
              <a:avLst/>
            </a:prstGeom>
          </p:spPr>
        </p:pic>
        <p:sp>
          <p:nvSpPr>
            <p:cNvPr id="38" name="TextBox 16">
              <a:extLst>
                <a:ext uri="{FF2B5EF4-FFF2-40B4-BE49-F238E27FC236}">
                  <a16:creationId xmlns:a16="http://schemas.microsoft.com/office/drawing/2014/main" id="{66284A6B-32A5-43B4-F237-CC17241A7049}"/>
                </a:ext>
              </a:extLst>
            </p:cNvPr>
            <p:cNvSpPr txBox="1"/>
            <p:nvPr/>
          </p:nvSpPr>
          <p:spPr>
            <a:xfrm>
              <a:off x="1809285" y="2775021"/>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+160</a:t>
              </a:r>
            </a:p>
          </p:txBody>
        </p:sp>
        <p:sp>
          <p:nvSpPr>
            <p:cNvPr id="39" name="TextBox 16">
              <a:extLst>
                <a:ext uri="{FF2B5EF4-FFF2-40B4-BE49-F238E27FC236}">
                  <a16:creationId xmlns:a16="http://schemas.microsoft.com/office/drawing/2014/main" id="{227EFFC0-3D5D-4792-8BFB-7A68FA850554}"/>
                </a:ext>
              </a:extLst>
            </p:cNvPr>
            <p:cNvSpPr txBox="1"/>
            <p:nvPr/>
          </p:nvSpPr>
          <p:spPr>
            <a:xfrm>
              <a:off x="-381000" y="3268581"/>
              <a:ext cx="5348543" cy="23596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Industrial Project</a:t>
              </a:r>
            </a:p>
          </p:txBody>
        </p:sp>
        <p:sp>
          <p:nvSpPr>
            <p:cNvPr id="55" name="TextBox 16">
              <a:extLst>
                <a:ext uri="{FF2B5EF4-FFF2-40B4-BE49-F238E27FC236}">
                  <a16:creationId xmlns:a16="http://schemas.microsoft.com/office/drawing/2014/main" id="{1CAD30BF-36CF-615F-9EAE-C1560521348B}"/>
                </a:ext>
              </a:extLst>
            </p:cNvPr>
            <p:cNvSpPr txBox="1"/>
            <p:nvPr/>
          </p:nvSpPr>
          <p:spPr>
            <a:xfrm>
              <a:off x="4937496" y="2775021"/>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+12</a:t>
              </a:r>
            </a:p>
          </p:txBody>
        </p:sp>
        <p:sp>
          <p:nvSpPr>
            <p:cNvPr id="56" name="TextBox 16">
              <a:extLst>
                <a:ext uri="{FF2B5EF4-FFF2-40B4-BE49-F238E27FC236}">
                  <a16:creationId xmlns:a16="http://schemas.microsoft.com/office/drawing/2014/main" id="{BC098990-D30F-E86C-5976-25C80F93F7BF}"/>
                </a:ext>
              </a:extLst>
            </p:cNvPr>
            <p:cNvSpPr txBox="1"/>
            <p:nvPr/>
          </p:nvSpPr>
          <p:spPr>
            <a:xfrm>
              <a:off x="2709142" y="3268581"/>
              <a:ext cx="5490234" cy="23596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Refineries, Chemical and Petrochemicals</a:t>
              </a:r>
            </a:p>
          </p:txBody>
        </p:sp>
        <p:sp>
          <p:nvSpPr>
            <p:cNvPr id="57" name="TextBox 16">
              <a:extLst>
                <a:ext uri="{FF2B5EF4-FFF2-40B4-BE49-F238E27FC236}">
                  <a16:creationId xmlns:a16="http://schemas.microsoft.com/office/drawing/2014/main" id="{084564FF-05CE-6D42-15A8-5231CA93BB3C}"/>
                </a:ext>
              </a:extLst>
            </p:cNvPr>
            <p:cNvSpPr txBox="1"/>
            <p:nvPr/>
          </p:nvSpPr>
          <p:spPr>
            <a:xfrm>
              <a:off x="7669588" y="2775021"/>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+40.000 ton</a:t>
              </a:r>
            </a:p>
          </p:txBody>
        </p:sp>
        <p:sp>
          <p:nvSpPr>
            <p:cNvPr id="58" name="TextBox 16">
              <a:extLst>
                <a:ext uri="{FF2B5EF4-FFF2-40B4-BE49-F238E27FC236}">
                  <a16:creationId xmlns:a16="http://schemas.microsoft.com/office/drawing/2014/main" id="{0D15C0B8-952B-6210-50C3-22DDAE83DDB4}"/>
                </a:ext>
              </a:extLst>
            </p:cNvPr>
            <p:cNvSpPr txBox="1"/>
            <p:nvPr/>
          </p:nvSpPr>
          <p:spPr>
            <a:xfrm>
              <a:off x="5867400" y="3268581"/>
              <a:ext cx="5348543" cy="23596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Piping</a:t>
              </a:r>
            </a:p>
          </p:txBody>
        </p:sp>
        <p:sp>
          <p:nvSpPr>
            <p:cNvPr id="59" name="TextBox 16">
              <a:extLst>
                <a:ext uri="{FF2B5EF4-FFF2-40B4-BE49-F238E27FC236}">
                  <a16:creationId xmlns:a16="http://schemas.microsoft.com/office/drawing/2014/main" id="{E8580065-AB69-ECFD-DB34-55E1FBA35CF5}"/>
                </a:ext>
              </a:extLst>
            </p:cNvPr>
            <p:cNvSpPr txBox="1"/>
            <p:nvPr/>
          </p:nvSpPr>
          <p:spPr>
            <a:xfrm>
              <a:off x="10286039" y="2775021"/>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+26.000.000 ton</a:t>
              </a:r>
            </a:p>
          </p:txBody>
        </p:sp>
        <p:sp>
          <p:nvSpPr>
            <p:cNvPr id="60" name="TextBox 16">
              <a:extLst>
                <a:ext uri="{FF2B5EF4-FFF2-40B4-BE49-F238E27FC236}">
                  <a16:creationId xmlns:a16="http://schemas.microsoft.com/office/drawing/2014/main" id="{6A748965-116B-D226-959E-82E952DBFB93}"/>
                </a:ext>
              </a:extLst>
            </p:cNvPr>
            <p:cNvSpPr txBox="1"/>
            <p:nvPr/>
          </p:nvSpPr>
          <p:spPr>
            <a:xfrm>
              <a:off x="8785520" y="3268581"/>
              <a:ext cx="5348543" cy="23596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Production</a:t>
              </a:r>
            </a:p>
          </p:txBody>
        </p:sp>
        <p:sp>
          <p:nvSpPr>
            <p:cNvPr id="61" name="TextBox 16">
              <a:extLst>
                <a:ext uri="{FF2B5EF4-FFF2-40B4-BE49-F238E27FC236}">
                  <a16:creationId xmlns:a16="http://schemas.microsoft.com/office/drawing/2014/main" id="{73686CE5-41E9-8A0A-AF24-AD9599A3F723}"/>
                </a:ext>
              </a:extLst>
            </p:cNvPr>
            <p:cNvSpPr txBox="1"/>
            <p:nvPr/>
          </p:nvSpPr>
          <p:spPr>
            <a:xfrm>
              <a:off x="13804443" y="2775021"/>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+10.000 ton</a:t>
              </a:r>
            </a:p>
          </p:txBody>
        </p:sp>
        <p:sp>
          <p:nvSpPr>
            <p:cNvPr id="62" name="TextBox 16">
              <a:extLst>
                <a:ext uri="{FF2B5EF4-FFF2-40B4-BE49-F238E27FC236}">
                  <a16:creationId xmlns:a16="http://schemas.microsoft.com/office/drawing/2014/main" id="{9DFBF1E0-FF66-7E12-433A-8A7517BF8D96}"/>
                </a:ext>
              </a:extLst>
            </p:cNvPr>
            <p:cNvSpPr txBox="1"/>
            <p:nvPr/>
          </p:nvSpPr>
          <p:spPr>
            <a:xfrm>
              <a:off x="12091737" y="3268581"/>
              <a:ext cx="5348543" cy="23596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Steel Construction</a:t>
              </a:r>
            </a:p>
          </p:txBody>
        </p:sp>
      </p:grpSp>
      <p:grpSp>
        <p:nvGrpSpPr>
          <p:cNvPr id="6" name="Group 7">
            <a:extLst>
              <a:ext uri="{FF2B5EF4-FFF2-40B4-BE49-F238E27FC236}">
                <a16:creationId xmlns:a16="http://schemas.microsoft.com/office/drawing/2014/main" id="{5ACC8809-7572-2871-ACBF-6CF8CC1786E5}"/>
              </a:ext>
            </a:extLst>
          </p:cNvPr>
          <p:cNvGrpSpPr/>
          <p:nvPr/>
        </p:nvGrpSpPr>
        <p:grpSpPr>
          <a:xfrm>
            <a:off x="0" y="0"/>
            <a:ext cx="181593" cy="10287000"/>
            <a:chOff x="0" y="0"/>
            <a:chExt cx="47827" cy="2709333"/>
          </a:xfrm>
        </p:grpSpPr>
        <p:sp>
          <p:nvSpPr>
            <p:cNvPr id="8" name="Freeform 8">
              <a:extLst>
                <a:ext uri="{FF2B5EF4-FFF2-40B4-BE49-F238E27FC236}">
                  <a16:creationId xmlns:a16="http://schemas.microsoft.com/office/drawing/2014/main" id="{04ED191F-9678-5481-D3C4-8E246CF35614}"/>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9" name="TextBox 9">
              <a:extLst>
                <a:ext uri="{FF2B5EF4-FFF2-40B4-BE49-F238E27FC236}">
                  <a16:creationId xmlns:a16="http://schemas.microsoft.com/office/drawing/2014/main" id="{D2A96EB6-DC77-C7DC-E1ED-B08657913031}"/>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grpSp>
        <p:nvGrpSpPr>
          <p:cNvPr id="11" name="Group 2">
            <a:extLst>
              <a:ext uri="{FF2B5EF4-FFF2-40B4-BE49-F238E27FC236}">
                <a16:creationId xmlns:a16="http://schemas.microsoft.com/office/drawing/2014/main" id="{8EED6A40-BF2E-DEBC-0207-C352E52DA419}"/>
              </a:ext>
            </a:extLst>
          </p:cNvPr>
          <p:cNvGrpSpPr/>
          <p:nvPr/>
        </p:nvGrpSpPr>
        <p:grpSpPr>
          <a:xfrm>
            <a:off x="661143" y="642326"/>
            <a:ext cx="1426811" cy="61600"/>
            <a:chOff x="0" y="0"/>
            <a:chExt cx="375786" cy="16224"/>
          </a:xfrm>
        </p:grpSpPr>
        <p:sp>
          <p:nvSpPr>
            <p:cNvPr id="12" name="Freeform 3">
              <a:extLst>
                <a:ext uri="{FF2B5EF4-FFF2-40B4-BE49-F238E27FC236}">
                  <a16:creationId xmlns:a16="http://schemas.microsoft.com/office/drawing/2014/main" id="{E3688071-AB27-F698-E24E-39A318465CFE}"/>
                </a:ext>
              </a:extLst>
            </p:cNvPr>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p>
          </p:txBody>
        </p:sp>
        <p:sp>
          <p:nvSpPr>
            <p:cNvPr id="18" name="TextBox 4">
              <a:extLst>
                <a:ext uri="{FF2B5EF4-FFF2-40B4-BE49-F238E27FC236}">
                  <a16:creationId xmlns:a16="http://schemas.microsoft.com/office/drawing/2014/main" id="{0B4EA746-8D2E-09B0-B979-0EFA16F26F5B}"/>
                </a:ext>
              </a:extLst>
            </p:cNvPr>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a:p>
          </p:txBody>
        </p:sp>
      </p:grpSp>
      <p:pic>
        <p:nvPicPr>
          <p:cNvPr id="5" name="Picture 4" descr="A large factory with large machines&#10;&#10;AI-generated content may be incorrect.">
            <a:extLst>
              <a:ext uri="{FF2B5EF4-FFF2-40B4-BE49-F238E27FC236}">
                <a16:creationId xmlns:a16="http://schemas.microsoft.com/office/drawing/2014/main" id="{B566EF8A-E2E5-B66A-928C-C28DB3BB37F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23399" y="7406768"/>
            <a:ext cx="2743793" cy="2344297"/>
          </a:xfrm>
          <a:prstGeom prst="hexagon">
            <a:avLst/>
          </a:prstGeom>
          <a:noFill/>
          <a:ln w="12700">
            <a:solidFill>
              <a:srgbClr val="07272E"/>
            </a:solidFill>
          </a:ln>
        </p:spPr>
      </p:pic>
      <p:pic>
        <p:nvPicPr>
          <p:cNvPr id="25" name="Picture 24" descr="A factory with lights at night&#10;&#10;AI-generated content may be incorrect.">
            <a:extLst>
              <a:ext uri="{FF2B5EF4-FFF2-40B4-BE49-F238E27FC236}">
                <a16:creationId xmlns:a16="http://schemas.microsoft.com/office/drawing/2014/main" id="{4C8148E6-AD0A-28D4-D450-CF8F240116E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987794" y="6139529"/>
            <a:ext cx="2761288" cy="2388643"/>
          </a:xfrm>
          <a:prstGeom prst="hexagon">
            <a:avLst/>
          </a:prstGeom>
          <a:noFill/>
          <a:ln w="12700">
            <a:solidFill>
              <a:srgbClr val="07272E"/>
            </a:solidFill>
          </a:ln>
        </p:spPr>
      </p:pic>
    </p:spTree>
    <p:extLst>
      <p:ext uri="{BB962C8B-B14F-4D97-AF65-F5344CB8AC3E}">
        <p14:creationId xmlns:p14="http://schemas.microsoft.com/office/powerpoint/2010/main" val="1909725012"/>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1000"/>
                                        <p:tgtEl>
                                          <p:spTgt spid="29"/>
                                        </p:tgtEl>
                                      </p:cBhvr>
                                    </p:animEffect>
                                    <p:anim calcmode="lin" valueType="num">
                                      <p:cBhvr>
                                        <p:cTn id="17" dur="1000" fill="hold"/>
                                        <p:tgtEl>
                                          <p:spTgt spid="29"/>
                                        </p:tgtEl>
                                        <p:attrNameLst>
                                          <p:attrName>ppt_x</p:attrName>
                                        </p:attrNameLst>
                                      </p:cBhvr>
                                      <p:tavLst>
                                        <p:tav tm="0">
                                          <p:val>
                                            <p:strVal val="#ppt_x"/>
                                          </p:val>
                                        </p:tav>
                                        <p:tav tm="100000">
                                          <p:val>
                                            <p:strVal val="#ppt_x"/>
                                          </p:val>
                                        </p:tav>
                                      </p:tavLst>
                                    </p:anim>
                                    <p:anim calcmode="lin" valueType="num">
                                      <p:cBhvr>
                                        <p:cTn id="18" dur="1000" fill="hold"/>
                                        <p:tgtEl>
                                          <p:spTgt spid="2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1000"/>
                                        <p:tgtEl>
                                          <p:spTgt spid="63"/>
                                        </p:tgtEl>
                                      </p:cBhvr>
                                    </p:animEffect>
                                    <p:anim calcmode="lin" valueType="num">
                                      <p:cBhvr>
                                        <p:cTn id="23" dur="1000" fill="hold"/>
                                        <p:tgtEl>
                                          <p:spTgt spid="63"/>
                                        </p:tgtEl>
                                        <p:attrNameLst>
                                          <p:attrName>ppt_x</p:attrName>
                                        </p:attrNameLst>
                                      </p:cBhvr>
                                      <p:tavLst>
                                        <p:tav tm="0">
                                          <p:val>
                                            <p:strVal val="#ppt_x"/>
                                          </p:val>
                                        </p:tav>
                                        <p:tav tm="100000">
                                          <p:val>
                                            <p:strVal val="#ppt_x"/>
                                          </p:val>
                                        </p:tav>
                                      </p:tavLst>
                                    </p:anim>
                                    <p:anim calcmode="lin" valueType="num">
                                      <p:cBhvr>
                                        <p:cTn id="24" dur="1000" fill="hold"/>
                                        <p:tgtEl>
                                          <p:spTgt spid="63"/>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750"/>
                                        <p:tgtEl>
                                          <p:spTgt spid="20"/>
                                        </p:tgtEl>
                                      </p:cBhvr>
                                    </p:animEffect>
                                  </p:childTnLst>
                                </p:cTn>
                              </p:par>
                            </p:childTnLst>
                          </p:cTn>
                        </p:par>
                        <p:par>
                          <p:cTn id="40" fill="hold">
                            <p:stCondLst>
                              <p:cond delay="4750"/>
                            </p:stCondLst>
                            <p:childTnLst>
                              <p:par>
                                <p:cTn id="41" presetID="22" presetClass="entr" presetSubtype="4"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wipe(down)">
                                      <p:cBhvr>
                                        <p:cTn id="43" dur="750"/>
                                        <p:tgtEl>
                                          <p:spTgt spid="5"/>
                                        </p:tgtEl>
                                      </p:cBhvr>
                                    </p:animEffect>
                                  </p:childTnLst>
                                </p:cTn>
                              </p:par>
                            </p:childTnLst>
                          </p:cTn>
                        </p:par>
                        <p:par>
                          <p:cTn id="44" fill="hold">
                            <p:stCondLst>
                              <p:cond delay="5500"/>
                            </p:stCondLst>
                            <p:childTnLst>
                              <p:par>
                                <p:cTn id="45" presetID="22" presetClass="entr" presetSubtype="4"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down)">
                                      <p:cBhvr>
                                        <p:cTn id="47" dur="750"/>
                                        <p:tgtEl>
                                          <p:spTgt spid="25"/>
                                        </p:tgtEl>
                                      </p:cBhvr>
                                    </p:animEffect>
                                  </p:childTnLst>
                                </p:cTn>
                              </p:par>
                            </p:childTnLst>
                          </p:cTn>
                        </p:par>
                        <p:par>
                          <p:cTn id="48" fill="hold">
                            <p:stCondLst>
                              <p:cond delay="6250"/>
                            </p:stCondLst>
                            <p:childTnLst>
                              <p:par>
                                <p:cTn id="49" presetID="22" presetClass="entr" presetSubtype="4"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750"/>
                                        <p:tgtEl>
                                          <p:spTgt spid="24"/>
                                        </p:tgtEl>
                                      </p:cBhvr>
                                    </p:animEffect>
                                  </p:childTnLst>
                                </p:cTn>
                              </p:par>
                            </p:childTnLst>
                          </p:cTn>
                        </p:par>
                        <p:par>
                          <p:cTn id="52" fill="hold">
                            <p:stCondLst>
                              <p:cond delay="7000"/>
                            </p:stCondLst>
                            <p:childTnLst>
                              <p:par>
                                <p:cTn id="53" presetID="22" presetClass="entr" presetSubtype="4" fill="hold"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750"/>
                                        <p:tgtEl>
                                          <p:spTgt spid="15"/>
                                        </p:tgtEl>
                                      </p:cBhvr>
                                    </p:animEffect>
                                  </p:childTnLst>
                                </p:cTn>
                              </p:par>
                            </p:childTnLst>
                          </p:cTn>
                        </p:par>
                        <p:par>
                          <p:cTn id="56" fill="hold">
                            <p:stCondLst>
                              <p:cond delay="775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childTnLst>
                                </p:cTn>
                              </p:par>
                            </p:childTnLst>
                          </p:cTn>
                        </p:par>
                        <p:par>
                          <p:cTn id="60" fill="hold">
                            <p:stCondLst>
                              <p:cond delay="8750"/>
                            </p:stCondLst>
                            <p:childTnLst>
                              <p:par>
                                <p:cTn id="61" presetID="10" presetClass="entr" presetSubtype="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7" grpId="0"/>
      <p:bldP spid="13"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BC7B1F-33DB-5DE9-D3F2-FAFE1067832C}"/>
            </a:ext>
          </a:extLst>
        </p:cNvPr>
        <p:cNvGrpSpPr/>
        <p:nvPr/>
      </p:nvGrpSpPr>
      <p:grpSpPr>
        <a:xfrm>
          <a:off x="0" y="0"/>
          <a:ext cx="0" cy="0"/>
          <a:chOff x="0" y="0"/>
          <a:chExt cx="0" cy="0"/>
        </a:xfrm>
      </p:grpSpPr>
      <p:pic>
        <p:nvPicPr>
          <p:cNvPr id="23" name="Picture 22" descr="Construction of a pipe being constructed&#10;&#10;AI-generated content may be incorrect.">
            <a:extLst>
              <a:ext uri="{FF2B5EF4-FFF2-40B4-BE49-F238E27FC236}">
                <a16:creationId xmlns:a16="http://schemas.microsoft.com/office/drawing/2014/main" id="{6853BF0C-9F31-FB24-41C7-81794E5E06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6002" y="6122777"/>
            <a:ext cx="2779449" cy="2342780"/>
          </a:xfrm>
          <a:prstGeom prst="hexagon">
            <a:avLst/>
          </a:prstGeom>
          <a:noFill/>
          <a:ln w="12700">
            <a:solidFill>
              <a:srgbClr val="07272E"/>
            </a:solidFill>
          </a:ln>
        </p:spPr>
      </p:pic>
      <p:pic>
        <p:nvPicPr>
          <p:cNvPr id="29" name="Picture 28" descr="Construction workers working on a pipeline&#10;&#10;AI-generated content may be incorrect.">
            <a:extLst>
              <a:ext uri="{FF2B5EF4-FFF2-40B4-BE49-F238E27FC236}">
                <a16:creationId xmlns:a16="http://schemas.microsoft.com/office/drawing/2014/main" id="{FB5F9387-68DC-8FB1-E9CB-6AFF69DD5D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29158" y="7320808"/>
            <a:ext cx="2757116" cy="2394691"/>
          </a:xfrm>
          <a:prstGeom prst="hexagon">
            <a:avLst/>
          </a:prstGeom>
          <a:noFill/>
          <a:ln w="12700">
            <a:solidFill>
              <a:srgbClr val="07272E"/>
            </a:solidFill>
          </a:ln>
        </p:spPr>
      </p:pic>
      <p:pic>
        <p:nvPicPr>
          <p:cNvPr id="15" name="Picture 14" descr="A large red machine in a factory&#10;&#10;AI-generated content may be incorrect.">
            <a:extLst>
              <a:ext uri="{FF2B5EF4-FFF2-40B4-BE49-F238E27FC236}">
                <a16:creationId xmlns:a16="http://schemas.microsoft.com/office/drawing/2014/main" id="{49D8C093-6AD4-AB90-C40B-54F6E3E7BB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20827" y="7363354"/>
            <a:ext cx="2757116" cy="2352146"/>
          </a:xfrm>
          <a:prstGeom prst="hexagon">
            <a:avLst/>
          </a:prstGeom>
          <a:noFill/>
          <a:ln w="12700">
            <a:solidFill>
              <a:srgbClr val="07272E"/>
            </a:solidFill>
          </a:ln>
        </p:spPr>
      </p:pic>
      <p:pic>
        <p:nvPicPr>
          <p:cNvPr id="10" name="Picture 9" descr="An aerial view of a harbor&#10;&#10;AI-generated content may be incorrect.">
            <a:extLst>
              <a:ext uri="{FF2B5EF4-FFF2-40B4-BE49-F238E27FC236}">
                <a16:creationId xmlns:a16="http://schemas.microsoft.com/office/drawing/2014/main" id="{89C56984-4C35-F9E9-0CEF-138BE375859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27358" y="6122777"/>
            <a:ext cx="2757116" cy="2401252"/>
          </a:xfrm>
          <a:prstGeom prst="hexagon">
            <a:avLst/>
          </a:prstGeom>
          <a:noFill/>
          <a:ln w="12700">
            <a:solidFill>
              <a:srgbClr val="07272E"/>
            </a:solidFill>
          </a:ln>
        </p:spPr>
      </p:pic>
      <p:pic>
        <p:nvPicPr>
          <p:cNvPr id="5" name="Picture 4" descr="A large waterfall in a dam&#10;&#10;AI-generated content may be incorrect.">
            <a:extLst>
              <a:ext uri="{FF2B5EF4-FFF2-40B4-BE49-F238E27FC236}">
                <a16:creationId xmlns:a16="http://schemas.microsoft.com/office/drawing/2014/main" id="{442A3E27-C02F-9323-B05B-9986A0F1DA3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93849" y="6099916"/>
            <a:ext cx="2740551" cy="2380881"/>
          </a:xfrm>
          <a:prstGeom prst="hexagon">
            <a:avLst/>
          </a:prstGeom>
          <a:noFill/>
          <a:ln w="12700">
            <a:solidFill>
              <a:srgbClr val="07272E"/>
            </a:solidFill>
          </a:ln>
        </p:spPr>
      </p:pic>
      <p:sp>
        <p:nvSpPr>
          <p:cNvPr id="16" name="Freeform 6">
            <a:extLst>
              <a:ext uri="{FF2B5EF4-FFF2-40B4-BE49-F238E27FC236}">
                <a16:creationId xmlns:a16="http://schemas.microsoft.com/office/drawing/2014/main" id="{AF1579BA-2D89-B758-2CCD-C62CCC63BE00}"/>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8"/>
                </a:ext>
              </a:extLst>
            </a:blip>
            <a:stretch>
              <a:fillRect l="-101941"/>
            </a:stretch>
          </a:blipFill>
        </p:spPr>
        <p:txBody>
          <a:bodyPr/>
          <a:lstStyle/>
          <a:p>
            <a:endParaRPr lang="en-US"/>
          </a:p>
        </p:txBody>
      </p:sp>
      <p:sp>
        <p:nvSpPr>
          <p:cNvPr id="17" name="Freeform 6">
            <a:extLst>
              <a:ext uri="{FF2B5EF4-FFF2-40B4-BE49-F238E27FC236}">
                <a16:creationId xmlns:a16="http://schemas.microsoft.com/office/drawing/2014/main" id="{BADFA2EA-4E1F-2D99-132F-BDA829E51D74}"/>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9"/>
                </a:ext>
              </a:extLst>
            </a:blip>
            <a:stretch>
              <a:fillRect l="-101941"/>
            </a:stretch>
          </a:blipFill>
        </p:spPr>
        <p:txBody>
          <a:bodyPr/>
          <a:lstStyle/>
          <a:p>
            <a:endParaRPr lang="en-US"/>
          </a:p>
        </p:txBody>
      </p:sp>
      <p:sp>
        <p:nvSpPr>
          <p:cNvPr id="24" name="TextBox 13">
            <a:extLst>
              <a:ext uri="{FF2B5EF4-FFF2-40B4-BE49-F238E27FC236}">
                <a16:creationId xmlns:a16="http://schemas.microsoft.com/office/drawing/2014/main" id="{E25ADB83-6615-D12A-4A07-4D0E13229C50}"/>
              </a:ext>
            </a:extLst>
          </p:cNvPr>
          <p:cNvSpPr txBox="1"/>
          <p:nvPr/>
        </p:nvSpPr>
        <p:spPr>
          <a:xfrm>
            <a:off x="686781" y="4479072"/>
            <a:ext cx="11332499" cy="1246495"/>
          </a:xfrm>
          <a:prstGeom prst="rect">
            <a:avLst/>
          </a:prstGeom>
        </p:spPr>
        <p:txBody>
          <a:bodyPr wrap="square" lIns="0" tIns="0" rIns="0" bIns="0" rtlCol="0" anchor="t">
            <a:spAutoFit/>
          </a:bodyPr>
          <a:lstStyle/>
          <a:p>
            <a:pPr marL="367029" lvl="1" indent="-183514">
              <a:lnSpc>
                <a:spcPct val="150000"/>
              </a:lnSpc>
              <a:buFont typeface="Arial"/>
              <a:buChar char="•"/>
            </a:pPr>
            <a:r>
              <a:rPr lang="en-US" dirty="0" err="1">
                <a:solidFill>
                  <a:srgbClr val="07272E"/>
                </a:solidFill>
                <a:latin typeface="Mulish"/>
                <a:ea typeface="Mulish"/>
                <a:cs typeface="Mulish"/>
                <a:sym typeface="Mulish"/>
              </a:rPr>
              <a:t>Karabiga</a:t>
            </a:r>
            <a:r>
              <a:rPr lang="en-US" dirty="0">
                <a:solidFill>
                  <a:srgbClr val="07272E"/>
                </a:solidFill>
                <a:latin typeface="Mulish"/>
                <a:ea typeface="Mulish"/>
                <a:cs typeface="Mulish"/>
                <a:sym typeface="Mulish"/>
              </a:rPr>
              <a:t> 1320 MW Ultra Supercritical Coal-Fired Power Plant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 </a:t>
            </a:r>
          </a:p>
          <a:p>
            <a:pPr marL="367029" lvl="1" indent="-183514">
              <a:lnSpc>
                <a:spcPct val="150000"/>
              </a:lnSpc>
              <a:buFont typeface="Arial"/>
              <a:buChar char="•"/>
            </a:pPr>
            <a:r>
              <a:rPr lang="en-US" dirty="0" err="1">
                <a:solidFill>
                  <a:srgbClr val="07272E"/>
                </a:solidFill>
                <a:latin typeface="Mulish"/>
                <a:ea typeface="Mulish"/>
                <a:cs typeface="Mulish"/>
                <a:sym typeface="Mulish"/>
              </a:rPr>
              <a:t>Karakuz</a:t>
            </a:r>
            <a:r>
              <a:rPr lang="en-US" dirty="0">
                <a:solidFill>
                  <a:srgbClr val="07272E"/>
                </a:solidFill>
                <a:latin typeface="Mulish"/>
                <a:ea typeface="Mulish"/>
                <a:cs typeface="Mulish"/>
                <a:sym typeface="Mulish"/>
              </a:rPr>
              <a:t> Dam and Hydroelectric Power Plant (HES) Project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 </a:t>
            </a:r>
          </a:p>
          <a:p>
            <a:pPr marL="367029" lvl="1" indent="-183514">
              <a:lnSpc>
                <a:spcPct val="150000"/>
              </a:lnSpc>
              <a:buFont typeface="Arial"/>
              <a:buChar char="•"/>
            </a:pPr>
            <a:r>
              <a:rPr lang="en-US" dirty="0" err="1">
                <a:solidFill>
                  <a:srgbClr val="07272E"/>
                </a:solidFill>
                <a:latin typeface="Mulish"/>
                <a:ea typeface="Mulish"/>
                <a:cs typeface="Mulish"/>
                <a:sym typeface="Mulish"/>
              </a:rPr>
              <a:t>Kırklareli</a:t>
            </a:r>
            <a:r>
              <a:rPr lang="en-US" dirty="0">
                <a:solidFill>
                  <a:srgbClr val="07272E"/>
                </a:solidFill>
                <a:latin typeface="Mulish"/>
                <a:ea typeface="Mulish"/>
                <a:cs typeface="Mulish"/>
                <a:sym typeface="Mulish"/>
              </a:rPr>
              <a:t> 81.99 MW Combined Cycle Natural Gas Power Plant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 </a:t>
            </a:r>
          </a:p>
        </p:txBody>
      </p:sp>
      <p:sp>
        <p:nvSpPr>
          <p:cNvPr id="26" name="TextBox 13">
            <a:extLst>
              <a:ext uri="{FF2B5EF4-FFF2-40B4-BE49-F238E27FC236}">
                <a16:creationId xmlns:a16="http://schemas.microsoft.com/office/drawing/2014/main" id="{258A27CD-1D15-2AD8-AED6-600B269A5730}"/>
              </a:ext>
            </a:extLst>
          </p:cNvPr>
          <p:cNvSpPr txBox="1"/>
          <p:nvPr/>
        </p:nvSpPr>
        <p:spPr>
          <a:xfrm>
            <a:off x="10470922" y="4479072"/>
            <a:ext cx="11332499" cy="1197828"/>
          </a:xfrm>
          <a:prstGeom prst="rect">
            <a:avLst/>
          </a:prstGeom>
        </p:spPr>
        <p:txBody>
          <a:bodyPr wrap="square" lIns="0" tIns="0" rIns="0" bIns="0" rtlCol="0" anchor="t">
            <a:spAutoFit/>
          </a:bodyPr>
          <a:lstStyle/>
          <a:p>
            <a:pPr marL="367029" lvl="1" indent="-183514">
              <a:lnSpc>
                <a:spcPct val="150000"/>
              </a:lnSpc>
              <a:buFont typeface="Arial"/>
              <a:buChar char="•"/>
            </a:pPr>
            <a:r>
              <a:rPr lang="en-US" dirty="0" err="1">
                <a:solidFill>
                  <a:srgbClr val="07272E"/>
                </a:solidFill>
                <a:latin typeface="Mulish"/>
                <a:ea typeface="Mulish"/>
                <a:cs typeface="Mulish"/>
                <a:sym typeface="Mulish"/>
              </a:rPr>
              <a:t>Bakü</a:t>
            </a:r>
            <a:r>
              <a:rPr lang="en-US" dirty="0">
                <a:solidFill>
                  <a:srgbClr val="07272E"/>
                </a:solidFill>
                <a:latin typeface="Mulish"/>
                <a:ea typeface="Mulish"/>
                <a:cs typeface="Mulish"/>
                <a:sym typeface="Mulish"/>
              </a:rPr>
              <a:t> – Tiflis – Ceyhan Crude Oil Pipeline Lot-B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 </a:t>
            </a:r>
          </a:p>
          <a:p>
            <a:pPr marL="367029" lvl="1" indent="-183514">
              <a:lnSpc>
                <a:spcPct val="150000"/>
              </a:lnSpc>
              <a:buFont typeface="Arial"/>
              <a:buChar char="•"/>
            </a:pPr>
            <a:r>
              <a:rPr lang="en-US" dirty="0">
                <a:solidFill>
                  <a:srgbClr val="07272E"/>
                </a:solidFill>
                <a:latin typeface="Mulish"/>
                <a:ea typeface="Mulish"/>
                <a:cs typeface="Mulish"/>
                <a:sym typeface="Mulish"/>
              </a:rPr>
              <a:t>Erzurum </a:t>
            </a:r>
            <a:r>
              <a:rPr lang="en-US" dirty="0" err="1">
                <a:solidFill>
                  <a:srgbClr val="07272E"/>
                </a:solidFill>
                <a:latin typeface="Mulish"/>
                <a:ea typeface="Mulish"/>
                <a:cs typeface="Mulish"/>
                <a:sym typeface="Mulish"/>
              </a:rPr>
              <a:t>İmranlı</a:t>
            </a:r>
            <a:r>
              <a:rPr lang="en-US" dirty="0">
                <a:solidFill>
                  <a:srgbClr val="07272E"/>
                </a:solidFill>
                <a:latin typeface="Mulish"/>
                <a:ea typeface="Mulish"/>
                <a:cs typeface="Mulish"/>
                <a:sym typeface="Mulish"/>
              </a:rPr>
              <a:t> Natural Gas Pipeline (</a:t>
            </a:r>
            <a:r>
              <a:rPr lang="en-US" dirty="0" err="1">
                <a:solidFill>
                  <a:srgbClr val="07272E"/>
                </a:solidFill>
                <a:latin typeface="Mulish"/>
                <a:ea typeface="Mulish"/>
                <a:cs typeface="Mulish"/>
                <a:sym typeface="Mulish"/>
              </a:rPr>
              <a:t>Türkiye</a:t>
            </a:r>
            <a:r>
              <a:rPr lang="en-US" dirty="0">
                <a:solidFill>
                  <a:srgbClr val="07272E"/>
                </a:solidFill>
                <a:latin typeface="Mulish"/>
                <a:ea typeface="Mulish"/>
                <a:cs typeface="Mulish"/>
                <a:sym typeface="Mulish"/>
              </a:rPr>
              <a:t>) </a:t>
            </a:r>
          </a:p>
          <a:p>
            <a:pPr marL="367029" lvl="1" indent="-183514">
              <a:lnSpc>
                <a:spcPct val="150000"/>
              </a:lnSpc>
              <a:buFont typeface="Arial"/>
              <a:buChar char="•"/>
            </a:pPr>
            <a:r>
              <a:rPr lang="en-US" dirty="0">
                <a:solidFill>
                  <a:srgbClr val="07272E"/>
                </a:solidFill>
                <a:latin typeface="Mulish"/>
                <a:ea typeface="Mulish"/>
                <a:cs typeface="Mulish"/>
                <a:sym typeface="Mulish"/>
              </a:rPr>
              <a:t>Melen Potable Water </a:t>
            </a:r>
            <a:r>
              <a:rPr lang="en" dirty="0">
                <a:solidFill>
                  <a:srgbClr val="07272E"/>
                </a:solidFill>
                <a:latin typeface="Mulish"/>
                <a:ea typeface="Mulish"/>
                <a:cs typeface="Mulish"/>
                <a:sym typeface="Mulish"/>
              </a:rPr>
              <a:t>Pipeline Project</a:t>
            </a:r>
            <a:r>
              <a:rPr lang="en-US" dirty="0">
                <a:solidFill>
                  <a:srgbClr val="07272E"/>
                </a:solidFill>
                <a:latin typeface="Mulish"/>
                <a:ea typeface="Mulish"/>
                <a:cs typeface="Mulish"/>
                <a:sym typeface="Mulish"/>
              </a:rPr>
              <a:t> (Türkiye) </a:t>
            </a:r>
          </a:p>
        </p:txBody>
      </p:sp>
      <p:sp>
        <p:nvSpPr>
          <p:cNvPr id="27" name="TextBox 16">
            <a:extLst>
              <a:ext uri="{FF2B5EF4-FFF2-40B4-BE49-F238E27FC236}">
                <a16:creationId xmlns:a16="http://schemas.microsoft.com/office/drawing/2014/main" id="{67890D83-5F14-412E-C46E-96631298906D}"/>
              </a:ext>
            </a:extLst>
          </p:cNvPr>
          <p:cNvSpPr txBox="1"/>
          <p:nvPr/>
        </p:nvSpPr>
        <p:spPr>
          <a:xfrm>
            <a:off x="10611179" y="3907524"/>
            <a:ext cx="5348543" cy="477503"/>
          </a:xfrm>
          <a:prstGeom prst="rect">
            <a:avLst/>
          </a:prstGeom>
        </p:spPr>
        <p:txBody>
          <a:bodyPr wrap="square" lIns="0" tIns="0" rIns="0" bIns="0" rtlCol="0" anchor="t">
            <a:spAutoFit/>
          </a:bodyPr>
          <a:lstStyle/>
          <a:p>
            <a:pPr>
              <a:lnSpc>
                <a:spcPts val="4200"/>
              </a:lnSpc>
            </a:pPr>
            <a:r>
              <a:rPr lang="en-US" sz="2400" b="1" i="1" dirty="0">
                <a:solidFill>
                  <a:srgbClr val="E56B59"/>
                </a:solidFill>
                <a:latin typeface="Mulish" panose="020B0604020202020204" charset="-94"/>
                <a:ea typeface="Arimo Bold Italics"/>
                <a:cs typeface="Arimo Bold Italics"/>
                <a:sym typeface="Arimo Bold Italics"/>
              </a:rPr>
              <a:t>Our Major Projects</a:t>
            </a:r>
          </a:p>
        </p:txBody>
      </p:sp>
      <p:sp>
        <p:nvSpPr>
          <p:cNvPr id="41" name="TextBox 12">
            <a:extLst>
              <a:ext uri="{FF2B5EF4-FFF2-40B4-BE49-F238E27FC236}">
                <a16:creationId xmlns:a16="http://schemas.microsoft.com/office/drawing/2014/main" id="{646C2774-3242-ED1A-88BF-BDB33FA107A2}"/>
              </a:ext>
            </a:extLst>
          </p:cNvPr>
          <p:cNvSpPr txBox="1"/>
          <p:nvPr/>
        </p:nvSpPr>
        <p:spPr>
          <a:xfrm>
            <a:off x="661143" y="650516"/>
            <a:ext cx="7060975" cy="832344"/>
          </a:xfrm>
          <a:prstGeom prst="rect">
            <a:avLst/>
          </a:prstGeom>
        </p:spPr>
        <p:txBody>
          <a:bodyPr lIns="0" tIns="0" rIns="0" bIns="0" rtlCol="0" anchor="t">
            <a:spAutoFit/>
          </a:bodyPr>
          <a:lstStyle/>
          <a:p>
            <a:pPr>
              <a:lnSpc>
                <a:spcPts val="7440"/>
              </a:lnSpc>
            </a:pPr>
            <a:r>
              <a:rPr lang="en-US" sz="3500" b="1" dirty="0">
                <a:solidFill>
                  <a:srgbClr val="07272E"/>
                </a:solidFill>
                <a:latin typeface="Mulish" panose="020B0604020202020204" charset="-94"/>
                <a:ea typeface="Inter Bold"/>
                <a:cs typeface="Inter Bold"/>
                <a:sym typeface="Inter Bold"/>
              </a:rPr>
              <a:t>POWER PLANTS</a:t>
            </a:r>
          </a:p>
        </p:txBody>
      </p:sp>
      <p:sp>
        <p:nvSpPr>
          <p:cNvPr id="45" name="TextBox 12">
            <a:extLst>
              <a:ext uri="{FF2B5EF4-FFF2-40B4-BE49-F238E27FC236}">
                <a16:creationId xmlns:a16="http://schemas.microsoft.com/office/drawing/2014/main" id="{97D148BA-31F6-ED43-5E3A-F3FD5F854725}"/>
              </a:ext>
            </a:extLst>
          </p:cNvPr>
          <p:cNvSpPr txBox="1"/>
          <p:nvPr/>
        </p:nvSpPr>
        <p:spPr>
          <a:xfrm>
            <a:off x="10525576" y="639969"/>
            <a:ext cx="7060975" cy="832344"/>
          </a:xfrm>
          <a:prstGeom prst="rect">
            <a:avLst/>
          </a:prstGeom>
        </p:spPr>
        <p:txBody>
          <a:bodyPr lIns="0" tIns="0" rIns="0" bIns="0" rtlCol="0" anchor="t">
            <a:spAutoFit/>
          </a:bodyPr>
          <a:lstStyle/>
          <a:p>
            <a:pPr>
              <a:lnSpc>
                <a:spcPts val="7440"/>
              </a:lnSpc>
            </a:pPr>
            <a:r>
              <a:rPr lang="en-US" sz="3500" b="1" dirty="0">
                <a:solidFill>
                  <a:srgbClr val="07272E"/>
                </a:solidFill>
                <a:latin typeface="Mulish" panose="020B0604020202020204" charset="-94"/>
                <a:ea typeface="Inter Bold"/>
                <a:cs typeface="Inter Bold"/>
                <a:sym typeface="Inter Bold"/>
              </a:rPr>
              <a:t>OIL, GAS AND PIPELINES</a:t>
            </a:r>
          </a:p>
        </p:txBody>
      </p:sp>
      <p:grpSp>
        <p:nvGrpSpPr>
          <p:cNvPr id="1222" name="Group 1221">
            <a:extLst>
              <a:ext uri="{FF2B5EF4-FFF2-40B4-BE49-F238E27FC236}">
                <a16:creationId xmlns:a16="http://schemas.microsoft.com/office/drawing/2014/main" id="{4B96BFFA-B6A8-5B8F-6097-60CB004656A2}"/>
              </a:ext>
            </a:extLst>
          </p:cNvPr>
          <p:cNvGrpSpPr/>
          <p:nvPr/>
        </p:nvGrpSpPr>
        <p:grpSpPr>
          <a:xfrm>
            <a:off x="-293269" y="1854459"/>
            <a:ext cx="12332869" cy="1517807"/>
            <a:chOff x="-293269" y="1755202"/>
            <a:chExt cx="12332869" cy="1517807"/>
          </a:xfrm>
        </p:grpSpPr>
        <p:pic>
          <p:nvPicPr>
            <p:cNvPr id="49" name="Picture 48" descr="A black and white rectangle with a white background&#10;&#10;AI-generated content may be incorrect.">
              <a:extLst>
                <a:ext uri="{FF2B5EF4-FFF2-40B4-BE49-F238E27FC236}">
                  <a16:creationId xmlns:a16="http://schemas.microsoft.com/office/drawing/2014/main" id="{CD779CBB-3F8D-6D30-0E55-EA76CBD7F217}"/>
                </a:ext>
              </a:extLst>
            </p:cNvPr>
            <p:cNvPicPr>
              <a:picLocks noChangeAspect="1"/>
            </p:cNvPicPr>
            <p:nvPr/>
          </p:nvPicPr>
          <p:blipFill>
            <a:blip r:embed="rId10">
              <a:extLst>
                <a:ext uri="{28A0092B-C50C-407E-A947-70E740481C1C}">
                  <a14:useLocalDpi xmlns:a14="http://schemas.microsoft.com/office/drawing/2010/main" val="0"/>
                </a:ext>
              </a:extLst>
            </a:blip>
            <a:srcRect l="4531" t="15169" r="7346" b="25083"/>
            <a:stretch/>
          </p:blipFill>
          <p:spPr>
            <a:xfrm>
              <a:off x="921528" y="1755202"/>
              <a:ext cx="7696200" cy="949898"/>
            </a:xfrm>
            <a:prstGeom prst="rect">
              <a:avLst/>
            </a:prstGeom>
          </p:spPr>
        </p:pic>
        <p:sp>
          <p:nvSpPr>
            <p:cNvPr id="25" name="TextBox 16">
              <a:extLst>
                <a:ext uri="{FF2B5EF4-FFF2-40B4-BE49-F238E27FC236}">
                  <a16:creationId xmlns:a16="http://schemas.microsoft.com/office/drawing/2014/main" id="{6CAE6C00-53A5-1A3B-F950-E0F8D765BDDA}"/>
                </a:ext>
              </a:extLst>
            </p:cNvPr>
            <p:cNvSpPr txBox="1"/>
            <p:nvPr/>
          </p:nvSpPr>
          <p:spPr>
            <a:xfrm>
              <a:off x="2019299" y="2480895"/>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+20</a:t>
              </a:r>
            </a:p>
          </p:txBody>
        </p:sp>
        <p:sp>
          <p:nvSpPr>
            <p:cNvPr id="52" name="TextBox 16">
              <a:extLst>
                <a:ext uri="{FF2B5EF4-FFF2-40B4-BE49-F238E27FC236}">
                  <a16:creationId xmlns:a16="http://schemas.microsoft.com/office/drawing/2014/main" id="{82847483-E48B-51D2-50AF-C06A0FF3D910}"/>
                </a:ext>
              </a:extLst>
            </p:cNvPr>
            <p:cNvSpPr txBox="1"/>
            <p:nvPr/>
          </p:nvSpPr>
          <p:spPr>
            <a:xfrm>
              <a:off x="-293269" y="2996909"/>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Power Plants</a:t>
              </a:r>
            </a:p>
          </p:txBody>
        </p:sp>
        <p:sp>
          <p:nvSpPr>
            <p:cNvPr id="53" name="TextBox 16">
              <a:extLst>
                <a:ext uri="{FF2B5EF4-FFF2-40B4-BE49-F238E27FC236}">
                  <a16:creationId xmlns:a16="http://schemas.microsoft.com/office/drawing/2014/main" id="{E2FD0D6B-B182-B056-397C-AB4DC4EAACAB}"/>
                </a:ext>
              </a:extLst>
            </p:cNvPr>
            <p:cNvSpPr txBox="1"/>
            <p:nvPr/>
          </p:nvSpPr>
          <p:spPr>
            <a:xfrm>
              <a:off x="6691057" y="2479185"/>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+1500 MW</a:t>
              </a:r>
            </a:p>
          </p:txBody>
        </p:sp>
        <p:sp>
          <p:nvSpPr>
            <p:cNvPr id="54" name="TextBox 16">
              <a:extLst>
                <a:ext uri="{FF2B5EF4-FFF2-40B4-BE49-F238E27FC236}">
                  <a16:creationId xmlns:a16="http://schemas.microsoft.com/office/drawing/2014/main" id="{99D31D2E-ACA6-7AAA-660B-AA973F10D8C8}"/>
                </a:ext>
              </a:extLst>
            </p:cNvPr>
            <p:cNvSpPr txBox="1"/>
            <p:nvPr/>
          </p:nvSpPr>
          <p:spPr>
            <a:xfrm>
              <a:off x="4883928" y="3036213"/>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Energy Production</a:t>
              </a:r>
            </a:p>
          </p:txBody>
        </p:sp>
      </p:grpSp>
      <p:grpSp>
        <p:nvGrpSpPr>
          <p:cNvPr id="1223" name="Group 1222">
            <a:extLst>
              <a:ext uri="{FF2B5EF4-FFF2-40B4-BE49-F238E27FC236}">
                <a16:creationId xmlns:a16="http://schemas.microsoft.com/office/drawing/2014/main" id="{49A9A944-0674-EFB7-1422-259B4E77BA8A}"/>
              </a:ext>
            </a:extLst>
          </p:cNvPr>
          <p:cNvGrpSpPr/>
          <p:nvPr/>
        </p:nvGrpSpPr>
        <p:grpSpPr>
          <a:xfrm>
            <a:off x="9448800" y="1685899"/>
            <a:ext cx="11372942" cy="1680544"/>
            <a:chOff x="9448800" y="1586642"/>
            <a:chExt cx="11372942" cy="1680544"/>
          </a:xfrm>
        </p:grpSpPr>
        <p:pic>
          <p:nvPicPr>
            <p:cNvPr id="58" name="Picture 57" descr="A black and white screen&#10;&#10;AI-generated content may be incorrect.">
              <a:extLst>
                <a:ext uri="{FF2B5EF4-FFF2-40B4-BE49-F238E27FC236}">
                  <a16:creationId xmlns:a16="http://schemas.microsoft.com/office/drawing/2014/main" id="{0E97C718-8A13-68B7-B34A-51F8075DEAA8}"/>
                </a:ext>
              </a:extLst>
            </p:cNvPr>
            <p:cNvPicPr>
              <a:picLocks noChangeAspect="1"/>
            </p:cNvPicPr>
            <p:nvPr/>
          </p:nvPicPr>
          <p:blipFill>
            <a:blip r:embed="rId11">
              <a:extLst>
                <a:ext uri="{28A0092B-C50C-407E-A947-70E740481C1C}">
                  <a14:useLocalDpi xmlns:a14="http://schemas.microsoft.com/office/drawing/2010/main" val="0"/>
                </a:ext>
              </a:extLst>
            </a:blip>
            <a:srcRect l="13252" t="9359" r="11018" b="25687"/>
            <a:stretch/>
          </p:blipFill>
          <p:spPr>
            <a:xfrm>
              <a:off x="10712782" y="1586642"/>
              <a:ext cx="6850090" cy="1167328"/>
            </a:xfrm>
            <a:prstGeom prst="rect">
              <a:avLst/>
            </a:prstGeom>
          </p:spPr>
        </p:pic>
        <p:sp>
          <p:nvSpPr>
            <p:cNvPr id="60" name="TextBox 16">
              <a:extLst>
                <a:ext uri="{FF2B5EF4-FFF2-40B4-BE49-F238E27FC236}">
                  <a16:creationId xmlns:a16="http://schemas.microsoft.com/office/drawing/2014/main" id="{72F70950-D3C0-B7F5-3DA2-5C7D0EE7CCBE}"/>
                </a:ext>
              </a:extLst>
            </p:cNvPr>
            <p:cNvSpPr txBox="1"/>
            <p:nvPr/>
          </p:nvSpPr>
          <p:spPr>
            <a:xfrm>
              <a:off x="11897733" y="2484084"/>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+5</a:t>
              </a:r>
            </a:p>
          </p:txBody>
        </p:sp>
        <p:sp>
          <p:nvSpPr>
            <p:cNvPr id="61" name="TextBox 16">
              <a:extLst>
                <a:ext uri="{FF2B5EF4-FFF2-40B4-BE49-F238E27FC236}">
                  <a16:creationId xmlns:a16="http://schemas.microsoft.com/office/drawing/2014/main" id="{E14F4C41-4D0E-CB0B-6F18-8BD2A796BCF4}"/>
                </a:ext>
              </a:extLst>
            </p:cNvPr>
            <p:cNvSpPr txBox="1"/>
            <p:nvPr/>
          </p:nvSpPr>
          <p:spPr>
            <a:xfrm>
              <a:off x="9448800" y="3030390"/>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Oil, Gas and Pipeline Projects</a:t>
              </a:r>
            </a:p>
          </p:txBody>
        </p:sp>
        <p:sp>
          <p:nvSpPr>
            <p:cNvPr id="1216" name="TextBox 16">
              <a:extLst>
                <a:ext uri="{FF2B5EF4-FFF2-40B4-BE49-F238E27FC236}">
                  <a16:creationId xmlns:a16="http://schemas.microsoft.com/office/drawing/2014/main" id="{246073B1-BC84-A172-94C8-485DEE79F840}"/>
                </a:ext>
              </a:extLst>
            </p:cNvPr>
            <p:cNvSpPr txBox="1"/>
            <p:nvPr/>
          </p:nvSpPr>
          <p:spPr>
            <a:xfrm>
              <a:off x="15473199" y="2484084"/>
              <a:ext cx="5348543" cy="47397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+800 km</a:t>
              </a:r>
            </a:p>
          </p:txBody>
        </p:sp>
        <p:sp>
          <p:nvSpPr>
            <p:cNvPr id="1217" name="TextBox 16">
              <a:extLst>
                <a:ext uri="{FF2B5EF4-FFF2-40B4-BE49-F238E27FC236}">
                  <a16:creationId xmlns:a16="http://schemas.microsoft.com/office/drawing/2014/main" id="{A65D70AD-EEA4-4A68-0B45-B1846879FED8}"/>
                </a:ext>
              </a:extLst>
            </p:cNvPr>
            <p:cNvSpPr txBox="1"/>
            <p:nvPr/>
          </p:nvSpPr>
          <p:spPr>
            <a:xfrm>
              <a:off x="13492354" y="3030390"/>
              <a:ext cx="5348543" cy="236796"/>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Pipeline</a:t>
              </a:r>
            </a:p>
          </p:txBody>
        </p:sp>
      </p:grpSp>
      <p:sp>
        <p:nvSpPr>
          <p:cNvPr id="1218" name="TextBox 16">
            <a:extLst>
              <a:ext uri="{FF2B5EF4-FFF2-40B4-BE49-F238E27FC236}">
                <a16:creationId xmlns:a16="http://schemas.microsoft.com/office/drawing/2014/main" id="{D6E6CA46-BD06-B7A0-4F5B-0DBA5FB6201F}"/>
              </a:ext>
            </a:extLst>
          </p:cNvPr>
          <p:cNvSpPr txBox="1"/>
          <p:nvPr/>
        </p:nvSpPr>
        <p:spPr>
          <a:xfrm>
            <a:off x="868216" y="3907524"/>
            <a:ext cx="5348543" cy="477503"/>
          </a:xfrm>
          <a:prstGeom prst="rect">
            <a:avLst/>
          </a:prstGeom>
        </p:spPr>
        <p:txBody>
          <a:bodyPr wrap="square" lIns="0" tIns="0" rIns="0" bIns="0" rtlCol="0" anchor="t">
            <a:spAutoFit/>
          </a:bodyPr>
          <a:lstStyle/>
          <a:p>
            <a:pPr>
              <a:lnSpc>
                <a:spcPts val="4200"/>
              </a:lnSpc>
            </a:pPr>
            <a:r>
              <a:rPr lang="en-US" sz="2400" b="1" i="1" dirty="0">
                <a:solidFill>
                  <a:srgbClr val="E56B59"/>
                </a:solidFill>
                <a:latin typeface="Mulish" panose="020B0604020202020204" charset="-94"/>
                <a:ea typeface="Arimo Bold Italics"/>
                <a:cs typeface="Arimo Bold Italics"/>
                <a:sym typeface="Arimo Bold Italics"/>
              </a:rPr>
              <a:t>Our Major Projects</a:t>
            </a:r>
          </a:p>
        </p:txBody>
      </p:sp>
      <p:grpSp>
        <p:nvGrpSpPr>
          <p:cNvPr id="1219" name="Group 18">
            <a:extLst>
              <a:ext uri="{FF2B5EF4-FFF2-40B4-BE49-F238E27FC236}">
                <a16:creationId xmlns:a16="http://schemas.microsoft.com/office/drawing/2014/main" id="{26E6171F-3A1E-262F-8E1D-82D996A437E2}"/>
              </a:ext>
            </a:extLst>
          </p:cNvPr>
          <p:cNvGrpSpPr/>
          <p:nvPr/>
        </p:nvGrpSpPr>
        <p:grpSpPr>
          <a:xfrm>
            <a:off x="9753600" y="0"/>
            <a:ext cx="181593" cy="10287000"/>
            <a:chOff x="0" y="0"/>
            <a:chExt cx="47827" cy="2709333"/>
          </a:xfrm>
        </p:grpSpPr>
        <p:sp>
          <p:nvSpPr>
            <p:cNvPr id="1220" name="Freeform 19">
              <a:extLst>
                <a:ext uri="{FF2B5EF4-FFF2-40B4-BE49-F238E27FC236}">
                  <a16:creationId xmlns:a16="http://schemas.microsoft.com/office/drawing/2014/main" id="{6232D04E-34E6-F2EA-E9A7-2E57E3460B31}"/>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E56B59"/>
            </a:solidFill>
          </p:spPr>
          <p:txBody>
            <a:bodyPr/>
            <a:lstStyle/>
            <a:p>
              <a:endParaRPr lang="en-US"/>
            </a:p>
          </p:txBody>
        </p:sp>
        <p:sp>
          <p:nvSpPr>
            <p:cNvPr id="1221" name="TextBox 20">
              <a:extLst>
                <a:ext uri="{FF2B5EF4-FFF2-40B4-BE49-F238E27FC236}">
                  <a16:creationId xmlns:a16="http://schemas.microsoft.com/office/drawing/2014/main" id="{CDBF7A23-B89A-EE56-952B-DE75D86ED53A}"/>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grpSp>
        <p:nvGrpSpPr>
          <p:cNvPr id="6" name="Group 7">
            <a:extLst>
              <a:ext uri="{FF2B5EF4-FFF2-40B4-BE49-F238E27FC236}">
                <a16:creationId xmlns:a16="http://schemas.microsoft.com/office/drawing/2014/main" id="{41BF02BB-CD1E-85BB-A80B-F8284FCF87EE}"/>
              </a:ext>
            </a:extLst>
          </p:cNvPr>
          <p:cNvGrpSpPr/>
          <p:nvPr/>
        </p:nvGrpSpPr>
        <p:grpSpPr>
          <a:xfrm>
            <a:off x="0" y="0"/>
            <a:ext cx="181593" cy="10287000"/>
            <a:chOff x="0" y="0"/>
            <a:chExt cx="47827" cy="2709333"/>
          </a:xfrm>
        </p:grpSpPr>
        <p:sp>
          <p:nvSpPr>
            <p:cNvPr id="7" name="Freeform 8">
              <a:extLst>
                <a:ext uri="{FF2B5EF4-FFF2-40B4-BE49-F238E27FC236}">
                  <a16:creationId xmlns:a16="http://schemas.microsoft.com/office/drawing/2014/main" id="{B393D3B5-4177-B721-9DFC-03DDBC8EA1A1}"/>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8" name="TextBox 9">
              <a:extLst>
                <a:ext uri="{FF2B5EF4-FFF2-40B4-BE49-F238E27FC236}">
                  <a16:creationId xmlns:a16="http://schemas.microsoft.com/office/drawing/2014/main" id="{BC78323C-6788-95C1-0F96-4890BD1D5A28}"/>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grpSp>
        <p:nvGrpSpPr>
          <p:cNvPr id="13" name="Group 2">
            <a:extLst>
              <a:ext uri="{FF2B5EF4-FFF2-40B4-BE49-F238E27FC236}">
                <a16:creationId xmlns:a16="http://schemas.microsoft.com/office/drawing/2014/main" id="{24505DA5-4910-19AE-74F3-40FDDEFE067E}"/>
              </a:ext>
            </a:extLst>
          </p:cNvPr>
          <p:cNvGrpSpPr/>
          <p:nvPr/>
        </p:nvGrpSpPr>
        <p:grpSpPr>
          <a:xfrm>
            <a:off x="10531090" y="642326"/>
            <a:ext cx="1426811" cy="61600"/>
            <a:chOff x="0" y="0"/>
            <a:chExt cx="375786" cy="16224"/>
          </a:xfrm>
        </p:grpSpPr>
        <p:sp>
          <p:nvSpPr>
            <p:cNvPr id="14" name="Freeform 3">
              <a:extLst>
                <a:ext uri="{FF2B5EF4-FFF2-40B4-BE49-F238E27FC236}">
                  <a16:creationId xmlns:a16="http://schemas.microsoft.com/office/drawing/2014/main" id="{04A88B5C-949E-9B0A-39D8-A363C1E276BA}"/>
                </a:ext>
              </a:extLst>
            </p:cNvPr>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p>
          </p:txBody>
        </p:sp>
        <p:sp>
          <p:nvSpPr>
            <p:cNvPr id="18" name="TextBox 4">
              <a:extLst>
                <a:ext uri="{FF2B5EF4-FFF2-40B4-BE49-F238E27FC236}">
                  <a16:creationId xmlns:a16="http://schemas.microsoft.com/office/drawing/2014/main" id="{B7275EA7-7D17-A33E-7A26-1880EBE06B05}"/>
                </a:ext>
              </a:extLst>
            </p:cNvPr>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2">
            <a:extLst>
              <a:ext uri="{FF2B5EF4-FFF2-40B4-BE49-F238E27FC236}">
                <a16:creationId xmlns:a16="http://schemas.microsoft.com/office/drawing/2014/main" id="{E8BEDBA7-399B-C6CB-9FBA-E95E824F35EC}"/>
              </a:ext>
            </a:extLst>
          </p:cNvPr>
          <p:cNvGrpSpPr/>
          <p:nvPr/>
        </p:nvGrpSpPr>
        <p:grpSpPr>
          <a:xfrm>
            <a:off x="661143" y="642326"/>
            <a:ext cx="1426811" cy="61600"/>
            <a:chOff x="0" y="0"/>
            <a:chExt cx="375786" cy="16224"/>
          </a:xfrm>
        </p:grpSpPr>
        <p:sp>
          <p:nvSpPr>
            <p:cNvPr id="20" name="Freeform 3">
              <a:extLst>
                <a:ext uri="{FF2B5EF4-FFF2-40B4-BE49-F238E27FC236}">
                  <a16:creationId xmlns:a16="http://schemas.microsoft.com/office/drawing/2014/main" id="{65E6D387-B0B7-8355-6ECB-07BB6EC57B09}"/>
                </a:ext>
              </a:extLst>
            </p:cNvPr>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p>
          </p:txBody>
        </p:sp>
        <p:sp>
          <p:nvSpPr>
            <p:cNvPr id="21" name="TextBox 4">
              <a:extLst>
                <a:ext uri="{FF2B5EF4-FFF2-40B4-BE49-F238E27FC236}">
                  <a16:creationId xmlns:a16="http://schemas.microsoft.com/office/drawing/2014/main" id="{7DB2E526-3FAF-F094-1063-1B18A19B88E5}"/>
                </a:ext>
              </a:extLst>
            </p:cNvPr>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dirty="0"/>
            </a:p>
          </p:txBody>
        </p:sp>
      </p:grpSp>
      <p:pic>
        <p:nvPicPr>
          <p:cNvPr id="31" name="Picture 30" descr="Construction of a pipeline being constructed&#10;&#10;AI-generated content may be incorrect.">
            <a:extLst>
              <a:ext uri="{FF2B5EF4-FFF2-40B4-BE49-F238E27FC236}">
                <a16:creationId xmlns:a16="http://schemas.microsoft.com/office/drawing/2014/main" id="{971AFE15-42D6-A900-943B-3EC6C322823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127551" y="6084676"/>
            <a:ext cx="2779449" cy="2380881"/>
          </a:xfrm>
          <a:prstGeom prst="hexagon">
            <a:avLst/>
          </a:prstGeom>
          <a:noFill/>
          <a:ln w="12700">
            <a:solidFill>
              <a:srgbClr val="07272E"/>
            </a:solidFill>
          </a:ln>
        </p:spPr>
      </p:pic>
    </p:spTree>
    <p:extLst>
      <p:ext uri="{BB962C8B-B14F-4D97-AF65-F5344CB8AC3E}">
        <p14:creationId xmlns:p14="http://schemas.microsoft.com/office/powerpoint/2010/main" val="3752053933"/>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anim calcmode="lin" valueType="num">
                                      <p:cBhvr>
                                        <p:cTn id="12" dur="1000" fill="hold"/>
                                        <p:tgtEl>
                                          <p:spTgt spid="19"/>
                                        </p:tgtEl>
                                        <p:attrNameLst>
                                          <p:attrName>ppt_x</p:attrName>
                                        </p:attrNameLst>
                                      </p:cBhvr>
                                      <p:tavLst>
                                        <p:tav tm="0">
                                          <p:val>
                                            <p:strVal val="#ppt_x"/>
                                          </p:val>
                                        </p:tav>
                                        <p:tav tm="100000">
                                          <p:val>
                                            <p:strVal val="#ppt_x"/>
                                          </p:val>
                                        </p:tav>
                                      </p:tavLst>
                                    </p:anim>
                                    <p:anim calcmode="lin" valueType="num">
                                      <p:cBhvr>
                                        <p:cTn id="13" dur="1000" fill="hold"/>
                                        <p:tgtEl>
                                          <p:spTgt spid="19"/>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1000"/>
                                        <p:tgtEl>
                                          <p:spTgt spid="41"/>
                                        </p:tgtEl>
                                      </p:cBhvr>
                                    </p:animEffect>
                                    <p:anim calcmode="lin" valueType="num">
                                      <p:cBhvr>
                                        <p:cTn id="17" dur="1000" fill="hold"/>
                                        <p:tgtEl>
                                          <p:spTgt spid="41"/>
                                        </p:tgtEl>
                                        <p:attrNameLst>
                                          <p:attrName>ppt_x</p:attrName>
                                        </p:attrNameLst>
                                      </p:cBhvr>
                                      <p:tavLst>
                                        <p:tav tm="0">
                                          <p:val>
                                            <p:strVal val="#ppt_x"/>
                                          </p:val>
                                        </p:tav>
                                        <p:tav tm="100000">
                                          <p:val>
                                            <p:strVal val="#ppt_x"/>
                                          </p:val>
                                        </p:tav>
                                      </p:tavLst>
                                    </p:anim>
                                    <p:anim calcmode="lin" valueType="num">
                                      <p:cBhvr>
                                        <p:cTn id="18" dur="1000" fill="hold"/>
                                        <p:tgtEl>
                                          <p:spTgt spid="41"/>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1222"/>
                                        </p:tgtEl>
                                        <p:attrNameLst>
                                          <p:attrName>style.visibility</p:attrName>
                                        </p:attrNameLst>
                                      </p:cBhvr>
                                      <p:to>
                                        <p:strVal val="visible"/>
                                      </p:to>
                                    </p:set>
                                    <p:animEffect transition="in" filter="fade">
                                      <p:cBhvr>
                                        <p:cTn id="22" dur="1000"/>
                                        <p:tgtEl>
                                          <p:spTgt spid="1222"/>
                                        </p:tgtEl>
                                      </p:cBhvr>
                                    </p:animEffect>
                                    <p:anim calcmode="lin" valueType="num">
                                      <p:cBhvr>
                                        <p:cTn id="23" dur="1000" fill="hold"/>
                                        <p:tgtEl>
                                          <p:spTgt spid="1222"/>
                                        </p:tgtEl>
                                        <p:attrNameLst>
                                          <p:attrName>ppt_x</p:attrName>
                                        </p:attrNameLst>
                                      </p:cBhvr>
                                      <p:tavLst>
                                        <p:tav tm="0">
                                          <p:val>
                                            <p:strVal val="#ppt_x"/>
                                          </p:val>
                                        </p:tav>
                                        <p:tav tm="100000">
                                          <p:val>
                                            <p:strVal val="#ppt_x"/>
                                          </p:val>
                                        </p:tav>
                                      </p:tavLst>
                                    </p:anim>
                                    <p:anim calcmode="lin" valueType="num">
                                      <p:cBhvr>
                                        <p:cTn id="24" dur="1000" fill="hold"/>
                                        <p:tgtEl>
                                          <p:spTgt spid="1222"/>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1218"/>
                                        </p:tgtEl>
                                        <p:attrNameLst>
                                          <p:attrName>style.visibility</p:attrName>
                                        </p:attrNameLst>
                                      </p:cBhvr>
                                      <p:to>
                                        <p:strVal val="visible"/>
                                      </p:to>
                                    </p:set>
                                    <p:animEffect transition="in" filter="fade">
                                      <p:cBhvr>
                                        <p:cTn id="28" dur="1000"/>
                                        <p:tgtEl>
                                          <p:spTgt spid="1218"/>
                                        </p:tgtEl>
                                      </p:cBhvr>
                                    </p:animEffect>
                                    <p:anim calcmode="lin" valueType="num">
                                      <p:cBhvr>
                                        <p:cTn id="29" dur="1000" fill="hold"/>
                                        <p:tgtEl>
                                          <p:spTgt spid="1218"/>
                                        </p:tgtEl>
                                        <p:attrNameLst>
                                          <p:attrName>ppt_x</p:attrName>
                                        </p:attrNameLst>
                                      </p:cBhvr>
                                      <p:tavLst>
                                        <p:tav tm="0">
                                          <p:val>
                                            <p:strVal val="#ppt_x"/>
                                          </p:val>
                                        </p:tav>
                                        <p:tav tm="100000">
                                          <p:val>
                                            <p:strVal val="#ppt_x"/>
                                          </p:val>
                                        </p:tav>
                                      </p:tavLst>
                                    </p:anim>
                                    <p:anim calcmode="lin" valueType="num">
                                      <p:cBhvr>
                                        <p:cTn id="30" dur="1000" fill="hold"/>
                                        <p:tgtEl>
                                          <p:spTgt spid="121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750"/>
                                        <p:tgtEl>
                                          <p:spTgt spid="10"/>
                                        </p:tgtEl>
                                      </p:cBhvr>
                                    </p:animEffect>
                                  </p:childTnLst>
                                </p:cTn>
                              </p:par>
                            </p:childTnLst>
                          </p:cTn>
                        </p:par>
                        <p:par>
                          <p:cTn id="40" fill="hold">
                            <p:stCondLst>
                              <p:cond delay="4750"/>
                            </p:stCondLst>
                            <p:childTnLst>
                              <p:par>
                                <p:cTn id="41" presetID="22" presetClass="entr" presetSubtype="4"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750"/>
                                        <p:tgtEl>
                                          <p:spTgt spid="15"/>
                                        </p:tgtEl>
                                      </p:cBhvr>
                                    </p:animEffect>
                                  </p:childTnLst>
                                </p:cTn>
                              </p:par>
                            </p:childTnLst>
                          </p:cTn>
                        </p:par>
                        <p:par>
                          <p:cTn id="44" fill="hold">
                            <p:stCondLst>
                              <p:cond delay="5500"/>
                            </p:stCondLst>
                            <p:childTnLst>
                              <p:par>
                                <p:cTn id="45" presetID="22" presetClass="entr" presetSubtype="4"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750"/>
                                        <p:tgtEl>
                                          <p:spTgt spid="5"/>
                                        </p:tgtEl>
                                      </p:cBhvr>
                                    </p:animEffect>
                                  </p:childTnLst>
                                </p:cTn>
                              </p:par>
                            </p:childTnLst>
                          </p:cTn>
                        </p:par>
                        <p:par>
                          <p:cTn id="48" fill="hold">
                            <p:stCondLst>
                              <p:cond delay="6250"/>
                            </p:stCondLst>
                            <p:childTnLst>
                              <p:par>
                                <p:cTn id="49" presetID="6" presetClass="entr" presetSubtype="16" fill="hold" nodeType="afterEffect">
                                  <p:stCondLst>
                                    <p:cond delay="0"/>
                                  </p:stCondLst>
                                  <p:childTnLst>
                                    <p:set>
                                      <p:cBhvr>
                                        <p:cTn id="50" dur="1" fill="hold">
                                          <p:stCondLst>
                                            <p:cond delay="0"/>
                                          </p:stCondLst>
                                        </p:cTn>
                                        <p:tgtEl>
                                          <p:spTgt spid="1219"/>
                                        </p:tgtEl>
                                        <p:attrNameLst>
                                          <p:attrName>style.visibility</p:attrName>
                                        </p:attrNameLst>
                                      </p:cBhvr>
                                      <p:to>
                                        <p:strVal val="visible"/>
                                      </p:to>
                                    </p:set>
                                    <p:animEffect transition="in" filter="circle(in)">
                                      <p:cBhvr>
                                        <p:cTn id="51" dur="1000"/>
                                        <p:tgtEl>
                                          <p:spTgt spid="1219"/>
                                        </p:tgtEl>
                                      </p:cBhvr>
                                    </p:animEffect>
                                  </p:childTnLst>
                                </p:cTn>
                              </p:par>
                            </p:childTnLst>
                          </p:cTn>
                        </p:par>
                        <p:par>
                          <p:cTn id="52" fill="hold">
                            <p:stCondLst>
                              <p:cond delay="7250"/>
                            </p:stCondLst>
                            <p:childTnLst>
                              <p:par>
                                <p:cTn id="53" presetID="42"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fade">
                                      <p:cBhvr>
                                        <p:cTn id="60" dur="1000"/>
                                        <p:tgtEl>
                                          <p:spTgt spid="45"/>
                                        </p:tgtEl>
                                      </p:cBhvr>
                                    </p:animEffect>
                                    <p:anim calcmode="lin" valueType="num">
                                      <p:cBhvr>
                                        <p:cTn id="61" dur="1000" fill="hold"/>
                                        <p:tgtEl>
                                          <p:spTgt spid="45"/>
                                        </p:tgtEl>
                                        <p:attrNameLst>
                                          <p:attrName>ppt_x</p:attrName>
                                        </p:attrNameLst>
                                      </p:cBhvr>
                                      <p:tavLst>
                                        <p:tav tm="0">
                                          <p:val>
                                            <p:strVal val="#ppt_x"/>
                                          </p:val>
                                        </p:tav>
                                        <p:tav tm="100000">
                                          <p:val>
                                            <p:strVal val="#ppt_x"/>
                                          </p:val>
                                        </p:tav>
                                      </p:tavLst>
                                    </p:anim>
                                    <p:anim calcmode="lin" valueType="num">
                                      <p:cBhvr>
                                        <p:cTn id="62" dur="1000" fill="hold"/>
                                        <p:tgtEl>
                                          <p:spTgt spid="45"/>
                                        </p:tgtEl>
                                        <p:attrNameLst>
                                          <p:attrName>ppt_y</p:attrName>
                                        </p:attrNameLst>
                                      </p:cBhvr>
                                      <p:tavLst>
                                        <p:tav tm="0">
                                          <p:val>
                                            <p:strVal val="#ppt_y+.1"/>
                                          </p:val>
                                        </p:tav>
                                        <p:tav tm="100000">
                                          <p:val>
                                            <p:strVal val="#ppt_y"/>
                                          </p:val>
                                        </p:tav>
                                      </p:tavLst>
                                    </p:anim>
                                  </p:childTnLst>
                                </p:cTn>
                              </p:par>
                            </p:childTnLst>
                          </p:cTn>
                        </p:par>
                        <p:par>
                          <p:cTn id="63" fill="hold">
                            <p:stCondLst>
                              <p:cond delay="8250"/>
                            </p:stCondLst>
                            <p:childTnLst>
                              <p:par>
                                <p:cTn id="64" presetID="42" presetClass="entr" presetSubtype="0" fill="hold" nodeType="afterEffect">
                                  <p:stCondLst>
                                    <p:cond delay="0"/>
                                  </p:stCondLst>
                                  <p:childTnLst>
                                    <p:set>
                                      <p:cBhvr>
                                        <p:cTn id="65" dur="1" fill="hold">
                                          <p:stCondLst>
                                            <p:cond delay="0"/>
                                          </p:stCondLst>
                                        </p:cTn>
                                        <p:tgtEl>
                                          <p:spTgt spid="1223"/>
                                        </p:tgtEl>
                                        <p:attrNameLst>
                                          <p:attrName>style.visibility</p:attrName>
                                        </p:attrNameLst>
                                      </p:cBhvr>
                                      <p:to>
                                        <p:strVal val="visible"/>
                                      </p:to>
                                    </p:set>
                                    <p:animEffect transition="in" filter="fade">
                                      <p:cBhvr>
                                        <p:cTn id="66" dur="1000"/>
                                        <p:tgtEl>
                                          <p:spTgt spid="1223"/>
                                        </p:tgtEl>
                                      </p:cBhvr>
                                    </p:animEffect>
                                    <p:anim calcmode="lin" valueType="num">
                                      <p:cBhvr>
                                        <p:cTn id="67" dur="1000" fill="hold"/>
                                        <p:tgtEl>
                                          <p:spTgt spid="1223"/>
                                        </p:tgtEl>
                                        <p:attrNameLst>
                                          <p:attrName>ppt_x</p:attrName>
                                        </p:attrNameLst>
                                      </p:cBhvr>
                                      <p:tavLst>
                                        <p:tav tm="0">
                                          <p:val>
                                            <p:strVal val="#ppt_x"/>
                                          </p:val>
                                        </p:tav>
                                        <p:tav tm="100000">
                                          <p:val>
                                            <p:strVal val="#ppt_x"/>
                                          </p:val>
                                        </p:tav>
                                      </p:tavLst>
                                    </p:anim>
                                    <p:anim calcmode="lin" valueType="num">
                                      <p:cBhvr>
                                        <p:cTn id="68" dur="1000" fill="hold"/>
                                        <p:tgtEl>
                                          <p:spTgt spid="1223"/>
                                        </p:tgtEl>
                                        <p:attrNameLst>
                                          <p:attrName>ppt_y</p:attrName>
                                        </p:attrNameLst>
                                      </p:cBhvr>
                                      <p:tavLst>
                                        <p:tav tm="0">
                                          <p:val>
                                            <p:strVal val="#ppt_y+.1"/>
                                          </p:val>
                                        </p:tav>
                                        <p:tav tm="100000">
                                          <p:val>
                                            <p:strVal val="#ppt_y"/>
                                          </p:val>
                                        </p:tav>
                                      </p:tavLst>
                                    </p:anim>
                                  </p:childTnLst>
                                </p:cTn>
                              </p:par>
                            </p:childTnLst>
                          </p:cTn>
                        </p:par>
                        <p:par>
                          <p:cTn id="69" fill="hold">
                            <p:stCondLst>
                              <p:cond delay="9250"/>
                            </p:stCondLst>
                            <p:childTnLst>
                              <p:par>
                                <p:cTn id="70" presetID="42" presetClass="entr" presetSubtype="0"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1000"/>
                                        <p:tgtEl>
                                          <p:spTgt spid="27"/>
                                        </p:tgtEl>
                                      </p:cBhvr>
                                    </p:animEffect>
                                    <p:anim calcmode="lin" valueType="num">
                                      <p:cBhvr>
                                        <p:cTn id="73" dur="1000" fill="hold"/>
                                        <p:tgtEl>
                                          <p:spTgt spid="27"/>
                                        </p:tgtEl>
                                        <p:attrNameLst>
                                          <p:attrName>ppt_x</p:attrName>
                                        </p:attrNameLst>
                                      </p:cBhvr>
                                      <p:tavLst>
                                        <p:tav tm="0">
                                          <p:val>
                                            <p:strVal val="#ppt_x"/>
                                          </p:val>
                                        </p:tav>
                                        <p:tav tm="100000">
                                          <p:val>
                                            <p:strVal val="#ppt_x"/>
                                          </p:val>
                                        </p:tav>
                                      </p:tavLst>
                                    </p:anim>
                                    <p:anim calcmode="lin" valueType="num">
                                      <p:cBhvr>
                                        <p:cTn id="74" dur="1000" fill="hold"/>
                                        <p:tgtEl>
                                          <p:spTgt spid="2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1000"/>
                                        <p:tgtEl>
                                          <p:spTgt spid="26"/>
                                        </p:tgtEl>
                                      </p:cBhvr>
                                    </p:animEffect>
                                    <p:anim calcmode="lin" valueType="num">
                                      <p:cBhvr>
                                        <p:cTn id="78" dur="1000" fill="hold"/>
                                        <p:tgtEl>
                                          <p:spTgt spid="26"/>
                                        </p:tgtEl>
                                        <p:attrNameLst>
                                          <p:attrName>ppt_x</p:attrName>
                                        </p:attrNameLst>
                                      </p:cBhvr>
                                      <p:tavLst>
                                        <p:tav tm="0">
                                          <p:val>
                                            <p:strVal val="#ppt_x"/>
                                          </p:val>
                                        </p:tav>
                                        <p:tav tm="100000">
                                          <p:val>
                                            <p:strVal val="#ppt_x"/>
                                          </p:val>
                                        </p:tav>
                                      </p:tavLst>
                                    </p:anim>
                                    <p:anim calcmode="lin" valueType="num">
                                      <p:cBhvr>
                                        <p:cTn id="79" dur="1000" fill="hold"/>
                                        <p:tgtEl>
                                          <p:spTgt spid="26"/>
                                        </p:tgtEl>
                                        <p:attrNameLst>
                                          <p:attrName>ppt_y</p:attrName>
                                        </p:attrNameLst>
                                      </p:cBhvr>
                                      <p:tavLst>
                                        <p:tav tm="0">
                                          <p:val>
                                            <p:strVal val="#ppt_y+.1"/>
                                          </p:val>
                                        </p:tav>
                                        <p:tav tm="100000">
                                          <p:val>
                                            <p:strVal val="#ppt_y"/>
                                          </p:val>
                                        </p:tav>
                                      </p:tavLst>
                                    </p:anim>
                                  </p:childTnLst>
                                </p:cTn>
                              </p:par>
                            </p:childTnLst>
                          </p:cTn>
                        </p:par>
                        <p:par>
                          <p:cTn id="80" fill="hold">
                            <p:stCondLst>
                              <p:cond delay="10250"/>
                            </p:stCondLst>
                            <p:childTnLst>
                              <p:par>
                                <p:cTn id="81" presetID="22" presetClass="entr" presetSubtype="4"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down)">
                                      <p:cBhvr>
                                        <p:cTn id="83" dur="750"/>
                                        <p:tgtEl>
                                          <p:spTgt spid="23"/>
                                        </p:tgtEl>
                                      </p:cBhvr>
                                    </p:animEffect>
                                  </p:childTnLst>
                                </p:cTn>
                              </p:par>
                            </p:childTnLst>
                          </p:cTn>
                        </p:par>
                        <p:par>
                          <p:cTn id="84" fill="hold">
                            <p:stCondLst>
                              <p:cond delay="11000"/>
                            </p:stCondLst>
                            <p:childTnLst>
                              <p:par>
                                <p:cTn id="85" presetID="22" presetClass="entr" presetSubtype="4" fill="hold" nodeType="afterEffect">
                                  <p:stCondLst>
                                    <p:cond delay="0"/>
                                  </p:stCondLst>
                                  <p:childTnLst>
                                    <p:set>
                                      <p:cBhvr>
                                        <p:cTn id="86" dur="1" fill="hold">
                                          <p:stCondLst>
                                            <p:cond delay="0"/>
                                          </p:stCondLst>
                                        </p:cTn>
                                        <p:tgtEl>
                                          <p:spTgt spid="29"/>
                                        </p:tgtEl>
                                        <p:attrNameLst>
                                          <p:attrName>style.visibility</p:attrName>
                                        </p:attrNameLst>
                                      </p:cBhvr>
                                      <p:to>
                                        <p:strVal val="visible"/>
                                      </p:to>
                                    </p:set>
                                    <p:animEffect transition="in" filter="wipe(down)">
                                      <p:cBhvr>
                                        <p:cTn id="87" dur="750"/>
                                        <p:tgtEl>
                                          <p:spTgt spid="29"/>
                                        </p:tgtEl>
                                      </p:cBhvr>
                                    </p:animEffect>
                                  </p:childTnLst>
                                </p:cTn>
                              </p:par>
                            </p:childTnLst>
                          </p:cTn>
                        </p:par>
                        <p:par>
                          <p:cTn id="88" fill="hold">
                            <p:stCondLst>
                              <p:cond delay="11750"/>
                            </p:stCondLst>
                            <p:childTnLst>
                              <p:par>
                                <p:cTn id="89" presetID="22" presetClass="entr" presetSubtype="4" fill="hold"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down)">
                                      <p:cBhvr>
                                        <p:cTn id="91" dur="500"/>
                                        <p:tgtEl>
                                          <p:spTgt spid="31"/>
                                        </p:tgtEl>
                                      </p:cBhvr>
                                    </p:animEffect>
                                  </p:childTnLst>
                                </p:cTn>
                              </p:par>
                            </p:childTnLst>
                          </p:cTn>
                        </p:par>
                        <p:par>
                          <p:cTn id="92" fill="hold">
                            <p:stCondLst>
                              <p:cond delay="12250"/>
                            </p:stCondLst>
                            <p:childTnLst>
                              <p:par>
                                <p:cTn id="93" presetID="10" presetClass="entr" presetSubtype="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fade">
                                      <p:cBhvr>
                                        <p:cTn id="95" dur="1000"/>
                                        <p:tgtEl>
                                          <p:spTgt spid="16"/>
                                        </p:tgtEl>
                                      </p:cBhvr>
                                    </p:animEffect>
                                  </p:childTnLst>
                                </p:cTn>
                              </p:par>
                            </p:childTnLst>
                          </p:cTn>
                        </p:par>
                        <p:par>
                          <p:cTn id="96" fill="hold">
                            <p:stCondLst>
                              <p:cond delay="13250"/>
                            </p:stCondLst>
                            <p:childTnLst>
                              <p:par>
                                <p:cTn id="97" presetID="10" presetClass="entr" presetSubtype="0" fill="hold" grpId="0"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fade">
                                      <p:cBhvr>
                                        <p:cTn id="9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4" grpId="0"/>
      <p:bldP spid="26" grpId="0"/>
      <p:bldP spid="27" grpId="0"/>
      <p:bldP spid="41" grpId="0"/>
      <p:bldP spid="45" grpId="0"/>
      <p:bldP spid="12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23BBE-CC0E-660E-FF62-BD499332B25C}"/>
            </a:ext>
          </a:extLst>
        </p:cNvPr>
        <p:cNvGrpSpPr/>
        <p:nvPr/>
      </p:nvGrpSpPr>
      <p:grpSpPr>
        <a:xfrm>
          <a:off x="0" y="0"/>
          <a:ext cx="0" cy="0"/>
          <a:chOff x="0" y="0"/>
          <a:chExt cx="0" cy="0"/>
        </a:xfrm>
      </p:grpSpPr>
      <p:pic>
        <p:nvPicPr>
          <p:cNvPr id="18" name="Picture 17" descr="Aerial view of a plant with many round objects&#10;&#10;AI-generated content may be incorrect.">
            <a:extLst>
              <a:ext uri="{FF2B5EF4-FFF2-40B4-BE49-F238E27FC236}">
                <a16:creationId xmlns:a16="http://schemas.microsoft.com/office/drawing/2014/main" id="{C6694CE9-9084-3347-0314-81A1F764F9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9962" y="7740963"/>
            <a:ext cx="2732383" cy="2375689"/>
          </a:xfrm>
          <a:prstGeom prst="hexagon">
            <a:avLst/>
          </a:prstGeom>
          <a:noFill/>
          <a:ln w="12700">
            <a:solidFill>
              <a:srgbClr val="07272E"/>
            </a:solidFill>
          </a:ln>
        </p:spPr>
      </p:pic>
      <p:pic>
        <p:nvPicPr>
          <p:cNvPr id="2" name="Picture 1">
            <a:extLst>
              <a:ext uri="{FF2B5EF4-FFF2-40B4-BE49-F238E27FC236}">
                <a16:creationId xmlns:a16="http://schemas.microsoft.com/office/drawing/2014/main" id="{1293172B-3011-7B9C-B6D7-842B0220DDFF}"/>
              </a:ext>
            </a:extLst>
          </p:cNvPr>
          <p:cNvPicPr>
            <a:picLocks noChangeAspect="1"/>
          </p:cNvPicPr>
          <p:nvPr/>
        </p:nvPicPr>
        <p:blipFill>
          <a:blip r:embed="rId4"/>
          <a:stretch>
            <a:fillRect/>
          </a:stretch>
        </p:blipFill>
        <p:spPr>
          <a:xfrm>
            <a:off x="2083293" y="7737234"/>
            <a:ext cx="2787183" cy="2379418"/>
          </a:xfrm>
          <a:prstGeom prst="hexagon">
            <a:avLst/>
          </a:prstGeom>
          <a:noFill/>
          <a:ln w="12700">
            <a:solidFill>
              <a:srgbClr val="07272E"/>
            </a:solidFill>
          </a:ln>
        </p:spPr>
      </p:pic>
      <p:sp>
        <p:nvSpPr>
          <p:cNvPr id="16" name="Freeform 6">
            <a:extLst>
              <a:ext uri="{FF2B5EF4-FFF2-40B4-BE49-F238E27FC236}">
                <a16:creationId xmlns:a16="http://schemas.microsoft.com/office/drawing/2014/main" id="{E3660EFB-78B5-64FC-450C-1AC8FB48BCC0}"/>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sp>
        <p:nvSpPr>
          <p:cNvPr id="17" name="Freeform 6">
            <a:extLst>
              <a:ext uri="{FF2B5EF4-FFF2-40B4-BE49-F238E27FC236}">
                <a16:creationId xmlns:a16="http://schemas.microsoft.com/office/drawing/2014/main" id="{06816857-2488-F07D-F986-6FD8515B6A8C}"/>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6"/>
                </a:ext>
              </a:extLst>
            </a:blip>
            <a:stretch>
              <a:fillRect l="-101941"/>
            </a:stretch>
          </a:blipFill>
        </p:spPr>
        <p:txBody>
          <a:bodyPr/>
          <a:lstStyle/>
          <a:p>
            <a:endParaRPr lang="en-US"/>
          </a:p>
        </p:txBody>
      </p:sp>
      <p:grpSp>
        <p:nvGrpSpPr>
          <p:cNvPr id="61" name="Group 18">
            <a:extLst>
              <a:ext uri="{FF2B5EF4-FFF2-40B4-BE49-F238E27FC236}">
                <a16:creationId xmlns:a16="http://schemas.microsoft.com/office/drawing/2014/main" id="{DFB0DCDA-5C9E-888C-F6DF-DE63AE411AC2}"/>
              </a:ext>
            </a:extLst>
          </p:cNvPr>
          <p:cNvGrpSpPr/>
          <p:nvPr/>
        </p:nvGrpSpPr>
        <p:grpSpPr>
          <a:xfrm>
            <a:off x="9753600" y="0"/>
            <a:ext cx="181593" cy="10287000"/>
            <a:chOff x="0" y="0"/>
            <a:chExt cx="47827" cy="2709333"/>
          </a:xfrm>
        </p:grpSpPr>
        <p:sp>
          <p:nvSpPr>
            <p:cNvPr id="62" name="Freeform 19">
              <a:extLst>
                <a:ext uri="{FF2B5EF4-FFF2-40B4-BE49-F238E27FC236}">
                  <a16:creationId xmlns:a16="http://schemas.microsoft.com/office/drawing/2014/main" id="{A5C88C67-F086-91F6-3A79-5CF968D912B6}"/>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E56B59"/>
            </a:solidFill>
          </p:spPr>
          <p:txBody>
            <a:bodyPr/>
            <a:lstStyle/>
            <a:p>
              <a:endParaRPr lang="en-US"/>
            </a:p>
          </p:txBody>
        </p:sp>
        <p:sp>
          <p:nvSpPr>
            <p:cNvPr id="63" name="TextBox 20">
              <a:extLst>
                <a:ext uri="{FF2B5EF4-FFF2-40B4-BE49-F238E27FC236}">
                  <a16:creationId xmlns:a16="http://schemas.microsoft.com/office/drawing/2014/main" id="{229EF7D2-BB3F-AD07-3350-9BA5D5137D06}"/>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grpSp>
        <p:nvGrpSpPr>
          <p:cNvPr id="8" name="Group 7">
            <a:extLst>
              <a:ext uri="{FF2B5EF4-FFF2-40B4-BE49-F238E27FC236}">
                <a16:creationId xmlns:a16="http://schemas.microsoft.com/office/drawing/2014/main" id="{39E0F525-5A7F-E5DB-4F61-383492DB946C}"/>
              </a:ext>
            </a:extLst>
          </p:cNvPr>
          <p:cNvGrpSpPr/>
          <p:nvPr/>
        </p:nvGrpSpPr>
        <p:grpSpPr>
          <a:xfrm>
            <a:off x="0" y="0"/>
            <a:ext cx="181593" cy="10287000"/>
            <a:chOff x="0" y="0"/>
            <a:chExt cx="47827" cy="2709333"/>
          </a:xfrm>
        </p:grpSpPr>
        <p:sp>
          <p:nvSpPr>
            <p:cNvPr id="9" name="Freeform 8">
              <a:extLst>
                <a:ext uri="{FF2B5EF4-FFF2-40B4-BE49-F238E27FC236}">
                  <a16:creationId xmlns:a16="http://schemas.microsoft.com/office/drawing/2014/main" id="{196A1316-10AB-D23C-7B68-6E2F6B6D82CF}"/>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0" name="TextBox 9">
              <a:extLst>
                <a:ext uri="{FF2B5EF4-FFF2-40B4-BE49-F238E27FC236}">
                  <a16:creationId xmlns:a16="http://schemas.microsoft.com/office/drawing/2014/main" id="{B7C3CB7E-B8FD-853F-C138-B98D5A381AFB}"/>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4" name="TextBox 12">
            <a:extLst>
              <a:ext uri="{FF2B5EF4-FFF2-40B4-BE49-F238E27FC236}">
                <a16:creationId xmlns:a16="http://schemas.microsoft.com/office/drawing/2014/main" id="{D935223F-3E98-3397-7F2C-7D19BCBD6F62}"/>
              </a:ext>
            </a:extLst>
          </p:cNvPr>
          <p:cNvSpPr txBox="1"/>
          <p:nvPr/>
        </p:nvSpPr>
        <p:spPr>
          <a:xfrm>
            <a:off x="661143" y="577234"/>
            <a:ext cx="9701168" cy="803682"/>
          </a:xfrm>
          <a:prstGeom prst="rect">
            <a:avLst/>
          </a:prstGeom>
        </p:spPr>
        <p:txBody>
          <a:bodyPr wrap="square" lIns="0" tIns="0" rIns="0" bIns="0" rtlCol="0" anchor="t">
            <a:spAutoFit/>
          </a:bodyPr>
          <a:lstStyle/>
          <a:p>
            <a:pPr>
              <a:lnSpc>
                <a:spcPts val="7440"/>
              </a:lnSpc>
            </a:pPr>
            <a:r>
              <a:rPr lang="en-US" sz="3000" b="1" dirty="0">
                <a:solidFill>
                  <a:srgbClr val="07272E"/>
                </a:solidFill>
                <a:latin typeface="Mulish" panose="020B0604020202020204" charset="-94"/>
                <a:ea typeface="Inter Bold"/>
                <a:cs typeface="Inter Bold"/>
                <a:sym typeface="Inter Bold"/>
              </a:rPr>
              <a:t>WATER &amp; WASTEWATER TREATMENT PLANTS</a:t>
            </a:r>
            <a:endParaRPr lang="es-ES" sz="3000" b="1" dirty="0">
              <a:solidFill>
                <a:srgbClr val="07272E"/>
              </a:solidFill>
              <a:latin typeface="Mulish" panose="020B0604020202020204" charset="-94"/>
              <a:ea typeface="Inter Bold"/>
              <a:cs typeface="Inter Bold"/>
              <a:sym typeface="Inter Bold"/>
            </a:endParaRPr>
          </a:p>
        </p:txBody>
      </p:sp>
      <p:sp>
        <p:nvSpPr>
          <p:cNvPr id="5" name="TextBox 16">
            <a:extLst>
              <a:ext uri="{FF2B5EF4-FFF2-40B4-BE49-F238E27FC236}">
                <a16:creationId xmlns:a16="http://schemas.microsoft.com/office/drawing/2014/main" id="{C44FE98B-88EE-708B-D662-F87568D57C34}"/>
              </a:ext>
            </a:extLst>
          </p:cNvPr>
          <p:cNvSpPr txBox="1"/>
          <p:nvPr/>
        </p:nvSpPr>
        <p:spPr>
          <a:xfrm>
            <a:off x="545358" y="3390805"/>
            <a:ext cx="5348543" cy="477503"/>
          </a:xfrm>
          <a:prstGeom prst="rect">
            <a:avLst/>
          </a:prstGeom>
        </p:spPr>
        <p:txBody>
          <a:bodyPr wrap="square" lIns="0" tIns="0" rIns="0" bIns="0" rtlCol="0" anchor="t">
            <a:spAutoFit/>
          </a:bodyPr>
          <a:lstStyle/>
          <a:p>
            <a:pPr>
              <a:lnSpc>
                <a:spcPts val="4200"/>
              </a:lnSpc>
            </a:pPr>
            <a:r>
              <a:rPr lang="en-US" sz="2400" b="1" i="1" dirty="0">
                <a:solidFill>
                  <a:srgbClr val="E56B59"/>
                </a:solidFill>
                <a:latin typeface="Mulish" panose="020B0604020202020204" charset="-94"/>
                <a:ea typeface="Arimo Bold Italics"/>
                <a:cs typeface="Arimo Bold Italics"/>
                <a:sym typeface="Arimo Bold Italics"/>
              </a:rPr>
              <a:t>Our Major Projects</a:t>
            </a:r>
          </a:p>
        </p:txBody>
      </p:sp>
      <p:grpSp>
        <p:nvGrpSpPr>
          <p:cNvPr id="6" name="Group 5">
            <a:extLst>
              <a:ext uri="{FF2B5EF4-FFF2-40B4-BE49-F238E27FC236}">
                <a16:creationId xmlns:a16="http://schemas.microsoft.com/office/drawing/2014/main" id="{665D1AC0-D37B-C897-BC6A-19B165DD8F52}"/>
              </a:ext>
            </a:extLst>
          </p:cNvPr>
          <p:cNvGrpSpPr/>
          <p:nvPr/>
        </p:nvGrpSpPr>
        <p:grpSpPr>
          <a:xfrm>
            <a:off x="545358" y="1753725"/>
            <a:ext cx="10603190" cy="1370540"/>
            <a:chOff x="-233944" y="1641582"/>
            <a:chExt cx="12277406" cy="1586945"/>
          </a:xfrm>
        </p:grpSpPr>
        <p:pic>
          <p:nvPicPr>
            <p:cNvPr id="7" name="Picture 6" descr="A black and white image of a pipe&#10;&#10;AI-generated content may be incorrect.">
              <a:extLst>
                <a:ext uri="{FF2B5EF4-FFF2-40B4-BE49-F238E27FC236}">
                  <a16:creationId xmlns:a16="http://schemas.microsoft.com/office/drawing/2014/main" id="{481749A9-421D-F863-4F42-4E0471A3F192}"/>
                </a:ext>
              </a:extLst>
            </p:cNvPr>
            <p:cNvPicPr>
              <a:picLocks noChangeAspect="1"/>
            </p:cNvPicPr>
            <p:nvPr/>
          </p:nvPicPr>
          <p:blipFill>
            <a:blip r:embed="rId7">
              <a:extLst>
                <a:ext uri="{28A0092B-C50C-407E-A947-70E740481C1C}">
                  <a14:useLocalDpi xmlns:a14="http://schemas.microsoft.com/office/drawing/2010/main" val="0"/>
                </a:ext>
              </a:extLst>
            </a:blip>
            <a:srcRect l="10375" t="18917" r="13131" b="27114"/>
            <a:stretch/>
          </p:blipFill>
          <p:spPr>
            <a:xfrm>
              <a:off x="935898" y="1641582"/>
              <a:ext cx="7403301" cy="950828"/>
            </a:xfrm>
            <a:prstGeom prst="rect">
              <a:avLst/>
            </a:prstGeom>
          </p:spPr>
        </p:pic>
        <p:sp>
          <p:nvSpPr>
            <p:cNvPr id="13" name="TextBox 16">
              <a:extLst>
                <a:ext uri="{FF2B5EF4-FFF2-40B4-BE49-F238E27FC236}">
                  <a16:creationId xmlns:a16="http://schemas.microsoft.com/office/drawing/2014/main" id="{DFC4A76E-D269-A9CE-74BF-1FF00A7D9927}"/>
                </a:ext>
              </a:extLst>
            </p:cNvPr>
            <p:cNvSpPr txBox="1"/>
            <p:nvPr/>
          </p:nvSpPr>
          <p:spPr>
            <a:xfrm>
              <a:off x="2095857" y="2418414"/>
              <a:ext cx="5257638" cy="477503"/>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+50</a:t>
              </a:r>
            </a:p>
          </p:txBody>
        </p:sp>
        <p:sp>
          <p:nvSpPr>
            <p:cNvPr id="22" name="TextBox 16">
              <a:extLst>
                <a:ext uri="{FF2B5EF4-FFF2-40B4-BE49-F238E27FC236}">
                  <a16:creationId xmlns:a16="http://schemas.microsoft.com/office/drawing/2014/main" id="{BC6E86E9-6D16-0296-1015-99DEC9FBD981}"/>
                </a:ext>
              </a:extLst>
            </p:cNvPr>
            <p:cNvSpPr txBox="1"/>
            <p:nvPr/>
          </p:nvSpPr>
          <p:spPr>
            <a:xfrm>
              <a:off x="-233944" y="2954342"/>
              <a:ext cx="5257638" cy="27418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Water Project</a:t>
              </a:r>
            </a:p>
          </p:txBody>
        </p:sp>
        <p:sp>
          <p:nvSpPr>
            <p:cNvPr id="23" name="TextBox 16">
              <a:extLst>
                <a:ext uri="{FF2B5EF4-FFF2-40B4-BE49-F238E27FC236}">
                  <a16:creationId xmlns:a16="http://schemas.microsoft.com/office/drawing/2014/main" id="{974A5B86-A586-3028-D3BB-01952828FFFF}"/>
                </a:ext>
              </a:extLst>
            </p:cNvPr>
            <p:cNvSpPr txBox="1"/>
            <p:nvPr/>
          </p:nvSpPr>
          <p:spPr>
            <a:xfrm>
              <a:off x="4239906" y="2418414"/>
              <a:ext cx="5257638" cy="477503"/>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+250 km</a:t>
              </a:r>
            </a:p>
          </p:txBody>
        </p:sp>
        <p:sp>
          <p:nvSpPr>
            <p:cNvPr id="24" name="TextBox 16">
              <a:extLst>
                <a:ext uri="{FF2B5EF4-FFF2-40B4-BE49-F238E27FC236}">
                  <a16:creationId xmlns:a16="http://schemas.microsoft.com/office/drawing/2014/main" id="{10439A81-E1B2-8C75-0F89-A39DA6B2A565}"/>
                </a:ext>
              </a:extLst>
            </p:cNvPr>
            <p:cNvSpPr txBox="1"/>
            <p:nvPr/>
          </p:nvSpPr>
          <p:spPr>
            <a:xfrm>
              <a:off x="2280306" y="2954342"/>
              <a:ext cx="5257638" cy="27418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Water Distribution</a:t>
              </a:r>
            </a:p>
          </p:txBody>
        </p:sp>
        <p:sp>
          <p:nvSpPr>
            <p:cNvPr id="25" name="TextBox 16">
              <a:extLst>
                <a:ext uri="{FF2B5EF4-FFF2-40B4-BE49-F238E27FC236}">
                  <a16:creationId xmlns:a16="http://schemas.microsoft.com/office/drawing/2014/main" id="{B98CC65E-9606-2F9B-DD55-35EB6804CB86}"/>
                </a:ext>
              </a:extLst>
            </p:cNvPr>
            <p:cNvSpPr txBox="1"/>
            <p:nvPr/>
          </p:nvSpPr>
          <p:spPr>
            <a:xfrm>
              <a:off x="6785824" y="2418414"/>
              <a:ext cx="5257638" cy="477503"/>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+10</a:t>
              </a:r>
            </a:p>
          </p:txBody>
        </p:sp>
        <p:sp>
          <p:nvSpPr>
            <p:cNvPr id="26" name="TextBox 16">
              <a:extLst>
                <a:ext uri="{FF2B5EF4-FFF2-40B4-BE49-F238E27FC236}">
                  <a16:creationId xmlns:a16="http://schemas.microsoft.com/office/drawing/2014/main" id="{E8761E72-21C3-F8B9-32E7-A7FA5720F5FB}"/>
                </a:ext>
              </a:extLst>
            </p:cNvPr>
            <p:cNvSpPr txBox="1"/>
            <p:nvPr/>
          </p:nvSpPr>
          <p:spPr>
            <a:xfrm>
              <a:off x="4486437" y="2954342"/>
              <a:ext cx="5257638" cy="274185"/>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Treatment Plant</a:t>
              </a:r>
            </a:p>
          </p:txBody>
        </p:sp>
      </p:grpSp>
      <p:sp>
        <p:nvSpPr>
          <p:cNvPr id="12" name="TextBox 24">
            <a:extLst>
              <a:ext uri="{FF2B5EF4-FFF2-40B4-BE49-F238E27FC236}">
                <a16:creationId xmlns:a16="http://schemas.microsoft.com/office/drawing/2014/main" id="{539378AF-BE36-FD45-C18D-C8D7D4CC5045}"/>
              </a:ext>
            </a:extLst>
          </p:cNvPr>
          <p:cNvSpPr txBox="1"/>
          <p:nvPr/>
        </p:nvSpPr>
        <p:spPr>
          <a:xfrm>
            <a:off x="368854" y="3925580"/>
            <a:ext cx="8067813" cy="2444323"/>
          </a:xfrm>
          <a:prstGeom prst="rect">
            <a:avLst/>
          </a:prstGeom>
        </p:spPr>
        <p:txBody>
          <a:bodyPr wrap="square" lIns="0" tIns="0" rIns="0" bIns="0" rtlCol="0" anchor="t">
            <a:spAutoFit/>
          </a:bodyPr>
          <a:lstStyle/>
          <a:p>
            <a:pPr marL="367029" lvl="1" indent="-183514">
              <a:lnSpc>
                <a:spcPct val="150000"/>
              </a:lnSpc>
              <a:buFont typeface="Arial"/>
              <a:buChar char="•"/>
            </a:pPr>
            <a:r>
              <a:rPr lang="en-US" dirty="0" err="1">
                <a:solidFill>
                  <a:srgbClr val="07272E"/>
                </a:solidFill>
                <a:latin typeface="Mulish"/>
                <a:ea typeface="Mulish"/>
                <a:cs typeface="Mulish"/>
              </a:rPr>
              <a:t>Taldykol</a:t>
            </a:r>
            <a:r>
              <a:rPr lang="en-US" dirty="0">
                <a:solidFill>
                  <a:srgbClr val="07272E"/>
                </a:solidFill>
                <a:latin typeface="Mulish"/>
                <a:ea typeface="Mulish"/>
                <a:cs typeface="Mulish"/>
              </a:rPr>
              <a:t> Sewer Pond Liquidation with Recultivation</a:t>
            </a:r>
            <a:r>
              <a:rPr lang="en" dirty="0">
                <a:solidFill>
                  <a:srgbClr val="07272E"/>
                </a:solidFill>
                <a:latin typeface="Mulish"/>
                <a:ea typeface="Mulish"/>
                <a:cs typeface="Mulish"/>
                <a:sym typeface="Mulish"/>
              </a:rPr>
              <a:t> Project (Kazakhstan)</a:t>
            </a:r>
          </a:p>
          <a:p>
            <a:pPr marL="367029" lvl="1" indent="-183514" algn="l">
              <a:lnSpc>
                <a:spcPct val="150000"/>
              </a:lnSpc>
              <a:buFont typeface="Arial"/>
              <a:buChar char="•"/>
            </a:pPr>
            <a:r>
              <a:rPr lang="en" dirty="0">
                <a:solidFill>
                  <a:srgbClr val="07272E"/>
                </a:solidFill>
                <a:latin typeface="Mulish"/>
                <a:ea typeface="Mulish"/>
                <a:cs typeface="Mulish"/>
                <a:sym typeface="Mulish"/>
              </a:rPr>
              <a:t>Izmit Bay Waste Water Treatment Plant (Turkey)</a:t>
            </a:r>
          </a:p>
          <a:p>
            <a:pPr marL="367029" lvl="1" indent="-183514" algn="l">
              <a:lnSpc>
                <a:spcPct val="150000"/>
              </a:lnSpc>
              <a:buFont typeface="Arial"/>
              <a:buChar char="•"/>
            </a:pPr>
            <a:r>
              <a:rPr lang="en" dirty="0">
                <a:solidFill>
                  <a:srgbClr val="07272E"/>
                </a:solidFill>
                <a:latin typeface="Mulish"/>
                <a:ea typeface="Mulish"/>
                <a:cs typeface="Mulish"/>
                <a:sym typeface="Mulish"/>
              </a:rPr>
              <a:t>Astana Water Distribution And Sewerage Project (Kazakhstan)</a:t>
            </a:r>
          </a:p>
          <a:p>
            <a:pPr marL="367029" lvl="1" indent="-183514" algn="l">
              <a:lnSpc>
                <a:spcPct val="150000"/>
              </a:lnSpc>
              <a:buFont typeface="Arial"/>
              <a:buChar char="•"/>
            </a:pPr>
            <a:r>
              <a:rPr lang="en" dirty="0">
                <a:solidFill>
                  <a:srgbClr val="07272E"/>
                </a:solidFill>
                <a:latin typeface="Mulish"/>
                <a:ea typeface="Mulish"/>
                <a:cs typeface="Mulish"/>
                <a:sym typeface="Mulish"/>
              </a:rPr>
              <a:t>Sea Outfall of Üsküdar-Baltalimanı (Turkey)</a:t>
            </a:r>
          </a:p>
          <a:p>
            <a:pPr marL="367029" lvl="1" indent="-183514" algn="l">
              <a:lnSpc>
                <a:spcPct val="150000"/>
              </a:lnSpc>
              <a:buFont typeface="Arial"/>
              <a:buChar char="•"/>
            </a:pPr>
            <a:r>
              <a:rPr lang="en" dirty="0">
                <a:solidFill>
                  <a:srgbClr val="07272E"/>
                </a:solidFill>
                <a:latin typeface="Mulish"/>
                <a:ea typeface="Mulish"/>
                <a:cs typeface="Mulish"/>
                <a:sym typeface="Mulish"/>
              </a:rPr>
              <a:t>Tuzla Biological Waste Water Treatment Plant (Turkey) </a:t>
            </a:r>
          </a:p>
          <a:p>
            <a:pPr marL="367029" lvl="1" indent="-183514">
              <a:lnSpc>
                <a:spcPct val="150000"/>
              </a:lnSpc>
              <a:buFont typeface="Arial"/>
              <a:buChar char="•"/>
            </a:pPr>
            <a:r>
              <a:rPr lang="en" dirty="0">
                <a:solidFill>
                  <a:srgbClr val="07272E"/>
                </a:solidFill>
                <a:latin typeface="Mulish"/>
                <a:ea typeface="Mulish"/>
                <a:cs typeface="Mulish"/>
                <a:sym typeface="Mulish"/>
              </a:rPr>
              <a:t>Baltalimanı Pre-Treatment Plant (Turkey)</a:t>
            </a:r>
          </a:p>
        </p:txBody>
      </p:sp>
      <p:pic>
        <p:nvPicPr>
          <p:cNvPr id="3" name="Picture 2">
            <a:extLst>
              <a:ext uri="{FF2B5EF4-FFF2-40B4-BE49-F238E27FC236}">
                <a16:creationId xmlns:a16="http://schemas.microsoft.com/office/drawing/2014/main" id="{9DDC8012-C600-D6A3-5857-2E75991B5030}"/>
              </a:ext>
            </a:extLst>
          </p:cNvPr>
          <p:cNvPicPr>
            <a:picLocks noChangeAspect="1"/>
          </p:cNvPicPr>
          <p:nvPr/>
        </p:nvPicPr>
        <p:blipFill>
          <a:blip r:embed="rId8"/>
          <a:stretch>
            <a:fillRect/>
          </a:stretch>
        </p:blipFill>
        <p:spPr>
          <a:xfrm>
            <a:off x="13734542" y="7737234"/>
            <a:ext cx="2793429" cy="2339211"/>
          </a:xfrm>
          <a:prstGeom prst="hexagon">
            <a:avLst/>
          </a:prstGeom>
          <a:noFill/>
          <a:ln w="12700">
            <a:solidFill>
              <a:srgbClr val="07272E"/>
            </a:solidFill>
          </a:ln>
        </p:spPr>
      </p:pic>
      <p:pic>
        <p:nvPicPr>
          <p:cNvPr id="14" name="Picture 2" descr="Alkent Göl Malikaneleri">
            <a:extLst>
              <a:ext uri="{FF2B5EF4-FFF2-40B4-BE49-F238E27FC236}">
                <a16:creationId xmlns:a16="http://schemas.microsoft.com/office/drawing/2014/main" id="{07D5590F-61A7-7E68-5247-99F0EAB6051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97858" y="7730424"/>
            <a:ext cx="2732383" cy="2352829"/>
          </a:xfrm>
          <a:prstGeom prst="hexagon">
            <a:avLst/>
          </a:prstGeom>
          <a:noFill/>
          <a:ln w="12700">
            <a:solidFill>
              <a:srgbClr val="07272E"/>
            </a:solidFill>
          </a:ln>
          <a:extLst>
            <a:ext uri="{909E8E84-426E-40DD-AFC4-6F175D3DCCD1}">
              <a14:hiddenFill xmlns:a14="http://schemas.microsoft.com/office/drawing/2010/main">
                <a:solidFill>
                  <a:srgbClr val="FFFFFF"/>
                </a:solidFill>
              </a14:hiddenFill>
            </a:ext>
          </a:extLst>
        </p:spPr>
      </p:pic>
      <p:grpSp>
        <p:nvGrpSpPr>
          <p:cNvPr id="19" name="Group 2">
            <a:extLst>
              <a:ext uri="{FF2B5EF4-FFF2-40B4-BE49-F238E27FC236}">
                <a16:creationId xmlns:a16="http://schemas.microsoft.com/office/drawing/2014/main" id="{4B0568E4-F6AF-B187-BCAE-9E921E84FEFA}"/>
              </a:ext>
            </a:extLst>
          </p:cNvPr>
          <p:cNvGrpSpPr/>
          <p:nvPr/>
        </p:nvGrpSpPr>
        <p:grpSpPr>
          <a:xfrm>
            <a:off x="10457470" y="642326"/>
            <a:ext cx="1426811" cy="61600"/>
            <a:chOff x="0" y="0"/>
            <a:chExt cx="375786" cy="16224"/>
          </a:xfrm>
        </p:grpSpPr>
        <p:sp>
          <p:nvSpPr>
            <p:cNvPr id="20" name="Freeform 3">
              <a:extLst>
                <a:ext uri="{FF2B5EF4-FFF2-40B4-BE49-F238E27FC236}">
                  <a16:creationId xmlns:a16="http://schemas.microsoft.com/office/drawing/2014/main" id="{94DEF120-77C7-7749-E2CB-73D8D0F5513B}"/>
                </a:ext>
              </a:extLst>
            </p:cNvPr>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p>
          </p:txBody>
        </p:sp>
        <p:sp>
          <p:nvSpPr>
            <p:cNvPr id="21" name="TextBox 4">
              <a:extLst>
                <a:ext uri="{FF2B5EF4-FFF2-40B4-BE49-F238E27FC236}">
                  <a16:creationId xmlns:a16="http://schemas.microsoft.com/office/drawing/2014/main" id="{4B694AD6-64BE-5C20-0DFD-3ABD6FFD8F09}"/>
                </a:ext>
              </a:extLst>
            </p:cNvPr>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a:p>
          </p:txBody>
        </p:sp>
      </p:grpSp>
      <p:sp>
        <p:nvSpPr>
          <p:cNvPr id="29" name="TextBox 12">
            <a:extLst>
              <a:ext uri="{FF2B5EF4-FFF2-40B4-BE49-F238E27FC236}">
                <a16:creationId xmlns:a16="http://schemas.microsoft.com/office/drawing/2014/main" id="{2FCDD53F-7975-9CDD-5A73-35E1D3F5D8EE}"/>
              </a:ext>
            </a:extLst>
          </p:cNvPr>
          <p:cNvSpPr txBox="1"/>
          <p:nvPr/>
        </p:nvSpPr>
        <p:spPr>
          <a:xfrm>
            <a:off x="10457470" y="584859"/>
            <a:ext cx="9591155" cy="796372"/>
          </a:xfrm>
          <a:prstGeom prst="rect">
            <a:avLst/>
          </a:prstGeom>
        </p:spPr>
        <p:txBody>
          <a:bodyPr wrap="square" lIns="0" tIns="0" rIns="0" bIns="0" rtlCol="0" anchor="t">
            <a:spAutoFit/>
          </a:bodyPr>
          <a:lstStyle/>
          <a:p>
            <a:pPr>
              <a:lnSpc>
                <a:spcPts val="7440"/>
              </a:lnSpc>
            </a:pPr>
            <a:r>
              <a:rPr lang="en-US" sz="3000" b="1" dirty="0">
                <a:solidFill>
                  <a:srgbClr val="07272E"/>
                </a:solidFill>
                <a:latin typeface="Mulish" panose="020B0604020202020204" charset="-94"/>
                <a:ea typeface="Inter Bold"/>
                <a:cs typeface="Inter Bold"/>
                <a:sym typeface="Inter Bold"/>
              </a:rPr>
              <a:t>HOUSING AND BUILDING PROJECTS</a:t>
            </a:r>
          </a:p>
        </p:txBody>
      </p:sp>
      <p:grpSp>
        <p:nvGrpSpPr>
          <p:cNvPr id="35" name="Group 34">
            <a:extLst>
              <a:ext uri="{FF2B5EF4-FFF2-40B4-BE49-F238E27FC236}">
                <a16:creationId xmlns:a16="http://schemas.microsoft.com/office/drawing/2014/main" id="{AAB2202A-6114-AADB-C41C-95165BAFC2D9}"/>
              </a:ext>
            </a:extLst>
          </p:cNvPr>
          <p:cNvGrpSpPr/>
          <p:nvPr/>
        </p:nvGrpSpPr>
        <p:grpSpPr>
          <a:xfrm>
            <a:off x="10111166" y="1715956"/>
            <a:ext cx="10099808" cy="1370108"/>
            <a:chOff x="9144000" y="1665463"/>
            <a:chExt cx="11486178" cy="1558179"/>
          </a:xfrm>
        </p:grpSpPr>
        <p:pic>
          <p:nvPicPr>
            <p:cNvPr id="36" name="Picture 35" descr="A white rectangular object with black border&#10;&#10;AI-generated content may be incorrect.">
              <a:extLst>
                <a:ext uri="{FF2B5EF4-FFF2-40B4-BE49-F238E27FC236}">
                  <a16:creationId xmlns:a16="http://schemas.microsoft.com/office/drawing/2014/main" id="{7B1613E7-7970-AEFF-E73F-B0B6B15BCD9F}"/>
                </a:ext>
              </a:extLst>
            </p:cNvPr>
            <p:cNvPicPr>
              <a:picLocks noChangeAspect="1"/>
            </p:cNvPicPr>
            <p:nvPr/>
          </p:nvPicPr>
          <p:blipFill>
            <a:blip r:embed="rId10">
              <a:extLst>
                <a:ext uri="{28A0092B-C50C-407E-A947-70E740481C1C}">
                  <a14:useLocalDpi xmlns:a14="http://schemas.microsoft.com/office/drawing/2010/main" val="0"/>
                </a:ext>
              </a:extLst>
            </a:blip>
            <a:srcRect l="6899" t="13648" r="6482" b="32853"/>
            <a:stretch/>
          </p:blipFill>
          <p:spPr>
            <a:xfrm>
              <a:off x="10417383" y="1665463"/>
              <a:ext cx="7330319" cy="1027706"/>
            </a:xfrm>
            <a:prstGeom prst="rect">
              <a:avLst/>
            </a:prstGeom>
          </p:spPr>
        </p:pic>
        <p:sp>
          <p:nvSpPr>
            <p:cNvPr id="37" name="TextBox 16">
              <a:extLst>
                <a:ext uri="{FF2B5EF4-FFF2-40B4-BE49-F238E27FC236}">
                  <a16:creationId xmlns:a16="http://schemas.microsoft.com/office/drawing/2014/main" id="{AC2FF811-4436-4A6B-BC26-AFE0FA263DE6}"/>
                </a:ext>
              </a:extLst>
            </p:cNvPr>
            <p:cNvSpPr txBox="1"/>
            <p:nvPr/>
          </p:nvSpPr>
          <p:spPr>
            <a:xfrm>
              <a:off x="11454747" y="2418414"/>
              <a:ext cx="5257638" cy="580986"/>
            </a:xfrm>
            <a:prstGeom prst="rect">
              <a:avLst/>
            </a:prstGeom>
          </p:spPr>
          <p:txBody>
            <a:bodyPr wrap="square" lIns="0" tIns="0" rIns="0" bIns="0" rtlCol="0" anchor="t">
              <a:spAutoFit/>
            </a:bodyPr>
            <a:lstStyle/>
            <a:p>
              <a:pPr>
                <a:lnSpc>
                  <a:spcPts val="4200"/>
                </a:lnSpc>
              </a:pPr>
              <a:r>
                <a:rPr lang="en-US" sz="2400" b="1" dirty="0">
                  <a:solidFill>
                    <a:srgbClr val="E56B59"/>
                  </a:solidFill>
                  <a:latin typeface="Mulish" panose="020B0604020202020204" charset="-94"/>
                  <a:ea typeface="Arimo Bold Italics"/>
                  <a:cs typeface="Arimo Bold Italics"/>
                  <a:sym typeface="Arimo Bold Italics"/>
                </a:rPr>
                <a:t>+20</a:t>
              </a:r>
            </a:p>
          </p:txBody>
        </p:sp>
        <p:sp>
          <p:nvSpPr>
            <p:cNvPr id="38" name="TextBox 16">
              <a:extLst>
                <a:ext uri="{FF2B5EF4-FFF2-40B4-BE49-F238E27FC236}">
                  <a16:creationId xmlns:a16="http://schemas.microsoft.com/office/drawing/2014/main" id="{80CBE8E3-3522-F8A8-10B9-DFF7B202441D}"/>
                </a:ext>
              </a:extLst>
            </p:cNvPr>
            <p:cNvSpPr txBox="1"/>
            <p:nvPr/>
          </p:nvSpPr>
          <p:spPr>
            <a:xfrm>
              <a:off x="9144000" y="2954342"/>
              <a:ext cx="5257637" cy="269300"/>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Housing Project</a:t>
              </a:r>
            </a:p>
          </p:txBody>
        </p:sp>
        <p:sp>
          <p:nvSpPr>
            <p:cNvPr id="44" name="TextBox 16">
              <a:extLst>
                <a:ext uri="{FF2B5EF4-FFF2-40B4-BE49-F238E27FC236}">
                  <a16:creationId xmlns:a16="http://schemas.microsoft.com/office/drawing/2014/main" id="{2A25580D-CECF-F3C4-669E-14D1A15C6458}"/>
                </a:ext>
              </a:extLst>
            </p:cNvPr>
            <p:cNvSpPr txBox="1"/>
            <p:nvPr/>
          </p:nvSpPr>
          <p:spPr>
            <a:xfrm>
              <a:off x="15860437" y="2399406"/>
              <a:ext cx="4769741" cy="529120"/>
            </a:xfrm>
            <a:prstGeom prst="rect">
              <a:avLst/>
            </a:prstGeom>
          </p:spPr>
          <p:txBody>
            <a:bodyPr wrap="square" lIns="0" tIns="0" rIns="0" bIns="0" rtlCol="0" anchor="t">
              <a:spAutoFit/>
            </a:bodyPr>
            <a:lstStyle/>
            <a:p>
              <a:pPr>
                <a:lnSpc>
                  <a:spcPts val="4200"/>
                </a:lnSpc>
              </a:pPr>
              <a:r>
                <a:rPr lang="en-US" sz="2000" b="1" dirty="0">
                  <a:solidFill>
                    <a:srgbClr val="E56B59"/>
                  </a:solidFill>
                  <a:latin typeface="Mulish" panose="020B0604020202020204" charset="-94"/>
                  <a:ea typeface="Arimo Bold Italics"/>
                  <a:cs typeface="Arimo Bold Italics"/>
                  <a:sym typeface="Arimo Bold Italics"/>
                </a:rPr>
                <a:t>+1.400.000 </a:t>
              </a:r>
              <a:r>
                <a:rPr lang="en-US" sz="2000" b="1" i="0" dirty="0">
                  <a:solidFill>
                    <a:srgbClr val="E56B59"/>
                  </a:solidFill>
                  <a:effectLst/>
                  <a:latin typeface="Mulish" pitchFamily="2" charset="-94"/>
                </a:rPr>
                <a:t>m²</a:t>
              </a:r>
              <a:endParaRPr lang="en-US" sz="2000" b="1" dirty="0">
                <a:solidFill>
                  <a:srgbClr val="E56B59"/>
                </a:solidFill>
                <a:latin typeface="Mulish" panose="020B0604020202020204" charset="-94"/>
                <a:ea typeface="Arimo Bold Italics"/>
                <a:cs typeface="Arimo Bold Italics"/>
                <a:sym typeface="Arimo Bold Italics"/>
              </a:endParaRPr>
            </a:p>
          </p:txBody>
        </p:sp>
        <p:sp>
          <p:nvSpPr>
            <p:cNvPr id="45" name="TextBox 16">
              <a:extLst>
                <a:ext uri="{FF2B5EF4-FFF2-40B4-BE49-F238E27FC236}">
                  <a16:creationId xmlns:a16="http://schemas.microsoft.com/office/drawing/2014/main" id="{AA454699-58B8-00E8-D78B-F6BC03A47C32}"/>
                </a:ext>
              </a:extLst>
            </p:cNvPr>
            <p:cNvSpPr txBox="1"/>
            <p:nvPr/>
          </p:nvSpPr>
          <p:spPr>
            <a:xfrm>
              <a:off x="14055499" y="2954342"/>
              <a:ext cx="5257637" cy="269300"/>
            </a:xfrm>
            <a:prstGeom prst="rect">
              <a:avLst/>
            </a:prstGeom>
          </p:spPr>
          <p:txBody>
            <a:bodyPr wrap="square" lIns="0" tIns="0" rIns="0" bIns="0" rtlCol="0" anchor="t">
              <a:spAutoFit/>
            </a:bodyPr>
            <a:lstStyle/>
            <a:p>
              <a:pPr algn="ctr">
                <a:lnSpc>
                  <a:spcPct val="120000"/>
                </a:lnSpc>
              </a:pPr>
              <a:r>
                <a:rPr lang="en-US" sz="1400" i="1" dirty="0">
                  <a:solidFill>
                    <a:srgbClr val="201E1E"/>
                  </a:solidFill>
                  <a:latin typeface="Mulish" panose="020B0604020202020204" charset="-94"/>
                  <a:ea typeface="Arimo Bold Italics"/>
                  <a:cs typeface="Arimo Bold Italics"/>
                  <a:sym typeface="Arimo Bold Italics"/>
                </a:rPr>
                <a:t>Indoor Area</a:t>
              </a:r>
            </a:p>
          </p:txBody>
        </p:sp>
      </p:grpSp>
      <p:sp>
        <p:nvSpPr>
          <p:cNvPr id="47" name="TextBox 16">
            <a:extLst>
              <a:ext uri="{FF2B5EF4-FFF2-40B4-BE49-F238E27FC236}">
                <a16:creationId xmlns:a16="http://schemas.microsoft.com/office/drawing/2014/main" id="{16FC703D-8260-28BC-43F9-8DD6C600CDBF}"/>
              </a:ext>
            </a:extLst>
          </p:cNvPr>
          <p:cNvSpPr txBox="1"/>
          <p:nvPr/>
        </p:nvSpPr>
        <p:spPr>
          <a:xfrm>
            <a:off x="10406650" y="3390805"/>
            <a:ext cx="5348543" cy="477503"/>
          </a:xfrm>
          <a:prstGeom prst="rect">
            <a:avLst/>
          </a:prstGeom>
        </p:spPr>
        <p:txBody>
          <a:bodyPr wrap="square" lIns="0" tIns="0" rIns="0" bIns="0" rtlCol="0" anchor="t">
            <a:spAutoFit/>
          </a:bodyPr>
          <a:lstStyle/>
          <a:p>
            <a:pPr>
              <a:lnSpc>
                <a:spcPts val="4200"/>
              </a:lnSpc>
            </a:pPr>
            <a:r>
              <a:rPr lang="en-US" sz="2400" b="1" i="1" dirty="0">
                <a:solidFill>
                  <a:srgbClr val="E56B59"/>
                </a:solidFill>
                <a:latin typeface="Mulish" panose="020B0604020202020204" charset="-94"/>
                <a:ea typeface="Arimo Bold Italics"/>
                <a:cs typeface="Arimo Bold Italics"/>
                <a:sym typeface="Arimo Bold Italics"/>
              </a:rPr>
              <a:t>Our Major Projects</a:t>
            </a:r>
          </a:p>
        </p:txBody>
      </p:sp>
      <p:sp>
        <p:nvSpPr>
          <p:cNvPr id="48" name="TextBox 13">
            <a:extLst>
              <a:ext uri="{FF2B5EF4-FFF2-40B4-BE49-F238E27FC236}">
                <a16:creationId xmlns:a16="http://schemas.microsoft.com/office/drawing/2014/main" id="{AFB3DBDA-0EDC-892A-CEE9-D413CBE89E48}"/>
              </a:ext>
            </a:extLst>
          </p:cNvPr>
          <p:cNvSpPr txBox="1"/>
          <p:nvPr/>
        </p:nvSpPr>
        <p:spPr>
          <a:xfrm>
            <a:off x="10270039" y="3925580"/>
            <a:ext cx="6720404" cy="3275320"/>
          </a:xfrm>
          <a:prstGeom prst="rect">
            <a:avLst/>
          </a:prstGeom>
        </p:spPr>
        <p:txBody>
          <a:bodyPr wrap="square" lIns="0" tIns="0" rIns="0" bIns="0" rtlCol="0" anchor="t">
            <a:spAutoFit/>
          </a:bodyPr>
          <a:lstStyle/>
          <a:p>
            <a:pPr marL="367029" lvl="1" indent="-183514">
              <a:lnSpc>
                <a:spcPct val="150000"/>
              </a:lnSpc>
              <a:buFont typeface="Arial"/>
              <a:buChar char="•"/>
            </a:pPr>
            <a:r>
              <a:rPr lang="en" dirty="0">
                <a:solidFill>
                  <a:srgbClr val="07272E"/>
                </a:solidFill>
                <a:latin typeface="Mulish"/>
                <a:ea typeface="Mulish"/>
                <a:cs typeface="Mulish"/>
                <a:sym typeface="Mulish"/>
              </a:rPr>
              <a:t>Renovation of Presidency Tarabya Huber Mansion (Turkey)</a:t>
            </a:r>
          </a:p>
          <a:p>
            <a:pPr marL="367029" lvl="1" indent="-183514">
              <a:lnSpc>
                <a:spcPct val="150000"/>
              </a:lnSpc>
              <a:buFont typeface="Arial"/>
              <a:buChar char="•"/>
            </a:pPr>
            <a:r>
              <a:rPr lang="en" dirty="0">
                <a:solidFill>
                  <a:srgbClr val="07272E"/>
                </a:solidFill>
                <a:latin typeface="Mulish"/>
                <a:ea typeface="Mulish"/>
                <a:cs typeface="Mulish"/>
                <a:sym typeface="Mulish"/>
              </a:rPr>
              <a:t>Suleyman Demirel University Hospital (Turkey)</a:t>
            </a:r>
          </a:p>
          <a:p>
            <a:pPr marL="367029" lvl="1" indent="-183514">
              <a:lnSpc>
                <a:spcPct val="150000"/>
              </a:lnSpc>
              <a:buFont typeface="Arial"/>
              <a:buChar char="•"/>
            </a:pPr>
            <a:r>
              <a:rPr lang="en" dirty="0">
                <a:solidFill>
                  <a:srgbClr val="07272E"/>
                </a:solidFill>
                <a:latin typeface="Mulish"/>
                <a:ea typeface="Mulish"/>
                <a:cs typeface="Mulish"/>
                <a:sym typeface="Mulish"/>
              </a:rPr>
              <a:t>Nevsky 25 Bussiness Central (Russia)</a:t>
            </a:r>
          </a:p>
          <a:p>
            <a:pPr marL="367029" lvl="1" indent="-183514">
              <a:lnSpc>
                <a:spcPct val="150000"/>
              </a:lnSpc>
              <a:buFont typeface="Arial"/>
              <a:buChar char="•"/>
            </a:pPr>
            <a:r>
              <a:rPr lang="en" dirty="0">
                <a:solidFill>
                  <a:srgbClr val="07272E"/>
                </a:solidFill>
                <a:latin typeface="Mulish"/>
                <a:ea typeface="Mulish"/>
                <a:cs typeface="Mulish"/>
                <a:sym typeface="Mulish"/>
              </a:rPr>
              <a:t>Tverskaya Shopping Central (Russia)</a:t>
            </a:r>
          </a:p>
          <a:p>
            <a:pPr marL="367029" lvl="1" indent="-183514">
              <a:lnSpc>
                <a:spcPct val="150000"/>
              </a:lnSpc>
              <a:buFont typeface="Arial"/>
              <a:buChar char="•"/>
            </a:pPr>
            <a:r>
              <a:rPr lang="en" dirty="0">
                <a:solidFill>
                  <a:srgbClr val="07272E"/>
                </a:solidFill>
                <a:latin typeface="Mulish"/>
                <a:ea typeface="Mulish"/>
                <a:cs typeface="Mulish"/>
                <a:sym typeface="Mulish"/>
              </a:rPr>
              <a:t>Moscow Embassy Building (Russia)</a:t>
            </a:r>
          </a:p>
          <a:p>
            <a:pPr marL="367029" lvl="1" indent="-183514">
              <a:lnSpc>
                <a:spcPct val="150000"/>
              </a:lnSpc>
              <a:buFont typeface="Arial"/>
              <a:buChar char="•"/>
            </a:pPr>
            <a:r>
              <a:rPr lang="en" dirty="0">
                <a:solidFill>
                  <a:srgbClr val="07272E"/>
                </a:solidFill>
                <a:latin typeface="Mulish"/>
                <a:ea typeface="Mulish"/>
                <a:cs typeface="Mulish"/>
                <a:sym typeface="Mulish"/>
              </a:rPr>
              <a:t>Oncology Child Hospital (Russia )</a:t>
            </a:r>
          </a:p>
          <a:p>
            <a:pPr marL="367029" lvl="1" indent="-183514">
              <a:lnSpc>
                <a:spcPct val="150000"/>
              </a:lnSpc>
              <a:buFont typeface="Arial"/>
              <a:buChar char="•"/>
            </a:pPr>
            <a:r>
              <a:rPr lang="en" dirty="0">
                <a:solidFill>
                  <a:srgbClr val="07272E"/>
                </a:solidFill>
                <a:latin typeface="Mulish"/>
                <a:ea typeface="Mulish"/>
                <a:cs typeface="Mulish"/>
                <a:sym typeface="Mulish"/>
              </a:rPr>
              <a:t>Dovestrasse Residences (Germany)</a:t>
            </a:r>
          </a:p>
          <a:p>
            <a:pPr marL="367029" lvl="1" indent="-183514">
              <a:lnSpc>
                <a:spcPct val="150000"/>
              </a:lnSpc>
              <a:buFont typeface="Arial"/>
              <a:buChar char="•"/>
            </a:pPr>
            <a:r>
              <a:rPr lang="en" dirty="0">
                <a:solidFill>
                  <a:srgbClr val="07272E"/>
                </a:solidFill>
                <a:latin typeface="Mulish"/>
                <a:ea typeface="Mulish"/>
                <a:cs typeface="Mulish"/>
                <a:sym typeface="Mulish"/>
              </a:rPr>
              <a:t>Alkent Lake Villas (Turkey)</a:t>
            </a:r>
          </a:p>
        </p:txBody>
      </p:sp>
      <p:grpSp>
        <p:nvGrpSpPr>
          <p:cNvPr id="53" name="Group 2">
            <a:extLst>
              <a:ext uri="{FF2B5EF4-FFF2-40B4-BE49-F238E27FC236}">
                <a16:creationId xmlns:a16="http://schemas.microsoft.com/office/drawing/2014/main" id="{5DE2CEAD-057B-5CE1-8C1A-F86EA109AB7D}"/>
              </a:ext>
            </a:extLst>
          </p:cNvPr>
          <p:cNvGrpSpPr/>
          <p:nvPr/>
        </p:nvGrpSpPr>
        <p:grpSpPr>
          <a:xfrm>
            <a:off x="661143" y="642326"/>
            <a:ext cx="1426811" cy="61600"/>
            <a:chOff x="0" y="0"/>
            <a:chExt cx="375786" cy="16224"/>
          </a:xfrm>
        </p:grpSpPr>
        <p:sp>
          <p:nvSpPr>
            <p:cNvPr id="54" name="Freeform 3">
              <a:extLst>
                <a:ext uri="{FF2B5EF4-FFF2-40B4-BE49-F238E27FC236}">
                  <a16:creationId xmlns:a16="http://schemas.microsoft.com/office/drawing/2014/main" id="{97937F55-DA1A-4267-C657-58CF45961391}"/>
                </a:ext>
              </a:extLst>
            </p:cNvPr>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p>
          </p:txBody>
        </p:sp>
        <p:sp>
          <p:nvSpPr>
            <p:cNvPr id="55" name="TextBox 4">
              <a:extLst>
                <a:ext uri="{FF2B5EF4-FFF2-40B4-BE49-F238E27FC236}">
                  <a16:creationId xmlns:a16="http://schemas.microsoft.com/office/drawing/2014/main" id="{DF4EAA23-86DC-51EF-21E0-E3B14D35866B}"/>
                </a:ext>
              </a:extLst>
            </p:cNvPr>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898705932"/>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000"/>
                                        <p:tgtEl>
                                          <p:spTgt spid="8"/>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750"/>
                                        <p:tgtEl>
                                          <p:spTgt spid="2"/>
                                        </p:tgtEl>
                                      </p:cBhvr>
                                    </p:animEffect>
                                  </p:childTnLst>
                                </p:cTn>
                              </p:par>
                            </p:childTnLst>
                          </p:cTn>
                        </p:par>
                        <p:par>
                          <p:cTn id="40" fill="hold">
                            <p:stCondLst>
                              <p:cond delay="4750"/>
                            </p:stCondLst>
                            <p:childTnLst>
                              <p:par>
                                <p:cTn id="41" presetID="22" presetClass="entr" presetSubtype="4"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750"/>
                                        <p:tgtEl>
                                          <p:spTgt spid="18"/>
                                        </p:tgtEl>
                                      </p:cBhvr>
                                    </p:animEffect>
                                  </p:childTnLst>
                                </p:cTn>
                              </p:par>
                            </p:childTnLst>
                          </p:cTn>
                        </p:par>
                        <p:par>
                          <p:cTn id="44" fill="hold">
                            <p:stCondLst>
                              <p:cond delay="5500"/>
                            </p:stCondLst>
                            <p:childTnLst>
                              <p:par>
                                <p:cTn id="45" presetID="6" presetClass="entr" presetSubtype="16"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circle(in)">
                                      <p:cBhvr>
                                        <p:cTn id="47" dur="1000"/>
                                        <p:tgtEl>
                                          <p:spTgt spid="61"/>
                                        </p:tgtEl>
                                      </p:cBhvr>
                                    </p:animEffect>
                                  </p:childTnLst>
                                </p:cTn>
                              </p:par>
                            </p:childTnLst>
                          </p:cTn>
                        </p:par>
                        <p:par>
                          <p:cTn id="48" fill="hold">
                            <p:stCondLst>
                              <p:cond delay="6500"/>
                            </p:stCondLst>
                            <p:childTnLst>
                              <p:par>
                                <p:cTn id="49" presetID="42"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1000"/>
                                        <p:tgtEl>
                                          <p:spTgt spid="19"/>
                                        </p:tgtEl>
                                      </p:cBhvr>
                                    </p:animEffect>
                                    <p:anim calcmode="lin" valueType="num">
                                      <p:cBhvr>
                                        <p:cTn id="52" dur="1000" fill="hold"/>
                                        <p:tgtEl>
                                          <p:spTgt spid="19"/>
                                        </p:tgtEl>
                                        <p:attrNameLst>
                                          <p:attrName>ppt_x</p:attrName>
                                        </p:attrNameLst>
                                      </p:cBhvr>
                                      <p:tavLst>
                                        <p:tav tm="0">
                                          <p:val>
                                            <p:strVal val="#ppt_x"/>
                                          </p:val>
                                        </p:tav>
                                        <p:tav tm="100000">
                                          <p:val>
                                            <p:strVal val="#ppt_x"/>
                                          </p:val>
                                        </p:tav>
                                      </p:tavLst>
                                    </p:anim>
                                    <p:anim calcmode="lin" valueType="num">
                                      <p:cBhvr>
                                        <p:cTn id="53" dur="1000" fill="hold"/>
                                        <p:tgtEl>
                                          <p:spTgt spid="1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1000"/>
                                        <p:tgtEl>
                                          <p:spTgt spid="29"/>
                                        </p:tgtEl>
                                      </p:cBhvr>
                                    </p:animEffect>
                                    <p:anim calcmode="lin" valueType="num">
                                      <p:cBhvr>
                                        <p:cTn id="57" dur="1000" fill="hold"/>
                                        <p:tgtEl>
                                          <p:spTgt spid="29"/>
                                        </p:tgtEl>
                                        <p:attrNameLst>
                                          <p:attrName>ppt_x</p:attrName>
                                        </p:attrNameLst>
                                      </p:cBhvr>
                                      <p:tavLst>
                                        <p:tav tm="0">
                                          <p:val>
                                            <p:strVal val="#ppt_x"/>
                                          </p:val>
                                        </p:tav>
                                        <p:tav tm="100000">
                                          <p:val>
                                            <p:strVal val="#ppt_x"/>
                                          </p:val>
                                        </p:tav>
                                      </p:tavLst>
                                    </p:anim>
                                    <p:anim calcmode="lin" valueType="num">
                                      <p:cBhvr>
                                        <p:cTn id="58" dur="1000" fill="hold"/>
                                        <p:tgtEl>
                                          <p:spTgt spid="29"/>
                                        </p:tgtEl>
                                        <p:attrNameLst>
                                          <p:attrName>ppt_y</p:attrName>
                                        </p:attrNameLst>
                                      </p:cBhvr>
                                      <p:tavLst>
                                        <p:tav tm="0">
                                          <p:val>
                                            <p:strVal val="#ppt_y+.1"/>
                                          </p:val>
                                        </p:tav>
                                        <p:tav tm="100000">
                                          <p:val>
                                            <p:strVal val="#ppt_y"/>
                                          </p:val>
                                        </p:tav>
                                      </p:tavLst>
                                    </p:anim>
                                  </p:childTnLst>
                                </p:cTn>
                              </p:par>
                            </p:childTnLst>
                          </p:cTn>
                        </p:par>
                        <p:par>
                          <p:cTn id="59" fill="hold">
                            <p:stCondLst>
                              <p:cond delay="7500"/>
                            </p:stCondLst>
                            <p:childTnLst>
                              <p:par>
                                <p:cTn id="60" presetID="42" presetClass="entr" presetSubtype="0"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1000"/>
                                        <p:tgtEl>
                                          <p:spTgt spid="35"/>
                                        </p:tgtEl>
                                      </p:cBhvr>
                                    </p:animEffect>
                                    <p:anim calcmode="lin" valueType="num">
                                      <p:cBhvr>
                                        <p:cTn id="63" dur="1000" fill="hold"/>
                                        <p:tgtEl>
                                          <p:spTgt spid="35"/>
                                        </p:tgtEl>
                                        <p:attrNameLst>
                                          <p:attrName>ppt_x</p:attrName>
                                        </p:attrNameLst>
                                      </p:cBhvr>
                                      <p:tavLst>
                                        <p:tav tm="0">
                                          <p:val>
                                            <p:strVal val="#ppt_x"/>
                                          </p:val>
                                        </p:tav>
                                        <p:tav tm="100000">
                                          <p:val>
                                            <p:strVal val="#ppt_x"/>
                                          </p:val>
                                        </p:tav>
                                      </p:tavLst>
                                    </p:anim>
                                    <p:anim calcmode="lin" valueType="num">
                                      <p:cBhvr>
                                        <p:cTn id="64" dur="1000" fill="hold"/>
                                        <p:tgtEl>
                                          <p:spTgt spid="35"/>
                                        </p:tgtEl>
                                        <p:attrNameLst>
                                          <p:attrName>ppt_y</p:attrName>
                                        </p:attrNameLst>
                                      </p:cBhvr>
                                      <p:tavLst>
                                        <p:tav tm="0">
                                          <p:val>
                                            <p:strVal val="#ppt_y+.1"/>
                                          </p:val>
                                        </p:tav>
                                        <p:tav tm="100000">
                                          <p:val>
                                            <p:strVal val="#ppt_y"/>
                                          </p:val>
                                        </p:tav>
                                      </p:tavLst>
                                    </p:anim>
                                  </p:childTnLst>
                                </p:cTn>
                              </p:par>
                            </p:childTnLst>
                          </p:cTn>
                        </p:par>
                        <p:par>
                          <p:cTn id="65" fill="hold">
                            <p:stCondLst>
                              <p:cond delay="8500"/>
                            </p:stCondLst>
                            <p:childTnLst>
                              <p:par>
                                <p:cTn id="66" presetID="42" presetClass="entr" presetSubtype="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1000"/>
                                        <p:tgtEl>
                                          <p:spTgt spid="47"/>
                                        </p:tgtEl>
                                      </p:cBhvr>
                                    </p:animEffect>
                                    <p:anim calcmode="lin" valueType="num">
                                      <p:cBhvr>
                                        <p:cTn id="69" dur="1000" fill="hold"/>
                                        <p:tgtEl>
                                          <p:spTgt spid="47"/>
                                        </p:tgtEl>
                                        <p:attrNameLst>
                                          <p:attrName>ppt_x</p:attrName>
                                        </p:attrNameLst>
                                      </p:cBhvr>
                                      <p:tavLst>
                                        <p:tav tm="0">
                                          <p:val>
                                            <p:strVal val="#ppt_x"/>
                                          </p:val>
                                        </p:tav>
                                        <p:tav tm="100000">
                                          <p:val>
                                            <p:strVal val="#ppt_x"/>
                                          </p:val>
                                        </p:tav>
                                      </p:tavLst>
                                    </p:anim>
                                    <p:anim calcmode="lin" valueType="num">
                                      <p:cBhvr>
                                        <p:cTn id="70" dur="1000" fill="hold"/>
                                        <p:tgtEl>
                                          <p:spTgt spid="4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1000"/>
                                        <p:tgtEl>
                                          <p:spTgt spid="48"/>
                                        </p:tgtEl>
                                      </p:cBhvr>
                                    </p:animEffect>
                                    <p:anim calcmode="lin" valueType="num">
                                      <p:cBhvr>
                                        <p:cTn id="74" dur="1000" fill="hold"/>
                                        <p:tgtEl>
                                          <p:spTgt spid="48"/>
                                        </p:tgtEl>
                                        <p:attrNameLst>
                                          <p:attrName>ppt_x</p:attrName>
                                        </p:attrNameLst>
                                      </p:cBhvr>
                                      <p:tavLst>
                                        <p:tav tm="0">
                                          <p:val>
                                            <p:strVal val="#ppt_x"/>
                                          </p:val>
                                        </p:tav>
                                        <p:tav tm="100000">
                                          <p:val>
                                            <p:strVal val="#ppt_x"/>
                                          </p:val>
                                        </p:tav>
                                      </p:tavLst>
                                    </p:anim>
                                    <p:anim calcmode="lin" valueType="num">
                                      <p:cBhvr>
                                        <p:cTn id="75" dur="1000" fill="hold"/>
                                        <p:tgtEl>
                                          <p:spTgt spid="48"/>
                                        </p:tgtEl>
                                        <p:attrNameLst>
                                          <p:attrName>ppt_y</p:attrName>
                                        </p:attrNameLst>
                                      </p:cBhvr>
                                      <p:tavLst>
                                        <p:tav tm="0">
                                          <p:val>
                                            <p:strVal val="#ppt_y+.1"/>
                                          </p:val>
                                        </p:tav>
                                        <p:tav tm="100000">
                                          <p:val>
                                            <p:strVal val="#ppt_y"/>
                                          </p:val>
                                        </p:tav>
                                      </p:tavLst>
                                    </p:anim>
                                  </p:childTnLst>
                                </p:cTn>
                              </p:par>
                            </p:childTnLst>
                          </p:cTn>
                        </p:par>
                        <p:par>
                          <p:cTn id="76" fill="hold">
                            <p:stCondLst>
                              <p:cond delay="9500"/>
                            </p:stCondLst>
                            <p:childTnLst>
                              <p:par>
                                <p:cTn id="77" presetID="22" presetClass="entr" presetSubtype="4"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750"/>
                                        <p:tgtEl>
                                          <p:spTgt spid="14"/>
                                        </p:tgtEl>
                                      </p:cBhvr>
                                    </p:animEffect>
                                  </p:childTnLst>
                                </p:cTn>
                              </p:par>
                            </p:childTnLst>
                          </p:cTn>
                        </p:par>
                        <p:par>
                          <p:cTn id="80" fill="hold">
                            <p:stCondLst>
                              <p:cond delay="10250"/>
                            </p:stCondLst>
                            <p:childTnLst>
                              <p:par>
                                <p:cTn id="81" presetID="22" presetClass="entr" presetSubtype="4" fill="hold" nodeType="after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down)">
                                      <p:cBhvr>
                                        <p:cTn id="83" dur="750"/>
                                        <p:tgtEl>
                                          <p:spTgt spid="3"/>
                                        </p:tgtEl>
                                      </p:cBhvr>
                                    </p:animEffect>
                                  </p:childTnLst>
                                </p:cTn>
                              </p:par>
                            </p:childTnLst>
                          </p:cTn>
                        </p:par>
                        <p:par>
                          <p:cTn id="84" fill="hold">
                            <p:stCondLst>
                              <p:cond delay="11000"/>
                            </p:stCondLst>
                            <p:childTnLst>
                              <p:par>
                                <p:cTn id="85" presetID="10" presetClass="entr" presetSubtype="0"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1000"/>
                                        <p:tgtEl>
                                          <p:spTgt spid="16"/>
                                        </p:tgtEl>
                                      </p:cBhvr>
                                    </p:animEffect>
                                  </p:childTnLst>
                                </p:cTn>
                              </p:par>
                            </p:childTnLst>
                          </p:cTn>
                        </p:par>
                        <p:par>
                          <p:cTn id="88" fill="hold">
                            <p:stCondLst>
                              <p:cond delay="12000"/>
                            </p:stCondLst>
                            <p:childTnLst>
                              <p:par>
                                <p:cTn id="89" presetID="10" presetClass="entr" presetSubtype="0" fill="hold" grpId="0" nodeType="afterEffect">
                                  <p:stCondLst>
                                    <p:cond delay="0"/>
                                  </p:stCondLst>
                                  <p:childTnLst>
                                    <p:set>
                                      <p:cBhvr>
                                        <p:cTn id="90" dur="1" fill="hold">
                                          <p:stCondLst>
                                            <p:cond delay="0"/>
                                          </p:stCondLst>
                                        </p:cTn>
                                        <p:tgtEl>
                                          <p:spTgt spid="17"/>
                                        </p:tgtEl>
                                        <p:attrNameLst>
                                          <p:attrName>style.visibility</p:attrName>
                                        </p:attrNameLst>
                                      </p:cBhvr>
                                      <p:to>
                                        <p:strVal val="visible"/>
                                      </p:to>
                                    </p:set>
                                    <p:animEffect transition="in" filter="fade">
                                      <p:cBhvr>
                                        <p:cTn id="91"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4" grpId="0"/>
      <p:bldP spid="5" grpId="0"/>
      <p:bldP spid="12" grpId="0"/>
      <p:bldP spid="29" grpId="0"/>
      <p:bldP spid="47"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25873" y="417794"/>
            <a:ext cx="1426811" cy="61600"/>
            <a:chOff x="0" y="0"/>
            <a:chExt cx="375786" cy="16224"/>
          </a:xfrm>
        </p:grpSpPr>
        <p:sp>
          <p:nvSpPr>
            <p:cNvPr id="3" name="Freeform 3"/>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solidFill>
                  <a:srgbClr val="07272E"/>
                </a:solidFill>
              </a:endParaRPr>
            </a:p>
          </p:txBody>
        </p:sp>
        <p:sp>
          <p:nvSpPr>
            <p:cNvPr id="4" name="TextBox 4"/>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a:solidFill>
                  <a:srgbClr val="07272E"/>
                </a:solidFill>
              </a:endParaRPr>
            </a:p>
          </p:txBody>
        </p:sp>
      </p:grpSp>
      <p:sp>
        <p:nvSpPr>
          <p:cNvPr id="12" name="TextBox 12"/>
          <p:cNvSpPr txBox="1"/>
          <p:nvPr/>
        </p:nvSpPr>
        <p:spPr>
          <a:xfrm>
            <a:off x="1324118" y="409892"/>
            <a:ext cx="7956987" cy="827471"/>
          </a:xfrm>
          <a:prstGeom prst="rect">
            <a:avLst/>
          </a:prstGeom>
        </p:spPr>
        <p:txBody>
          <a:bodyPr wrap="square" lIns="0" tIns="0" rIns="0" bIns="0" rtlCol="0" anchor="t">
            <a:spAutoFit/>
          </a:bodyPr>
          <a:lstStyle/>
          <a:p>
            <a:pPr algn="l">
              <a:lnSpc>
                <a:spcPts val="7440"/>
              </a:lnSpc>
            </a:pPr>
            <a:r>
              <a:rPr lang="tr-TR" sz="3500" b="1" dirty="0">
                <a:solidFill>
                  <a:srgbClr val="07272E"/>
                </a:solidFill>
                <a:latin typeface="Mulish" panose="020B0604020202020204"/>
                <a:ea typeface="Inter Bold"/>
                <a:cs typeface="Inter Bold"/>
                <a:sym typeface="Inter Bold"/>
              </a:rPr>
              <a:t>W</a:t>
            </a:r>
            <a:r>
              <a:rPr lang="en-US" sz="3500" b="1" dirty="0">
                <a:solidFill>
                  <a:srgbClr val="07272E"/>
                </a:solidFill>
                <a:latin typeface="Inter Bold"/>
                <a:ea typeface="Inter Bold"/>
                <a:cs typeface="Inter Bold"/>
                <a:sym typeface="Inter Bold"/>
              </a:rPr>
              <a:t>hy</a:t>
            </a:r>
            <a:r>
              <a:rPr lang="tr-TR" sz="3500" b="1" dirty="0">
                <a:solidFill>
                  <a:srgbClr val="07272E"/>
                </a:solidFill>
                <a:latin typeface="Mulish" panose="020B0604020202020204"/>
                <a:ea typeface="Inter Bold"/>
                <a:cs typeface="Inter Bold"/>
                <a:sym typeface="Inter Bold"/>
              </a:rPr>
              <a:t> </a:t>
            </a:r>
            <a:r>
              <a:rPr lang="en-US" sz="3500" b="1" dirty="0" err="1">
                <a:solidFill>
                  <a:srgbClr val="07272E"/>
                </a:solidFill>
                <a:latin typeface="Inter Bold"/>
                <a:ea typeface="Inter Bold"/>
                <a:cs typeface="Inter Bold"/>
                <a:sym typeface="Inter Bold"/>
              </a:rPr>
              <a:t>Manage</a:t>
            </a:r>
            <a:r>
              <a:rPr lang="en-US" sz="3500" b="1" dirty="0" err="1">
                <a:solidFill>
                  <a:srgbClr val="E56B59"/>
                </a:solidFill>
                <a:latin typeface="Playfair display" panose="00000500000000000000" pitchFamily="2" charset="-94"/>
                <a:ea typeface="Inter Bold"/>
                <a:cs typeface="Inter Bold"/>
                <a:sym typeface="Inter Bold"/>
              </a:rPr>
              <a:t>.</a:t>
            </a:r>
            <a:r>
              <a:rPr lang="en-US" sz="3500" b="1" i="1" dirty="0" err="1">
                <a:solidFill>
                  <a:srgbClr val="E56B59"/>
                </a:solidFill>
                <a:latin typeface="Playfair display" panose="00000500000000000000" pitchFamily="2" charset="-94"/>
                <a:ea typeface="Inter Bold"/>
                <a:cs typeface="Inter Bold"/>
                <a:sym typeface="Inter Bold"/>
              </a:rPr>
              <a:t>Al</a:t>
            </a:r>
            <a:r>
              <a:rPr lang="en-US" sz="3500" b="1" i="1" dirty="0" err="1">
                <a:solidFill>
                  <a:srgbClr val="07272E"/>
                </a:solidFill>
                <a:latin typeface="Playfair display" panose="00000500000000000000" pitchFamily="2" charset="-94"/>
                <a:ea typeface="Inter Bold"/>
                <a:cs typeface="Inter Bold"/>
                <a:sym typeface="Inter Bold"/>
              </a:rPr>
              <a:t>l</a:t>
            </a:r>
            <a:endParaRPr lang="en-US" sz="3500" b="1" i="1" dirty="0">
              <a:solidFill>
                <a:srgbClr val="07272E"/>
              </a:solidFill>
              <a:latin typeface="Playfair display" panose="00000500000000000000" pitchFamily="2" charset="-94"/>
              <a:ea typeface="Inter Bold"/>
              <a:cs typeface="Inter Bold"/>
              <a:sym typeface="Inter Bold"/>
            </a:endParaRPr>
          </a:p>
        </p:txBody>
      </p:sp>
      <p:sp>
        <p:nvSpPr>
          <p:cNvPr id="13" name="TextBox 13"/>
          <p:cNvSpPr txBox="1"/>
          <p:nvPr/>
        </p:nvSpPr>
        <p:spPr>
          <a:xfrm>
            <a:off x="1162050" y="2052463"/>
            <a:ext cx="8362950" cy="3769365"/>
          </a:xfrm>
          <a:prstGeom prst="rect">
            <a:avLst/>
          </a:prstGeom>
        </p:spPr>
        <p:txBody>
          <a:bodyPr wrap="square" lIns="0" tIns="0" rIns="0" bIns="0" rtlCol="0" anchor="t">
            <a:spAutoFit/>
          </a:bodyPr>
          <a:lstStyle/>
          <a:p>
            <a:pPr marL="345439" lvl="1" indent="-172720" algn="just">
              <a:lnSpc>
                <a:spcPct val="150000"/>
              </a:lnSpc>
              <a:buFont typeface="Arial"/>
              <a:buChar char="•"/>
            </a:pPr>
            <a:r>
              <a:rPr lang="en-US" sz="1650" dirty="0">
                <a:solidFill>
                  <a:srgbClr val="07272E"/>
                </a:solidFill>
                <a:latin typeface="Mulish"/>
                <a:ea typeface="Mulish"/>
                <a:cs typeface="Mulish"/>
                <a:sym typeface="Mulish"/>
              </a:rPr>
              <a:t>Experience and strategic approach</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Time, quality and cost-focused project planning and project management </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Multidisciplinary project management including civil, electrical, mechanical and signalization systems along with construction works</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Collaboration with expert individuals and companies according to project requirements</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Budget at completion with Project Information Management system</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Developing effective strategies to prevent deviations from targets</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Mitigating legal risks through compliance with local and international regulations</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Strategic planning and management competence</a:t>
            </a:r>
          </a:p>
          <a:p>
            <a:pPr marL="345439" lvl="1" indent="-172720" algn="just">
              <a:lnSpc>
                <a:spcPct val="150000"/>
              </a:lnSpc>
              <a:buFont typeface="Arial"/>
              <a:buChar char="•"/>
            </a:pPr>
            <a:r>
              <a:rPr lang="en-US" sz="1650" dirty="0">
                <a:solidFill>
                  <a:srgbClr val="07272E"/>
                </a:solidFill>
                <a:latin typeface="Mulish"/>
                <a:ea typeface="Mulish"/>
                <a:cs typeface="Mulish"/>
                <a:sym typeface="Mulish"/>
              </a:rPr>
              <a:t>Organizational strength and resource management</a:t>
            </a:r>
          </a:p>
        </p:txBody>
      </p:sp>
      <p:sp>
        <p:nvSpPr>
          <p:cNvPr id="14" name="TextBox 14"/>
          <p:cNvSpPr txBox="1"/>
          <p:nvPr/>
        </p:nvSpPr>
        <p:spPr>
          <a:xfrm>
            <a:off x="1168291" y="6801174"/>
            <a:ext cx="8356710" cy="3323987"/>
          </a:xfrm>
          <a:prstGeom prst="rect">
            <a:avLst/>
          </a:prstGeom>
        </p:spPr>
        <p:txBody>
          <a:bodyPr wrap="square" lIns="0" tIns="0" rIns="0" bIns="0" rtlCol="0" anchor="t">
            <a:spAutoFit/>
          </a:bodyPr>
          <a:lstStyle/>
          <a:p>
            <a:pPr marL="345439" lvl="1" indent="-172720" algn="just">
              <a:lnSpc>
                <a:spcPct val="150000"/>
              </a:lnSpc>
              <a:buFont typeface="Arial"/>
              <a:buChar char="•"/>
            </a:pPr>
            <a:r>
              <a:rPr lang="en-US" dirty="0">
                <a:solidFill>
                  <a:srgbClr val="07272E"/>
                </a:solidFill>
                <a:latin typeface="Mulish"/>
                <a:ea typeface="Mulish"/>
                <a:cs typeface="Mulish"/>
                <a:sym typeface="Mulish"/>
              </a:rPr>
              <a:t>Transition from individual to corporate management</a:t>
            </a:r>
          </a:p>
          <a:p>
            <a:pPr marL="345439" lvl="1" indent="-172720" algn="just">
              <a:lnSpc>
                <a:spcPct val="150000"/>
              </a:lnSpc>
              <a:buFont typeface="Arial"/>
              <a:buChar char="•"/>
            </a:pPr>
            <a:r>
              <a:rPr lang="en-US" dirty="0">
                <a:solidFill>
                  <a:srgbClr val="07272E"/>
                </a:solidFill>
                <a:latin typeface="Mulish"/>
                <a:ea typeface="Mulish"/>
                <a:cs typeface="Mulish"/>
              </a:rPr>
              <a:t>Prioritization of</a:t>
            </a:r>
            <a:r>
              <a:rPr lang="en-US" dirty="0">
                <a:solidFill>
                  <a:srgbClr val="07272E"/>
                </a:solidFill>
                <a:latin typeface="Mulish"/>
                <a:ea typeface="Mulish"/>
                <a:cs typeface="Mulish"/>
                <a:sym typeface="Mulish"/>
              </a:rPr>
              <a:t> transparency, accountability and discipline</a:t>
            </a:r>
          </a:p>
          <a:p>
            <a:pPr marL="345439" lvl="1" indent="-172720" algn="just">
              <a:lnSpc>
                <a:spcPct val="150000"/>
              </a:lnSpc>
              <a:buFont typeface="Arial"/>
              <a:buChar char="•"/>
            </a:pPr>
            <a:r>
              <a:rPr lang="en-US" dirty="0">
                <a:solidFill>
                  <a:srgbClr val="07272E"/>
                </a:solidFill>
                <a:latin typeface="Mulish"/>
                <a:ea typeface="Mulish"/>
                <a:cs typeface="Mulish"/>
              </a:rPr>
              <a:t>Effective collaboration and process efficiency among all stakeholders</a:t>
            </a:r>
          </a:p>
          <a:p>
            <a:pPr marL="345439" lvl="1" indent="-172720" algn="just">
              <a:lnSpc>
                <a:spcPct val="150000"/>
              </a:lnSpc>
              <a:buFont typeface="Arial"/>
              <a:buChar char="•"/>
            </a:pPr>
            <a:r>
              <a:rPr lang="en-US" dirty="0">
                <a:solidFill>
                  <a:srgbClr val="07272E"/>
                </a:solidFill>
                <a:latin typeface="Mulish"/>
                <a:ea typeface="Mulish"/>
                <a:cs typeface="Mulish"/>
                <a:sym typeface="Mulish"/>
              </a:rPr>
              <a:t>Strong emphasis on expertise, talent, quality and reliability</a:t>
            </a:r>
          </a:p>
          <a:p>
            <a:pPr marL="345439" lvl="1" indent="-172720" algn="just">
              <a:lnSpc>
                <a:spcPct val="150000"/>
              </a:lnSpc>
              <a:buFont typeface="Arial"/>
              <a:buChar char="•"/>
            </a:pPr>
            <a:r>
              <a:rPr lang="en-US" dirty="0">
                <a:solidFill>
                  <a:srgbClr val="07272E"/>
                </a:solidFill>
                <a:latin typeface="Mulish"/>
                <a:ea typeface="Mulish"/>
                <a:cs typeface="Mulish"/>
                <a:sym typeface="Mulish"/>
              </a:rPr>
              <a:t>Recognizing occupational health and safety as a corporate value and a fundamental human right</a:t>
            </a:r>
          </a:p>
          <a:p>
            <a:pPr marL="345439" lvl="1" indent="-172720" algn="just">
              <a:lnSpc>
                <a:spcPct val="150000"/>
              </a:lnSpc>
              <a:buFont typeface="Arial"/>
              <a:buChar char="•"/>
            </a:pPr>
            <a:r>
              <a:rPr lang="en-US" dirty="0">
                <a:solidFill>
                  <a:srgbClr val="07272E"/>
                </a:solidFill>
                <a:latin typeface="Mulish"/>
                <a:ea typeface="Mulish"/>
                <a:cs typeface="Mulish"/>
                <a:sym typeface="Mulish"/>
              </a:rPr>
              <a:t>Sustainable quality standard and management</a:t>
            </a:r>
          </a:p>
          <a:p>
            <a:pPr marL="345439" lvl="1" indent="-172720" algn="just">
              <a:lnSpc>
                <a:spcPct val="150000"/>
              </a:lnSpc>
              <a:buFont typeface="Arial"/>
              <a:buChar char="•"/>
            </a:pPr>
            <a:r>
              <a:rPr lang="en-US" dirty="0">
                <a:solidFill>
                  <a:srgbClr val="07272E"/>
                </a:solidFill>
                <a:latin typeface="Mulish"/>
                <a:ea typeface="Mulish"/>
                <a:cs typeface="Mulish"/>
                <a:sym typeface="Mulish"/>
              </a:rPr>
              <a:t>Effective training and awareness programs</a:t>
            </a:r>
          </a:p>
        </p:txBody>
      </p:sp>
      <p:sp>
        <p:nvSpPr>
          <p:cNvPr id="15" name="TextBox 15"/>
          <p:cNvSpPr txBox="1"/>
          <p:nvPr/>
        </p:nvSpPr>
        <p:spPr>
          <a:xfrm>
            <a:off x="4967120" y="7850398"/>
            <a:ext cx="9525" cy="763029"/>
          </a:xfrm>
          <a:prstGeom prst="rect">
            <a:avLst/>
          </a:prstGeom>
        </p:spPr>
        <p:txBody>
          <a:bodyPr lIns="0" tIns="0" rIns="0" bIns="0" rtlCol="0" anchor="t">
            <a:spAutoFit/>
          </a:bodyPr>
          <a:lstStyle/>
          <a:p>
            <a:pPr algn="ctr">
              <a:lnSpc>
                <a:spcPts val="7279"/>
              </a:lnSpc>
            </a:pPr>
            <a:endParaRPr>
              <a:solidFill>
                <a:srgbClr val="07272E"/>
              </a:solidFill>
            </a:endParaRPr>
          </a:p>
        </p:txBody>
      </p:sp>
      <p:sp>
        <p:nvSpPr>
          <p:cNvPr id="16" name="TextBox 16"/>
          <p:cNvSpPr txBox="1"/>
          <p:nvPr/>
        </p:nvSpPr>
        <p:spPr>
          <a:xfrm>
            <a:off x="94039" y="1476144"/>
            <a:ext cx="7438882" cy="489814"/>
          </a:xfrm>
          <a:prstGeom prst="rect">
            <a:avLst/>
          </a:prstGeom>
        </p:spPr>
        <p:txBody>
          <a:bodyPr wrap="square" lIns="0" tIns="0" rIns="0" bIns="0" rtlCol="0" anchor="t">
            <a:spAutoFit/>
          </a:bodyPr>
          <a:lstStyle/>
          <a:p>
            <a:pPr algn="ctr">
              <a:lnSpc>
                <a:spcPts val="4200"/>
              </a:lnSpc>
            </a:pPr>
            <a:r>
              <a:rPr lang="en-US" sz="2400" b="1" i="1" dirty="0" err="1">
                <a:solidFill>
                  <a:srgbClr val="07272E"/>
                </a:solidFill>
                <a:latin typeface="Mulish" panose="020B0604020202020204" charset="-94"/>
                <a:ea typeface="Arimo Bold Italics"/>
                <a:cs typeface="Arimo Bold Italics"/>
                <a:sym typeface="Arimo Bold Italics"/>
              </a:rPr>
              <a:t>Exper</a:t>
            </a:r>
            <a:r>
              <a:rPr lang="tr-TR" sz="2400" b="1" i="1" dirty="0">
                <a:solidFill>
                  <a:srgbClr val="07272E"/>
                </a:solidFill>
                <a:latin typeface="Mulish" panose="020B0604020202020204" charset="-94"/>
                <a:ea typeface="Arimo Bold Italics"/>
                <a:cs typeface="Arimo Bold Italics"/>
                <a:sym typeface="Arimo Bold Italics"/>
              </a:rPr>
              <a:t>i</a:t>
            </a:r>
            <a:r>
              <a:rPr lang="en-US" sz="2400" b="1" i="1" dirty="0" err="1">
                <a:solidFill>
                  <a:srgbClr val="07272E"/>
                </a:solidFill>
                <a:latin typeface="Mulish" panose="020B0604020202020204" charset="-94"/>
                <a:ea typeface="Arimo Bold Italics"/>
                <a:cs typeface="Arimo Bold Italics"/>
                <a:sym typeface="Arimo Bold Italics"/>
              </a:rPr>
              <a:t>ence</a:t>
            </a:r>
            <a:r>
              <a:rPr lang="en-US" sz="2400" b="1" i="1" dirty="0">
                <a:solidFill>
                  <a:srgbClr val="07272E"/>
                </a:solidFill>
                <a:latin typeface="Mulish" panose="020B0604020202020204" charset="-94"/>
                <a:ea typeface="Arimo Bold Italics"/>
                <a:cs typeface="Arimo Bold Italics"/>
                <a:sym typeface="Arimo Bold Italics"/>
              </a:rPr>
              <a:t> and </a:t>
            </a:r>
            <a:r>
              <a:rPr lang="en-US" sz="2400" b="1" i="1" dirty="0" err="1">
                <a:solidFill>
                  <a:srgbClr val="07272E"/>
                </a:solidFill>
                <a:latin typeface="Mulish" panose="020B0604020202020204" charset="-94"/>
                <a:ea typeface="Arimo Bold Italics"/>
                <a:cs typeface="Arimo Bold Italics"/>
                <a:sym typeface="Arimo Bold Italics"/>
              </a:rPr>
              <a:t>Techn</a:t>
            </a:r>
            <a:r>
              <a:rPr lang="tr-TR" sz="2400" b="1" i="1" dirty="0">
                <a:solidFill>
                  <a:srgbClr val="07272E"/>
                </a:solidFill>
                <a:latin typeface="Mulish" panose="020B0604020202020204" charset="-94"/>
                <a:ea typeface="Arimo Bold Italics"/>
                <a:cs typeface="Arimo Bold Italics"/>
                <a:sym typeface="Arimo Bold Italics"/>
              </a:rPr>
              <a:t>i</a:t>
            </a:r>
            <a:r>
              <a:rPr lang="en-US" sz="2400" b="1" i="1" dirty="0" err="1">
                <a:solidFill>
                  <a:srgbClr val="07272E"/>
                </a:solidFill>
                <a:latin typeface="Mulish" panose="020B0604020202020204" charset="-94"/>
                <a:ea typeface="Arimo Bold Italics"/>
                <a:cs typeface="Arimo Bold Italics"/>
                <a:sym typeface="Arimo Bold Italics"/>
              </a:rPr>
              <a:t>cal</a:t>
            </a:r>
            <a:r>
              <a:rPr lang="en-US" sz="2400" b="1" i="1" dirty="0">
                <a:solidFill>
                  <a:srgbClr val="07272E"/>
                </a:solidFill>
                <a:latin typeface="Mulish" panose="020B0604020202020204" charset="-94"/>
                <a:ea typeface="Arimo Bold Italics"/>
                <a:cs typeface="Arimo Bold Italics"/>
                <a:sym typeface="Arimo Bold Italics"/>
              </a:rPr>
              <a:t> Competence</a:t>
            </a:r>
          </a:p>
        </p:txBody>
      </p:sp>
      <p:sp>
        <p:nvSpPr>
          <p:cNvPr id="17" name="TextBox 17"/>
          <p:cNvSpPr txBox="1"/>
          <p:nvPr/>
        </p:nvSpPr>
        <p:spPr>
          <a:xfrm>
            <a:off x="1428884" y="6246354"/>
            <a:ext cx="7736581" cy="489814"/>
          </a:xfrm>
          <a:prstGeom prst="rect">
            <a:avLst/>
          </a:prstGeom>
        </p:spPr>
        <p:txBody>
          <a:bodyPr wrap="square" lIns="0" tIns="0" rIns="0" bIns="0" rtlCol="0" anchor="t">
            <a:spAutoFit/>
          </a:bodyPr>
          <a:lstStyle/>
          <a:p>
            <a:pPr>
              <a:lnSpc>
                <a:spcPts val="4200"/>
              </a:lnSpc>
            </a:pPr>
            <a:r>
              <a:rPr lang="en-US" sz="2400" b="1" i="1" dirty="0">
                <a:solidFill>
                  <a:srgbClr val="07272E"/>
                </a:solidFill>
                <a:latin typeface="Mulish" panose="020B0604020202020204" charset="-94"/>
                <a:ea typeface="Arimo Bold Italics"/>
                <a:cs typeface="Arimo Bold Italics"/>
                <a:sym typeface="Arimo Bold Italics"/>
              </a:rPr>
              <a:t>Institutional Strength</a:t>
            </a:r>
          </a:p>
        </p:txBody>
      </p:sp>
      <p:sp>
        <p:nvSpPr>
          <p:cNvPr id="22" name="Freeform 6">
            <a:extLst>
              <a:ext uri="{FF2B5EF4-FFF2-40B4-BE49-F238E27FC236}">
                <a16:creationId xmlns:a16="http://schemas.microsoft.com/office/drawing/2014/main" id="{620DBEFF-0A4F-3234-329F-503267969E08}"/>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2"/>
                </a:ext>
              </a:extLst>
            </a:blip>
            <a:stretch>
              <a:fillRect l="-101941"/>
            </a:stretch>
          </a:blipFill>
        </p:spPr>
        <p:txBody>
          <a:bodyPr/>
          <a:lstStyle/>
          <a:p>
            <a:endParaRPr lang="en-US">
              <a:solidFill>
                <a:srgbClr val="07272E"/>
              </a:solidFill>
            </a:endParaRPr>
          </a:p>
        </p:txBody>
      </p:sp>
      <p:sp>
        <p:nvSpPr>
          <p:cNvPr id="23" name="Freeform 6">
            <a:extLst>
              <a:ext uri="{FF2B5EF4-FFF2-40B4-BE49-F238E27FC236}">
                <a16:creationId xmlns:a16="http://schemas.microsoft.com/office/drawing/2014/main" id="{0446ECAD-C065-B246-79B3-4238A5F9D87F}"/>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solidFill>
                <a:srgbClr val="07272E"/>
              </a:solidFill>
            </a:endParaRPr>
          </a:p>
        </p:txBody>
      </p:sp>
      <p:grpSp>
        <p:nvGrpSpPr>
          <p:cNvPr id="6" name="Group 6">
            <a:extLst>
              <a:ext uri="{FF2B5EF4-FFF2-40B4-BE49-F238E27FC236}">
                <a16:creationId xmlns:a16="http://schemas.microsoft.com/office/drawing/2014/main" id="{6D9685D1-3265-1F97-C350-4E947870E7C8}"/>
              </a:ext>
            </a:extLst>
          </p:cNvPr>
          <p:cNvGrpSpPr/>
          <p:nvPr/>
        </p:nvGrpSpPr>
        <p:grpSpPr>
          <a:xfrm>
            <a:off x="0" y="0"/>
            <a:ext cx="181593" cy="10287000"/>
            <a:chOff x="0" y="0"/>
            <a:chExt cx="47827" cy="2709333"/>
          </a:xfrm>
        </p:grpSpPr>
        <p:sp>
          <p:nvSpPr>
            <p:cNvPr id="21" name="Freeform 7">
              <a:extLst>
                <a:ext uri="{FF2B5EF4-FFF2-40B4-BE49-F238E27FC236}">
                  <a16:creationId xmlns:a16="http://schemas.microsoft.com/office/drawing/2014/main" id="{4490B1C4-9AEE-6450-2044-1D3DD8184255}"/>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solidFill>
                  <a:srgbClr val="07272E"/>
                </a:solidFill>
              </a:endParaRPr>
            </a:p>
          </p:txBody>
        </p:sp>
        <p:sp>
          <p:nvSpPr>
            <p:cNvPr id="24" name="TextBox 8">
              <a:extLst>
                <a:ext uri="{FF2B5EF4-FFF2-40B4-BE49-F238E27FC236}">
                  <a16:creationId xmlns:a16="http://schemas.microsoft.com/office/drawing/2014/main" id="{29A65BA0-2FB8-FD6A-4A6E-EB280C7EF9AE}"/>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solidFill>
                  <a:srgbClr val="07272E"/>
                </a:solidFill>
              </a:endParaRPr>
            </a:p>
          </p:txBody>
        </p:sp>
      </p:grpSp>
      <p:sp>
        <p:nvSpPr>
          <p:cNvPr id="25" name="Freeform 9">
            <a:extLst>
              <a:ext uri="{FF2B5EF4-FFF2-40B4-BE49-F238E27FC236}">
                <a16:creationId xmlns:a16="http://schemas.microsoft.com/office/drawing/2014/main" id="{B24A36B6-CA47-3F81-80E7-991C525164F5}"/>
              </a:ext>
            </a:extLst>
          </p:cNvPr>
          <p:cNvSpPr/>
          <p:nvPr/>
        </p:nvSpPr>
        <p:spPr>
          <a:xfrm>
            <a:off x="157709" y="1294115"/>
            <a:ext cx="1166409" cy="1020077"/>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solidFill>
                <a:srgbClr val="07272E"/>
              </a:solidFill>
            </a:endParaRPr>
          </a:p>
        </p:txBody>
      </p:sp>
      <p:sp>
        <p:nvSpPr>
          <p:cNvPr id="33" name="Freeform 10">
            <a:extLst>
              <a:ext uri="{FF2B5EF4-FFF2-40B4-BE49-F238E27FC236}">
                <a16:creationId xmlns:a16="http://schemas.microsoft.com/office/drawing/2014/main" id="{1ABD1369-7308-E1C0-F872-296A7F450831}"/>
              </a:ext>
            </a:extLst>
          </p:cNvPr>
          <p:cNvSpPr/>
          <p:nvPr/>
        </p:nvSpPr>
        <p:spPr>
          <a:xfrm>
            <a:off x="164649" y="6051160"/>
            <a:ext cx="1166409" cy="1020077"/>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dirty="0">
              <a:solidFill>
                <a:srgbClr val="07272E"/>
              </a:solidFill>
            </a:endParaRPr>
          </a:p>
        </p:txBody>
      </p:sp>
      <p:grpSp>
        <p:nvGrpSpPr>
          <p:cNvPr id="34" name="Group 18">
            <a:extLst>
              <a:ext uri="{FF2B5EF4-FFF2-40B4-BE49-F238E27FC236}">
                <a16:creationId xmlns:a16="http://schemas.microsoft.com/office/drawing/2014/main" id="{57F211C9-DC63-034E-B184-A4B7218375BF}"/>
              </a:ext>
            </a:extLst>
          </p:cNvPr>
          <p:cNvGrpSpPr/>
          <p:nvPr/>
        </p:nvGrpSpPr>
        <p:grpSpPr>
          <a:xfrm>
            <a:off x="9753600" y="0"/>
            <a:ext cx="181593" cy="10287000"/>
            <a:chOff x="0" y="0"/>
            <a:chExt cx="47827" cy="2709333"/>
          </a:xfrm>
        </p:grpSpPr>
        <p:sp>
          <p:nvSpPr>
            <p:cNvPr id="35" name="Freeform 19">
              <a:extLst>
                <a:ext uri="{FF2B5EF4-FFF2-40B4-BE49-F238E27FC236}">
                  <a16:creationId xmlns:a16="http://schemas.microsoft.com/office/drawing/2014/main" id="{6139B96D-73C4-46FC-F245-B2357578F5B7}"/>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E56B59"/>
            </a:solidFill>
          </p:spPr>
          <p:txBody>
            <a:bodyPr/>
            <a:lstStyle/>
            <a:p>
              <a:endParaRPr lang="en-US">
                <a:solidFill>
                  <a:srgbClr val="07272E"/>
                </a:solidFill>
              </a:endParaRPr>
            </a:p>
          </p:txBody>
        </p:sp>
        <p:sp>
          <p:nvSpPr>
            <p:cNvPr id="36" name="TextBox 20">
              <a:extLst>
                <a:ext uri="{FF2B5EF4-FFF2-40B4-BE49-F238E27FC236}">
                  <a16:creationId xmlns:a16="http://schemas.microsoft.com/office/drawing/2014/main" id="{FA2BFC36-55FF-0DE1-9679-53B8A9C25C03}"/>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solidFill>
                  <a:srgbClr val="07272E"/>
                </a:solidFill>
              </a:endParaRPr>
            </a:p>
          </p:txBody>
        </p:sp>
      </p:grpSp>
      <p:sp>
        <p:nvSpPr>
          <p:cNvPr id="5" name="TextBox 12">
            <a:extLst>
              <a:ext uri="{FF2B5EF4-FFF2-40B4-BE49-F238E27FC236}">
                <a16:creationId xmlns:a16="http://schemas.microsoft.com/office/drawing/2014/main" id="{60DFAF46-66C8-4D78-A78D-27E1CAE4E252}"/>
              </a:ext>
            </a:extLst>
          </p:cNvPr>
          <p:cNvSpPr txBox="1"/>
          <p:nvPr/>
        </p:nvSpPr>
        <p:spPr>
          <a:xfrm>
            <a:off x="11022982" y="2039384"/>
            <a:ext cx="6807817" cy="3281026"/>
          </a:xfrm>
          <a:prstGeom prst="rect">
            <a:avLst/>
          </a:prstGeom>
        </p:spPr>
        <p:txBody>
          <a:bodyPr wrap="square" lIns="0" tIns="0" rIns="0" bIns="0" rtlCol="0" anchor="t">
            <a:spAutoFit/>
          </a:bodyPr>
          <a:lstStyle/>
          <a:p>
            <a:pPr marL="345439" lvl="1" indent="-172720" algn="just">
              <a:lnSpc>
                <a:spcPct val="150000"/>
              </a:lnSpc>
              <a:buFont typeface="Arial"/>
              <a:buChar char="•"/>
            </a:pPr>
            <a:r>
              <a:rPr lang="en-US" dirty="0">
                <a:solidFill>
                  <a:srgbClr val="07272E"/>
                </a:solidFill>
                <a:latin typeface="Mulish"/>
                <a:ea typeface="Mulish"/>
                <a:cs typeface="Mulish"/>
                <a:sym typeface="Mulish"/>
              </a:rPr>
              <a:t>Enhancing global acceptability and  competitiveness through compliance with standards and robust operational capabilities</a:t>
            </a:r>
          </a:p>
          <a:p>
            <a:pPr marL="345439" lvl="1" indent="-172720" algn="just">
              <a:lnSpc>
                <a:spcPct val="150000"/>
              </a:lnSpc>
              <a:buFont typeface="Arial"/>
              <a:buChar char="•"/>
            </a:pPr>
            <a:r>
              <a:rPr lang="en-US" dirty="0">
                <a:solidFill>
                  <a:srgbClr val="07272E"/>
                </a:solidFill>
                <a:latin typeface="Mulish"/>
                <a:ea typeface="Mulish"/>
                <a:cs typeface="Mulish"/>
                <a:sym typeface="Mulish"/>
              </a:rPr>
              <a:t>Working as a team at all levels with mutual trust and respect and prioritizing team success</a:t>
            </a:r>
          </a:p>
          <a:p>
            <a:pPr marL="345439" lvl="1" indent="-172720" algn="just">
              <a:lnSpc>
                <a:spcPct val="150000"/>
              </a:lnSpc>
              <a:buFont typeface="Arial"/>
              <a:buChar char="•"/>
            </a:pPr>
            <a:r>
              <a:rPr lang="en-US" dirty="0">
                <a:solidFill>
                  <a:srgbClr val="07272E"/>
                </a:solidFill>
                <a:latin typeface="Mulish"/>
                <a:ea typeface="Mulish"/>
                <a:cs typeface="Mulish"/>
                <a:sym typeface="Mulish"/>
              </a:rPr>
              <a:t>Establish</a:t>
            </a:r>
            <a:r>
              <a:rPr lang="tr-TR" dirty="0" err="1">
                <a:solidFill>
                  <a:srgbClr val="07272E"/>
                </a:solidFill>
                <a:latin typeface="Mulish"/>
                <a:ea typeface="Mulish"/>
                <a:cs typeface="Mulish"/>
                <a:sym typeface="Mulish"/>
              </a:rPr>
              <a:t>ing</a:t>
            </a:r>
            <a:r>
              <a:rPr lang="tr-TR" dirty="0">
                <a:solidFill>
                  <a:srgbClr val="07272E"/>
                </a:solidFill>
                <a:latin typeface="Mulish"/>
                <a:ea typeface="Mulish"/>
                <a:cs typeface="Mulish"/>
                <a:sym typeface="Mulish"/>
              </a:rPr>
              <a:t> </a:t>
            </a:r>
            <a:r>
              <a:rPr lang="en-US" dirty="0">
                <a:solidFill>
                  <a:srgbClr val="07272E"/>
                </a:solidFill>
                <a:latin typeface="Mulish"/>
                <a:ea typeface="Mulish"/>
                <a:cs typeface="Mulish"/>
                <a:sym typeface="Mulish"/>
              </a:rPr>
              <a:t>long-term collaborations</a:t>
            </a:r>
          </a:p>
          <a:p>
            <a:pPr marL="345439" lvl="1" indent="-172720" algn="just">
              <a:lnSpc>
                <a:spcPct val="150000"/>
              </a:lnSpc>
              <a:buFont typeface="Arial"/>
              <a:buChar char="•"/>
            </a:pPr>
            <a:r>
              <a:rPr lang="en-US" dirty="0">
                <a:solidFill>
                  <a:srgbClr val="07272E"/>
                </a:solidFill>
                <a:latin typeface="Mulish"/>
                <a:ea typeface="Mulish"/>
                <a:cs typeface="Mulish"/>
                <a:sym typeface="Mulish"/>
              </a:rPr>
              <a:t>Increasing sustainability and functionality by offering solutions that provide long-term value rather than short-term success</a:t>
            </a:r>
          </a:p>
          <a:p>
            <a:pPr marL="345439" lvl="1" indent="-172720" algn="just">
              <a:lnSpc>
                <a:spcPct val="150000"/>
              </a:lnSpc>
              <a:buFont typeface="Arial"/>
              <a:buChar char="•"/>
            </a:pPr>
            <a:r>
              <a:rPr lang="en-US" dirty="0">
                <a:solidFill>
                  <a:srgbClr val="07272E"/>
                </a:solidFill>
                <a:latin typeface="Mulish"/>
                <a:ea typeface="Mulish"/>
                <a:cs typeface="Mulish"/>
                <a:sym typeface="Mulish"/>
              </a:rPr>
              <a:t>Establishing a strong reputation built on reliability</a:t>
            </a:r>
          </a:p>
        </p:txBody>
      </p:sp>
      <p:sp>
        <p:nvSpPr>
          <p:cNvPr id="8" name="Freeform 9">
            <a:extLst>
              <a:ext uri="{FF2B5EF4-FFF2-40B4-BE49-F238E27FC236}">
                <a16:creationId xmlns:a16="http://schemas.microsoft.com/office/drawing/2014/main" id="{75628A3A-0573-5B3C-9ACB-84DA4E2D3B64}"/>
              </a:ext>
            </a:extLst>
          </p:cNvPr>
          <p:cNvSpPr/>
          <p:nvPr/>
        </p:nvSpPr>
        <p:spPr>
          <a:xfrm>
            <a:off x="9880451" y="1294115"/>
            <a:ext cx="1166409" cy="1020077"/>
          </a:xfrm>
          <a:custGeom>
            <a:avLst/>
            <a:gdLst/>
            <a:ahLst/>
            <a:cxnLst/>
            <a:rect l="l" t="t" r="r" b="b"/>
            <a:pathLst>
              <a:path w="1166409" h="1020077">
                <a:moveTo>
                  <a:pt x="0" y="0"/>
                </a:moveTo>
                <a:lnTo>
                  <a:pt x="1166409" y="0"/>
                </a:lnTo>
                <a:lnTo>
                  <a:pt x="1166409" y="1020077"/>
                </a:lnTo>
                <a:lnTo>
                  <a:pt x="0" y="102007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solidFill>
                <a:srgbClr val="07272E"/>
              </a:solidFill>
            </a:endParaRPr>
          </a:p>
        </p:txBody>
      </p:sp>
      <p:sp>
        <p:nvSpPr>
          <p:cNvPr id="9" name="TextBox 15">
            <a:extLst>
              <a:ext uri="{FF2B5EF4-FFF2-40B4-BE49-F238E27FC236}">
                <a16:creationId xmlns:a16="http://schemas.microsoft.com/office/drawing/2014/main" id="{AB79E67A-1CDB-6377-6960-AA7C16A0F52D}"/>
              </a:ext>
            </a:extLst>
          </p:cNvPr>
          <p:cNvSpPr txBox="1"/>
          <p:nvPr/>
        </p:nvSpPr>
        <p:spPr>
          <a:xfrm>
            <a:off x="10744200" y="1488455"/>
            <a:ext cx="3937118" cy="477503"/>
          </a:xfrm>
          <a:prstGeom prst="rect">
            <a:avLst/>
          </a:prstGeom>
        </p:spPr>
        <p:txBody>
          <a:bodyPr wrap="square" lIns="0" tIns="0" rIns="0" bIns="0" rtlCol="0" anchor="t">
            <a:spAutoFit/>
          </a:bodyPr>
          <a:lstStyle/>
          <a:p>
            <a:pPr algn="ctr">
              <a:lnSpc>
                <a:spcPts val="4200"/>
              </a:lnSpc>
            </a:pPr>
            <a:r>
              <a:rPr lang="en-US" sz="2400" b="1" i="1" dirty="0">
                <a:solidFill>
                  <a:srgbClr val="07272E"/>
                </a:solidFill>
                <a:latin typeface="Mulish" panose="020B0604020202020204" charset="-94"/>
                <a:ea typeface="Arimo Bold Italics"/>
                <a:cs typeface="Arimo Bold Italics"/>
                <a:sym typeface="Arimo Bold Italics"/>
              </a:rPr>
              <a:t>Trust and Respectability</a:t>
            </a:r>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000"/>
                                        <p:tgtEl>
                                          <p:spTgt spid="6"/>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6" presetClass="entr" presetSubtype="16"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circle(in)">
                                      <p:cBhvr>
                                        <p:cTn id="22" dur="1000"/>
                                        <p:tgtEl>
                                          <p:spTgt spid="25"/>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circle(in)">
                                      <p:cBhvr>
                                        <p:cTn id="25" dur="1000"/>
                                        <p:tgtEl>
                                          <p:spTgt spid="16"/>
                                        </p:tgtEl>
                                      </p:cBhvr>
                                    </p:animEffect>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6" presetClass="entr" presetSubtype="16"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circle(in)">
                                      <p:cBhvr>
                                        <p:cTn id="35" dur="1000"/>
                                        <p:tgtEl>
                                          <p:spTgt spid="33"/>
                                        </p:tgtEl>
                                      </p:cBhvr>
                                    </p:animEffect>
                                  </p:childTnLst>
                                </p:cTn>
                              </p:par>
                              <p:par>
                                <p:cTn id="36" presetID="6" presetClass="entr" presetSubtype="16"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circle(in)">
                                      <p:cBhvr>
                                        <p:cTn id="38" dur="1000"/>
                                        <p:tgtEl>
                                          <p:spTgt spid="17"/>
                                        </p:tgtEl>
                                      </p:cBhvr>
                                    </p:animEffect>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6" presetClass="entr" presetSubtype="16" fill="hold"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circle(in)">
                                      <p:cBhvr>
                                        <p:cTn id="48" dur="1000"/>
                                        <p:tgtEl>
                                          <p:spTgt spid="34"/>
                                        </p:tgtEl>
                                      </p:cBhvr>
                                    </p:animEffect>
                                  </p:childTnLst>
                                </p:cTn>
                              </p:par>
                            </p:childTnLst>
                          </p:cTn>
                        </p:par>
                        <p:par>
                          <p:cTn id="49" fill="hold">
                            <p:stCondLst>
                              <p:cond delay="7000"/>
                            </p:stCondLst>
                            <p:childTnLst>
                              <p:par>
                                <p:cTn id="50" presetID="6" presetClass="entr" presetSubtype="16"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circle(in)">
                                      <p:cBhvr>
                                        <p:cTn id="52" dur="1000"/>
                                        <p:tgtEl>
                                          <p:spTgt spid="8"/>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circle(in)">
                                      <p:cBhvr>
                                        <p:cTn id="55" dur="1000"/>
                                        <p:tgtEl>
                                          <p:spTgt spid="9"/>
                                        </p:tgtEl>
                                      </p:cBhvr>
                                    </p:animEffect>
                                  </p:childTnLst>
                                </p:cTn>
                              </p:par>
                            </p:childTnLst>
                          </p:cTn>
                        </p:par>
                        <p:par>
                          <p:cTn id="56" fill="hold">
                            <p:stCondLst>
                              <p:cond delay="8000"/>
                            </p:stCondLst>
                            <p:childTnLst>
                              <p:par>
                                <p:cTn id="57" presetID="42" presetClass="entr" presetSubtype="0" fill="hold" grpId="0"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childTnLst>
                          </p:cTn>
                        </p:par>
                        <p:par>
                          <p:cTn id="62" fill="hold">
                            <p:stCondLst>
                              <p:cond delay="9000"/>
                            </p:stCondLst>
                            <p:childTnLst>
                              <p:par>
                                <p:cTn id="63" presetID="10" presetClass="entr" presetSubtype="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childTnLst>
                          </p:cTn>
                        </p:par>
                        <p:par>
                          <p:cTn id="66" fill="hold">
                            <p:stCondLst>
                              <p:cond delay="9500"/>
                            </p:stCondLst>
                            <p:childTnLst>
                              <p:par>
                                <p:cTn id="67" presetID="10"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p:bldP spid="17" grpId="0"/>
      <p:bldP spid="22" grpId="0" animBg="1"/>
      <p:bldP spid="23" grpId="0" animBg="1"/>
      <p:bldP spid="25" grpId="0" animBg="1"/>
      <p:bldP spid="33" grpId="0" animBg="1"/>
      <p:bldP spid="5"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99201-6F11-BC76-5721-B7407C148C15}"/>
            </a:ext>
          </a:extLst>
        </p:cNvPr>
        <p:cNvGrpSpPr/>
        <p:nvPr/>
      </p:nvGrpSpPr>
      <p:grpSpPr>
        <a:xfrm>
          <a:off x="0" y="0"/>
          <a:ext cx="0" cy="0"/>
          <a:chOff x="0" y="0"/>
          <a:chExt cx="0" cy="0"/>
        </a:xfrm>
      </p:grpSpPr>
      <p:grpSp>
        <p:nvGrpSpPr>
          <p:cNvPr id="140" name="Group 139">
            <a:extLst>
              <a:ext uri="{FF2B5EF4-FFF2-40B4-BE49-F238E27FC236}">
                <a16:creationId xmlns:a16="http://schemas.microsoft.com/office/drawing/2014/main" id="{63E5C5C0-8773-9249-640C-5571A1144B0B}"/>
              </a:ext>
            </a:extLst>
          </p:cNvPr>
          <p:cNvGrpSpPr/>
          <p:nvPr/>
        </p:nvGrpSpPr>
        <p:grpSpPr>
          <a:xfrm>
            <a:off x="1028700" y="642326"/>
            <a:ext cx="15021946" cy="1249849"/>
            <a:chOff x="1028700" y="642326"/>
            <a:chExt cx="15021946" cy="1249849"/>
          </a:xfrm>
        </p:grpSpPr>
        <p:grpSp>
          <p:nvGrpSpPr>
            <p:cNvPr id="2" name="Group 2">
              <a:extLst>
                <a:ext uri="{FF2B5EF4-FFF2-40B4-BE49-F238E27FC236}">
                  <a16:creationId xmlns:a16="http://schemas.microsoft.com/office/drawing/2014/main" id="{CFFD4DDA-58E0-954E-862F-8E0F63706AB6}"/>
                </a:ext>
              </a:extLst>
            </p:cNvPr>
            <p:cNvGrpSpPr/>
            <p:nvPr/>
          </p:nvGrpSpPr>
          <p:grpSpPr>
            <a:xfrm>
              <a:off x="1028700" y="642326"/>
              <a:ext cx="1426811" cy="61600"/>
              <a:chOff x="0" y="0"/>
              <a:chExt cx="375786" cy="16224"/>
            </a:xfrm>
          </p:grpSpPr>
          <p:sp>
            <p:nvSpPr>
              <p:cNvPr id="3" name="Freeform 3">
                <a:extLst>
                  <a:ext uri="{FF2B5EF4-FFF2-40B4-BE49-F238E27FC236}">
                    <a16:creationId xmlns:a16="http://schemas.microsoft.com/office/drawing/2014/main" id="{491E996B-EEBD-576B-4E69-D6A3A5964202}"/>
                  </a:ext>
                </a:extLst>
              </p:cNvPr>
              <p:cNvSpPr/>
              <p:nvPr/>
            </p:nvSpPr>
            <p:spPr>
              <a:xfrm>
                <a:off x="0" y="0"/>
                <a:ext cx="375786" cy="16224"/>
              </a:xfrm>
              <a:custGeom>
                <a:avLst/>
                <a:gdLst/>
                <a:ahLst/>
                <a:cxnLst/>
                <a:rect l="l" t="t" r="r" b="b"/>
                <a:pathLst>
                  <a:path w="375786" h="16224">
                    <a:moveTo>
                      <a:pt x="0" y="0"/>
                    </a:moveTo>
                    <a:lnTo>
                      <a:pt x="375786" y="0"/>
                    </a:lnTo>
                    <a:lnTo>
                      <a:pt x="375786" y="16224"/>
                    </a:lnTo>
                    <a:lnTo>
                      <a:pt x="0" y="16224"/>
                    </a:lnTo>
                    <a:close/>
                  </a:path>
                </a:pathLst>
              </a:custGeom>
              <a:solidFill>
                <a:srgbClr val="E56B59"/>
              </a:solidFill>
            </p:spPr>
            <p:txBody>
              <a:bodyPr/>
              <a:lstStyle/>
              <a:p>
                <a:endParaRPr lang="en-US">
                  <a:solidFill>
                    <a:srgbClr val="07272E"/>
                  </a:solidFill>
                </a:endParaRPr>
              </a:p>
            </p:txBody>
          </p:sp>
          <p:sp>
            <p:nvSpPr>
              <p:cNvPr id="4" name="TextBox 4">
                <a:extLst>
                  <a:ext uri="{FF2B5EF4-FFF2-40B4-BE49-F238E27FC236}">
                    <a16:creationId xmlns:a16="http://schemas.microsoft.com/office/drawing/2014/main" id="{06FF894E-F006-16D5-1446-5CD09A57EEDC}"/>
                  </a:ext>
                </a:extLst>
              </p:cNvPr>
              <p:cNvSpPr txBox="1"/>
              <p:nvPr/>
            </p:nvSpPr>
            <p:spPr>
              <a:xfrm>
                <a:off x="0" y="-38100"/>
                <a:ext cx="375786" cy="54324"/>
              </a:xfrm>
              <a:prstGeom prst="rect">
                <a:avLst/>
              </a:prstGeom>
            </p:spPr>
            <p:txBody>
              <a:bodyPr lIns="50800" tIns="50800" rIns="50800" bIns="50800" rtlCol="0" anchor="ctr"/>
              <a:lstStyle/>
              <a:p>
                <a:pPr algn="ctr">
                  <a:lnSpc>
                    <a:spcPts val="2659"/>
                  </a:lnSpc>
                  <a:spcBef>
                    <a:spcPct val="0"/>
                  </a:spcBef>
                </a:pPr>
                <a:endParaRPr>
                  <a:solidFill>
                    <a:srgbClr val="07272E"/>
                  </a:solidFill>
                </a:endParaRPr>
              </a:p>
            </p:txBody>
          </p:sp>
        </p:grpSp>
        <p:sp>
          <p:nvSpPr>
            <p:cNvPr id="12" name="TextBox 12">
              <a:extLst>
                <a:ext uri="{FF2B5EF4-FFF2-40B4-BE49-F238E27FC236}">
                  <a16:creationId xmlns:a16="http://schemas.microsoft.com/office/drawing/2014/main" id="{6CB080AA-159A-AC9F-DE52-4AB69FC5C2EF}"/>
                </a:ext>
              </a:extLst>
            </p:cNvPr>
            <p:cNvSpPr txBox="1"/>
            <p:nvPr/>
          </p:nvSpPr>
          <p:spPr>
            <a:xfrm>
              <a:off x="1028700" y="814957"/>
              <a:ext cx="15021946" cy="1077218"/>
            </a:xfrm>
            <a:prstGeom prst="rect">
              <a:avLst/>
            </a:prstGeom>
          </p:spPr>
          <p:txBody>
            <a:bodyPr wrap="square" lIns="0" tIns="0" rIns="0" bIns="0" rtlCol="0" anchor="t">
              <a:spAutoFit/>
            </a:bodyPr>
            <a:lstStyle/>
            <a:p>
              <a:r>
                <a:rPr lang="en-US" sz="3500" b="1" dirty="0">
                  <a:solidFill>
                    <a:srgbClr val="07272E"/>
                  </a:solidFill>
                  <a:latin typeface="Inter Bold"/>
                  <a:ea typeface="Inter Bold"/>
                  <a:cs typeface="Inter Bold"/>
                  <a:sym typeface="Inter Bold"/>
                </a:rPr>
                <a:t>OUR SERVICES OF PROJECT MANAGEMENT AND </a:t>
              </a:r>
            </a:p>
            <a:p>
              <a:r>
                <a:rPr lang="en-US" sz="3500" b="1" dirty="0">
                  <a:solidFill>
                    <a:srgbClr val="07272E"/>
                  </a:solidFill>
                  <a:latin typeface="Inter Bold"/>
                  <a:ea typeface="Inter Bold"/>
                  <a:cs typeface="Inter Bold"/>
                  <a:sym typeface="Inter Bold"/>
                </a:rPr>
                <a:t>CONSUL</a:t>
              </a:r>
              <a:r>
                <a:rPr lang="tr-TR" sz="3500" b="1" dirty="0">
                  <a:solidFill>
                    <a:srgbClr val="07272E"/>
                  </a:solidFill>
                  <a:latin typeface="Inter Bold"/>
                  <a:sym typeface="Inter Bold"/>
                </a:rPr>
                <a:t>TANCY</a:t>
              </a:r>
              <a:r>
                <a:rPr lang="en-US" sz="3500" b="1" dirty="0">
                  <a:solidFill>
                    <a:srgbClr val="07272E"/>
                  </a:solidFill>
                  <a:latin typeface="Inter Bold"/>
                  <a:sym typeface="Inter Bold"/>
                </a:rPr>
                <a:t> </a:t>
              </a:r>
              <a:endParaRPr lang="tr-TR" sz="3500" b="1" dirty="0">
                <a:solidFill>
                  <a:srgbClr val="07272E"/>
                </a:solidFill>
                <a:latin typeface="Inter Bold"/>
                <a:sym typeface="Inter Bold"/>
              </a:endParaRPr>
            </a:p>
          </p:txBody>
        </p:sp>
      </p:grpSp>
      <p:sp>
        <p:nvSpPr>
          <p:cNvPr id="15" name="TextBox 15">
            <a:extLst>
              <a:ext uri="{FF2B5EF4-FFF2-40B4-BE49-F238E27FC236}">
                <a16:creationId xmlns:a16="http://schemas.microsoft.com/office/drawing/2014/main" id="{B784516F-973E-B93A-B7FF-35ADF4659453}"/>
              </a:ext>
            </a:extLst>
          </p:cNvPr>
          <p:cNvSpPr txBox="1"/>
          <p:nvPr/>
        </p:nvSpPr>
        <p:spPr>
          <a:xfrm>
            <a:off x="5200008" y="7668000"/>
            <a:ext cx="9525" cy="763029"/>
          </a:xfrm>
          <a:prstGeom prst="rect">
            <a:avLst/>
          </a:prstGeom>
        </p:spPr>
        <p:txBody>
          <a:bodyPr wrap="square" lIns="0" tIns="0" rIns="0" bIns="0" rtlCol="0" anchor="t">
            <a:spAutoFit/>
          </a:bodyPr>
          <a:lstStyle/>
          <a:p>
            <a:pPr algn="ctr">
              <a:lnSpc>
                <a:spcPts val="7279"/>
              </a:lnSpc>
            </a:pPr>
            <a:endParaRPr>
              <a:solidFill>
                <a:srgbClr val="07272E"/>
              </a:solidFill>
            </a:endParaRPr>
          </a:p>
        </p:txBody>
      </p:sp>
      <p:sp>
        <p:nvSpPr>
          <p:cNvPr id="22" name="Freeform 6">
            <a:extLst>
              <a:ext uri="{FF2B5EF4-FFF2-40B4-BE49-F238E27FC236}">
                <a16:creationId xmlns:a16="http://schemas.microsoft.com/office/drawing/2014/main" id="{E964EE55-209F-D8AB-9181-44D1929CF605}"/>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2"/>
                </a:ext>
              </a:extLst>
            </a:blip>
            <a:stretch>
              <a:fillRect l="-101941"/>
            </a:stretch>
          </a:blipFill>
        </p:spPr>
        <p:txBody>
          <a:bodyPr/>
          <a:lstStyle/>
          <a:p>
            <a:endParaRPr lang="en-US">
              <a:solidFill>
                <a:srgbClr val="07272E"/>
              </a:solidFill>
            </a:endParaRPr>
          </a:p>
        </p:txBody>
      </p:sp>
      <p:sp>
        <p:nvSpPr>
          <p:cNvPr id="23" name="Freeform 6">
            <a:extLst>
              <a:ext uri="{FF2B5EF4-FFF2-40B4-BE49-F238E27FC236}">
                <a16:creationId xmlns:a16="http://schemas.microsoft.com/office/drawing/2014/main" id="{8CD13CED-43B7-BE1B-40AC-620585CA2FE7}"/>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solidFill>
                <a:srgbClr val="07272E"/>
              </a:solidFill>
            </a:endParaRPr>
          </a:p>
        </p:txBody>
      </p:sp>
      <p:grpSp>
        <p:nvGrpSpPr>
          <p:cNvPr id="6" name="Group 6">
            <a:extLst>
              <a:ext uri="{FF2B5EF4-FFF2-40B4-BE49-F238E27FC236}">
                <a16:creationId xmlns:a16="http://schemas.microsoft.com/office/drawing/2014/main" id="{48AB599E-55E8-7914-35B5-F0A0BA386832}"/>
              </a:ext>
            </a:extLst>
          </p:cNvPr>
          <p:cNvGrpSpPr/>
          <p:nvPr/>
        </p:nvGrpSpPr>
        <p:grpSpPr>
          <a:xfrm>
            <a:off x="0" y="0"/>
            <a:ext cx="181593" cy="10287000"/>
            <a:chOff x="0" y="0"/>
            <a:chExt cx="47827" cy="2709333"/>
          </a:xfrm>
        </p:grpSpPr>
        <p:sp>
          <p:nvSpPr>
            <p:cNvPr id="21" name="Freeform 7">
              <a:extLst>
                <a:ext uri="{FF2B5EF4-FFF2-40B4-BE49-F238E27FC236}">
                  <a16:creationId xmlns:a16="http://schemas.microsoft.com/office/drawing/2014/main" id="{2665ACE1-8B2F-AC86-FFD5-36B715E31A88}"/>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solidFill>
                  <a:srgbClr val="07272E"/>
                </a:solidFill>
              </a:endParaRPr>
            </a:p>
          </p:txBody>
        </p:sp>
        <p:sp>
          <p:nvSpPr>
            <p:cNvPr id="24" name="TextBox 8">
              <a:extLst>
                <a:ext uri="{FF2B5EF4-FFF2-40B4-BE49-F238E27FC236}">
                  <a16:creationId xmlns:a16="http://schemas.microsoft.com/office/drawing/2014/main" id="{EE2C995A-8FF5-301D-E6A1-164AB7B9F19E}"/>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solidFill>
                  <a:srgbClr val="07272E"/>
                </a:solidFill>
              </a:endParaRPr>
            </a:p>
          </p:txBody>
        </p:sp>
      </p:grpSp>
      <p:grpSp>
        <p:nvGrpSpPr>
          <p:cNvPr id="9" name="Group 15">
            <a:extLst>
              <a:ext uri="{FF2B5EF4-FFF2-40B4-BE49-F238E27FC236}">
                <a16:creationId xmlns:a16="http://schemas.microsoft.com/office/drawing/2014/main" id="{398F4E96-5AAF-75AD-0FD0-90C43E8BBDF8}"/>
              </a:ext>
            </a:extLst>
          </p:cNvPr>
          <p:cNvGrpSpPr/>
          <p:nvPr/>
        </p:nvGrpSpPr>
        <p:grpSpPr>
          <a:xfrm>
            <a:off x="12192001" y="114300"/>
            <a:ext cx="6705600" cy="6729133"/>
            <a:chOff x="0" y="0"/>
            <a:chExt cx="8972177" cy="8972177"/>
          </a:xfrm>
        </p:grpSpPr>
        <p:sp>
          <p:nvSpPr>
            <p:cNvPr id="10" name="Freeform 16">
              <a:extLst>
                <a:ext uri="{FF2B5EF4-FFF2-40B4-BE49-F238E27FC236}">
                  <a16:creationId xmlns:a16="http://schemas.microsoft.com/office/drawing/2014/main" id="{707D91C4-0828-A947-C198-80F0F81CDA42}"/>
                </a:ext>
              </a:extLst>
            </p:cNvPr>
            <p:cNvSpPr/>
            <p:nvPr/>
          </p:nvSpPr>
          <p:spPr>
            <a:xfrm rot="1503553">
              <a:off x="-1477830" y="-1477830"/>
              <a:ext cx="11927828" cy="8127622"/>
            </a:xfrm>
            <a:custGeom>
              <a:avLst/>
              <a:gdLst/>
              <a:ahLst/>
              <a:cxnLst/>
              <a:rect l="l" t="t" r="r" b="b"/>
              <a:pathLst>
                <a:path w="11927828" h="8127622">
                  <a:moveTo>
                    <a:pt x="0" y="3800206"/>
                  </a:moveTo>
                  <a:lnTo>
                    <a:pt x="11927829" y="8127622"/>
                  </a:lnTo>
                  <a:lnTo>
                    <a:pt x="8127622" y="0"/>
                  </a:lnTo>
                  <a:close/>
                </a:path>
              </a:pathLst>
            </a:custGeom>
            <a:blipFill>
              <a:blip r:embed="rId4"/>
              <a:stretch>
                <a:fillRect l="-1262" r="-1011"/>
              </a:stretch>
            </a:blipFill>
          </p:spPr>
          <p:txBody>
            <a:bodyPr/>
            <a:lstStyle/>
            <a:p>
              <a:endParaRPr lang="en-US">
                <a:solidFill>
                  <a:srgbClr val="07272E"/>
                </a:solidFill>
              </a:endParaRPr>
            </a:p>
          </p:txBody>
        </p:sp>
      </p:grpSp>
      <p:grpSp>
        <p:nvGrpSpPr>
          <p:cNvPr id="120" name="Group 119">
            <a:extLst>
              <a:ext uri="{FF2B5EF4-FFF2-40B4-BE49-F238E27FC236}">
                <a16:creationId xmlns:a16="http://schemas.microsoft.com/office/drawing/2014/main" id="{051B9F23-A44E-8550-66C4-740B27264498}"/>
              </a:ext>
            </a:extLst>
          </p:cNvPr>
          <p:cNvGrpSpPr/>
          <p:nvPr/>
        </p:nvGrpSpPr>
        <p:grpSpPr>
          <a:xfrm>
            <a:off x="1527173" y="2344069"/>
            <a:ext cx="11846739" cy="665831"/>
            <a:chOff x="1552553" y="2340237"/>
            <a:chExt cx="11846739" cy="665831"/>
          </a:xfrm>
        </p:grpSpPr>
        <p:sp>
          <p:nvSpPr>
            <p:cNvPr id="19" name="TextBox 13">
              <a:extLst>
                <a:ext uri="{FF2B5EF4-FFF2-40B4-BE49-F238E27FC236}">
                  <a16:creationId xmlns:a16="http://schemas.microsoft.com/office/drawing/2014/main" id="{FEF4BCF7-D53F-94B8-0132-C1F42621581F}"/>
                </a:ext>
              </a:extLst>
            </p:cNvPr>
            <p:cNvSpPr txBox="1"/>
            <p:nvPr/>
          </p:nvSpPr>
          <p:spPr>
            <a:xfrm>
              <a:off x="2116686" y="2340237"/>
              <a:ext cx="11282606" cy="641524"/>
            </a:xfrm>
            <a:prstGeom prst="round2Diag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Pre-Construction Assistance Services</a:t>
              </a:r>
            </a:p>
          </p:txBody>
        </p:sp>
        <p:grpSp>
          <p:nvGrpSpPr>
            <p:cNvPr id="42" name="Group 41">
              <a:extLst>
                <a:ext uri="{FF2B5EF4-FFF2-40B4-BE49-F238E27FC236}">
                  <a16:creationId xmlns:a16="http://schemas.microsoft.com/office/drawing/2014/main" id="{747EEE6F-A256-C0F7-4EA6-0B2B07AD93A8}"/>
                </a:ext>
              </a:extLst>
            </p:cNvPr>
            <p:cNvGrpSpPr/>
            <p:nvPr/>
          </p:nvGrpSpPr>
          <p:grpSpPr>
            <a:xfrm>
              <a:off x="1552553" y="2489118"/>
              <a:ext cx="516949" cy="516950"/>
              <a:chOff x="12975130" y="5393017"/>
              <a:chExt cx="1543050" cy="1543051"/>
            </a:xfrm>
          </p:grpSpPr>
          <p:sp>
            <p:nvSpPr>
              <p:cNvPr id="38" name="Freeform 6">
                <a:extLst>
                  <a:ext uri="{FF2B5EF4-FFF2-40B4-BE49-F238E27FC236}">
                    <a16:creationId xmlns:a16="http://schemas.microsoft.com/office/drawing/2014/main" id="{15ABE715-85A8-144F-12C5-47C934DB5204}"/>
                  </a:ext>
                </a:extLst>
              </p:cNvPr>
              <p:cNvSpPr/>
              <p:nvPr/>
            </p:nvSpPr>
            <p:spPr>
              <a:xfrm>
                <a:off x="12975130" y="5393017"/>
                <a:ext cx="1543050" cy="1543051"/>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dirty="0">
                  <a:solidFill>
                    <a:srgbClr val="07272E"/>
                  </a:solidFill>
                </a:endParaRPr>
              </a:p>
            </p:txBody>
          </p:sp>
          <p:sp>
            <p:nvSpPr>
              <p:cNvPr id="41" name="Freeform 18">
                <a:extLst>
                  <a:ext uri="{FF2B5EF4-FFF2-40B4-BE49-F238E27FC236}">
                    <a16:creationId xmlns:a16="http://schemas.microsoft.com/office/drawing/2014/main" id="{5C027CAF-283F-F466-B5D0-5FD85382A55B}"/>
                  </a:ext>
                </a:extLst>
              </p:cNvPr>
              <p:cNvSpPr/>
              <p:nvPr/>
            </p:nvSpPr>
            <p:spPr>
              <a:xfrm>
                <a:off x="13369760" y="5652588"/>
                <a:ext cx="752739" cy="1012086"/>
              </a:xfrm>
              <a:custGeom>
                <a:avLst/>
                <a:gdLst/>
                <a:ahLst/>
                <a:cxnLst/>
                <a:rect l="l" t="t" r="r" b="b"/>
                <a:pathLst>
                  <a:path w="841874" h="1131932">
                    <a:moveTo>
                      <a:pt x="0" y="0"/>
                    </a:moveTo>
                    <a:lnTo>
                      <a:pt x="841874" y="0"/>
                    </a:lnTo>
                    <a:lnTo>
                      <a:pt x="841874" y="1131932"/>
                    </a:lnTo>
                    <a:lnTo>
                      <a:pt x="0" y="113193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solidFill>
                    <a:srgbClr val="07272E"/>
                  </a:solidFill>
                </a:endParaRPr>
              </a:p>
            </p:txBody>
          </p:sp>
        </p:grpSp>
      </p:grpSp>
      <p:grpSp>
        <p:nvGrpSpPr>
          <p:cNvPr id="121" name="Group 120">
            <a:extLst>
              <a:ext uri="{FF2B5EF4-FFF2-40B4-BE49-F238E27FC236}">
                <a16:creationId xmlns:a16="http://schemas.microsoft.com/office/drawing/2014/main" id="{7B341AA8-AA8E-5412-2040-BEDEDBAB3941}"/>
              </a:ext>
            </a:extLst>
          </p:cNvPr>
          <p:cNvGrpSpPr/>
          <p:nvPr/>
        </p:nvGrpSpPr>
        <p:grpSpPr>
          <a:xfrm>
            <a:off x="1524291" y="2944291"/>
            <a:ext cx="10001365" cy="675209"/>
            <a:chOff x="1559399" y="2960666"/>
            <a:chExt cx="10001365" cy="675209"/>
          </a:xfrm>
        </p:grpSpPr>
        <p:sp>
          <p:nvSpPr>
            <p:cNvPr id="81" name="TextBox 13">
              <a:extLst>
                <a:ext uri="{FF2B5EF4-FFF2-40B4-BE49-F238E27FC236}">
                  <a16:creationId xmlns:a16="http://schemas.microsoft.com/office/drawing/2014/main" id="{E0C6792B-0338-D61F-2859-4E13EAD9E0C6}"/>
                </a:ext>
              </a:extLst>
            </p:cNvPr>
            <p:cNvSpPr txBox="1"/>
            <p:nvPr/>
          </p:nvSpPr>
          <p:spPr>
            <a:xfrm>
              <a:off x="2131014" y="2960666"/>
              <a:ext cx="9429750" cy="607877"/>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Engineering Management</a:t>
              </a:r>
            </a:p>
          </p:txBody>
        </p:sp>
        <p:grpSp>
          <p:nvGrpSpPr>
            <p:cNvPr id="49" name="Group 48">
              <a:extLst>
                <a:ext uri="{FF2B5EF4-FFF2-40B4-BE49-F238E27FC236}">
                  <a16:creationId xmlns:a16="http://schemas.microsoft.com/office/drawing/2014/main" id="{0D606F4E-058C-CAB8-0722-F9B79BEE8C2C}"/>
                </a:ext>
              </a:extLst>
            </p:cNvPr>
            <p:cNvGrpSpPr/>
            <p:nvPr/>
          </p:nvGrpSpPr>
          <p:grpSpPr>
            <a:xfrm>
              <a:off x="1559399" y="3119228"/>
              <a:ext cx="516647" cy="516647"/>
              <a:chOff x="13112208" y="5161285"/>
              <a:chExt cx="1543050" cy="1543051"/>
            </a:xfrm>
          </p:grpSpPr>
          <p:sp>
            <p:nvSpPr>
              <p:cNvPr id="43" name="Freeform 3">
                <a:extLst>
                  <a:ext uri="{FF2B5EF4-FFF2-40B4-BE49-F238E27FC236}">
                    <a16:creationId xmlns:a16="http://schemas.microsoft.com/office/drawing/2014/main" id="{7C8DB693-B315-A9B6-9757-C9E01DFC8793}"/>
                  </a:ext>
                </a:extLst>
              </p:cNvPr>
              <p:cNvSpPr/>
              <p:nvPr/>
            </p:nvSpPr>
            <p:spPr>
              <a:xfrm>
                <a:off x="13112208" y="5161285"/>
                <a:ext cx="1543050" cy="1543051"/>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dirty="0">
                  <a:solidFill>
                    <a:srgbClr val="07272E"/>
                  </a:solidFill>
                </a:endParaRPr>
              </a:p>
            </p:txBody>
          </p:sp>
          <p:sp>
            <p:nvSpPr>
              <p:cNvPr id="47" name="Freeform 16">
                <a:extLst>
                  <a:ext uri="{FF2B5EF4-FFF2-40B4-BE49-F238E27FC236}">
                    <a16:creationId xmlns:a16="http://schemas.microsoft.com/office/drawing/2014/main" id="{F87D4B09-AB63-01B9-C825-DB9B6434D385}"/>
                  </a:ext>
                </a:extLst>
              </p:cNvPr>
              <p:cNvSpPr/>
              <p:nvPr/>
            </p:nvSpPr>
            <p:spPr>
              <a:xfrm>
                <a:off x="13375237" y="5440729"/>
                <a:ext cx="1022140" cy="911834"/>
              </a:xfrm>
              <a:custGeom>
                <a:avLst/>
                <a:gdLst/>
                <a:ahLst/>
                <a:cxnLst/>
                <a:rect l="l" t="t" r="r" b="b"/>
                <a:pathLst>
                  <a:path w="1022140" h="911834">
                    <a:moveTo>
                      <a:pt x="0" y="0"/>
                    </a:moveTo>
                    <a:lnTo>
                      <a:pt x="1022140" y="0"/>
                    </a:lnTo>
                    <a:lnTo>
                      <a:pt x="1022140" y="911834"/>
                    </a:lnTo>
                    <a:lnTo>
                      <a:pt x="0" y="911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b="1" dirty="0">
                  <a:solidFill>
                    <a:srgbClr val="07272E"/>
                  </a:solidFill>
                </a:endParaRPr>
              </a:p>
            </p:txBody>
          </p:sp>
        </p:grpSp>
      </p:grpSp>
      <p:grpSp>
        <p:nvGrpSpPr>
          <p:cNvPr id="122" name="Group 121">
            <a:extLst>
              <a:ext uri="{FF2B5EF4-FFF2-40B4-BE49-F238E27FC236}">
                <a16:creationId xmlns:a16="http://schemas.microsoft.com/office/drawing/2014/main" id="{4BB99A5A-09CC-BA2A-99F2-ADC145297304}"/>
              </a:ext>
            </a:extLst>
          </p:cNvPr>
          <p:cNvGrpSpPr/>
          <p:nvPr/>
        </p:nvGrpSpPr>
        <p:grpSpPr>
          <a:xfrm>
            <a:off x="1527451" y="4955618"/>
            <a:ext cx="9998205" cy="645082"/>
            <a:chOff x="-3297571" y="4416615"/>
            <a:chExt cx="9998205" cy="645082"/>
          </a:xfrm>
        </p:grpSpPr>
        <p:sp>
          <p:nvSpPr>
            <p:cNvPr id="82" name="TextBox 13">
              <a:extLst>
                <a:ext uri="{FF2B5EF4-FFF2-40B4-BE49-F238E27FC236}">
                  <a16:creationId xmlns:a16="http://schemas.microsoft.com/office/drawing/2014/main" id="{B81FACC2-6514-A460-EB4E-83F94C5554A8}"/>
                </a:ext>
              </a:extLst>
            </p:cNvPr>
            <p:cNvSpPr txBox="1"/>
            <p:nvPr/>
          </p:nvSpPr>
          <p:spPr>
            <a:xfrm>
              <a:off x="-2729116" y="4416615"/>
              <a:ext cx="9429750" cy="633011"/>
            </a:xfrm>
            <a:prstGeom prst="round2Diag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Planning and Cost Control Management</a:t>
              </a:r>
            </a:p>
          </p:txBody>
        </p:sp>
        <p:grpSp>
          <p:nvGrpSpPr>
            <p:cNvPr id="57" name="Group 56">
              <a:extLst>
                <a:ext uri="{FF2B5EF4-FFF2-40B4-BE49-F238E27FC236}">
                  <a16:creationId xmlns:a16="http://schemas.microsoft.com/office/drawing/2014/main" id="{0C3B4363-A52F-0DAC-E93C-9C7796042BAE}"/>
                </a:ext>
              </a:extLst>
            </p:cNvPr>
            <p:cNvGrpSpPr/>
            <p:nvPr/>
          </p:nvGrpSpPr>
          <p:grpSpPr>
            <a:xfrm>
              <a:off x="-3297571" y="4545050"/>
              <a:ext cx="516647" cy="516647"/>
              <a:chOff x="-3733853" y="8265143"/>
              <a:chExt cx="1543051" cy="1543050"/>
            </a:xfrm>
          </p:grpSpPr>
          <p:sp>
            <p:nvSpPr>
              <p:cNvPr id="51" name="Freeform 3">
                <a:extLst>
                  <a:ext uri="{FF2B5EF4-FFF2-40B4-BE49-F238E27FC236}">
                    <a16:creationId xmlns:a16="http://schemas.microsoft.com/office/drawing/2014/main" id="{11C9AF66-4045-7528-4C76-AE5613668A15}"/>
                  </a:ext>
                </a:extLst>
              </p:cNvPr>
              <p:cNvSpPr/>
              <p:nvPr/>
            </p:nvSpPr>
            <p:spPr>
              <a:xfrm>
                <a:off x="-3733853" y="8265143"/>
                <a:ext cx="1543051" cy="154305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dirty="0">
                  <a:solidFill>
                    <a:srgbClr val="07272E"/>
                  </a:solidFill>
                </a:endParaRPr>
              </a:p>
            </p:txBody>
          </p:sp>
          <p:sp>
            <p:nvSpPr>
              <p:cNvPr id="56" name="Freeform 25">
                <a:extLst>
                  <a:ext uri="{FF2B5EF4-FFF2-40B4-BE49-F238E27FC236}">
                    <a16:creationId xmlns:a16="http://schemas.microsoft.com/office/drawing/2014/main" id="{9D6DD40F-E608-A5DA-1BF0-65CA36D6AF56}"/>
                  </a:ext>
                </a:extLst>
              </p:cNvPr>
              <p:cNvSpPr/>
              <p:nvPr/>
            </p:nvSpPr>
            <p:spPr>
              <a:xfrm>
                <a:off x="-3392295" y="8543064"/>
                <a:ext cx="859923" cy="938406"/>
              </a:xfrm>
              <a:custGeom>
                <a:avLst/>
                <a:gdLst/>
                <a:ahLst/>
                <a:cxnLst/>
                <a:rect l="l" t="t" r="r" b="b"/>
                <a:pathLst>
                  <a:path w="859922" h="938407">
                    <a:moveTo>
                      <a:pt x="0" y="0"/>
                    </a:moveTo>
                    <a:lnTo>
                      <a:pt x="859922" y="0"/>
                    </a:lnTo>
                    <a:lnTo>
                      <a:pt x="859922" y="938407"/>
                    </a:lnTo>
                    <a:lnTo>
                      <a:pt x="0" y="93840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solidFill>
                    <a:srgbClr val="07272E"/>
                  </a:solidFill>
                </a:endParaRPr>
              </a:p>
            </p:txBody>
          </p:sp>
        </p:grpSp>
      </p:grpSp>
      <p:grpSp>
        <p:nvGrpSpPr>
          <p:cNvPr id="129" name="Group 128">
            <a:extLst>
              <a:ext uri="{FF2B5EF4-FFF2-40B4-BE49-F238E27FC236}">
                <a16:creationId xmlns:a16="http://schemas.microsoft.com/office/drawing/2014/main" id="{C117074C-2F58-CF68-1033-885FCFFE13AA}"/>
              </a:ext>
            </a:extLst>
          </p:cNvPr>
          <p:cNvGrpSpPr/>
          <p:nvPr/>
        </p:nvGrpSpPr>
        <p:grpSpPr>
          <a:xfrm>
            <a:off x="1539733" y="5504836"/>
            <a:ext cx="11964875" cy="661583"/>
            <a:chOff x="1557633" y="5609962"/>
            <a:chExt cx="11964875" cy="661583"/>
          </a:xfrm>
        </p:grpSpPr>
        <p:sp>
          <p:nvSpPr>
            <p:cNvPr id="83" name="TextBox 13">
              <a:extLst>
                <a:ext uri="{FF2B5EF4-FFF2-40B4-BE49-F238E27FC236}">
                  <a16:creationId xmlns:a16="http://schemas.microsoft.com/office/drawing/2014/main" id="{BBA8E99F-9185-E9DE-0028-0049E142B394}"/>
                </a:ext>
              </a:extLst>
            </p:cNvPr>
            <p:cNvSpPr txBox="1"/>
            <p:nvPr/>
          </p:nvSpPr>
          <p:spPr>
            <a:xfrm>
              <a:off x="2119397" y="5609962"/>
              <a:ext cx="11403111" cy="599811"/>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Procurement, Subcontractor Tender and Logistics Management</a:t>
              </a:r>
            </a:p>
          </p:txBody>
        </p:sp>
        <p:grpSp>
          <p:nvGrpSpPr>
            <p:cNvPr id="68" name="Group 67">
              <a:extLst>
                <a:ext uri="{FF2B5EF4-FFF2-40B4-BE49-F238E27FC236}">
                  <a16:creationId xmlns:a16="http://schemas.microsoft.com/office/drawing/2014/main" id="{04B9CDAD-21E3-3A5A-F1BC-23207C336652}"/>
                </a:ext>
              </a:extLst>
            </p:cNvPr>
            <p:cNvGrpSpPr/>
            <p:nvPr/>
          </p:nvGrpSpPr>
          <p:grpSpPr>
            <a:xfrm>
              <a:off x="1557633" y="5765613"/>
              <a:ext cx="505932" cy="505932"/>
              <a:chOff x="11811344" y="10301514"/>
              <a:chExt cx="1543050" cy="1543051"/>
            </a:xfrm>
          </p:grpSpPr>
          <p:sp>
            <p:nvSpPr>
              <p:cNvPr id="60" name="Freeform 3">
                <a:extLst>
                  <a:ext uri="{FF2B5EF4-FFF2-40B4-BE49-F238E27FC236}">
                    <a16:creationId xmlns:a16="http://schemas.microsoft.com/office/drawing/2014/main" id="{6E9506FA-47B8-4952-5BBA-D6643E5F042F}"/>
                  </a:ext>
                </a:extLst>
              </p:cNvPr>
              <p:cNvSpPr/>
              <p:nvPr/>
            </p:nvSpPr>
            <p:spPr>
              <a:xfrm>
                <a:off x="11811344" y="10301514"/>
                <a:ext cx="1543050" cy="1543051"/>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dirty="0">
                  <a:solidFill>
                    <a:srgbClr val="07272E"/>
                  </a:solidFill>
                </a:endParaRPr>
              </a:p>
            </p:txBody>
          </p:sp>
          <p:sp>
            <p:nvSpPr>
              <p:cNvPr id="66" name="Freeform 25">
                <a:extLst>
                  <a:ext uri="{FF2B5EF4-FFF2-40B4-BE49-F238E27FC236}">
                    <a16:creationId xmlns:a16="http://schemas.microsoft.com/office/drawing/2014/main" id="{B1BC2AF1-57B0-7DD8-5F69-8E6003482100}"/>
                  </a:ext>
                </a:extLst>
              </p:cNvPr>
              <p:cNvSpPr/>
              <p:nvPr/>
            </p:nvSpPr>
            <p:spPr>
              <a:xfrm>
                <a:off x="12139146" y="10629310"/>
                <a:ext cx="887446" cy="887447"/>
              </a:xfrm>
              <a:custGeom>
                <a:avLst/>
                <a:gdLst/>
                <a:ahLst/>
                <a:cxnLst/>
                <a:rect l="l" t="t" r="r" b="b"/>
                <a:pathLst>
                  <a:path w="887447" h="887447">
                    <a:moveTo>
                      <a:pt x="0" y="0"/>
                    </a:moveTo>
                    <a:lnTo>
                      <a:pt x="887448" y="0"/>
                    </a:lnTo>
                    <a:lnTo>
                      <a:pt x="887448" y="887448"/>
                    </a:lnTo>
                    <a:lnTo>
                      <a:pt x="0" y="88744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solidFill>
                    <a:srgbClr val="07272E"/>
                  </a:solidFill>
                </a:endParaRPr>
              </a:p>
            </p:txBody>
          </p:sp>
        </p:grpSp>
      </p:grpSp>
      <p:grpSp>
        <p:nvGrpSpPr>
          <p:cNvPr id="133" name="Group 132">
            <a:extLst>
              <a:ext uri="{FF2B5EF4-FFF2-40B4-BE49-F238E27FC236}">
                <a16:creationId xmlns:a16="http://schemas.microsoft.com/office/drawing/2014/main" id="{C2C99233-E349-4D57-68B9-FB6FC6971146}"/>
              </a:ext>
            </a:extLst>
          </p:cNvPr>
          <p:cNvGrpSpPr/>
          <p:nvPr/>
        </p:nvGrpSpPr>
        <p:grpSpPr>
          <a:xfrm>
            <a:off x="1533728" y="8518526"/>
            <a:ext cx="9993883" cy="663574"/>
            <a:chOff x="1588292" y="8603099"/>
            <a:chExt cx="9993883" cy="663574"/>
          </a:xfrm>
        </p:grpSpPr>
        <p:sp>
          <p:nvSpPr>
            <p:cNvPr id="84" name="TextBox 13">
              <a:extLst>
                <a:ext uri="{FF2B5EF4-FFF2-40B4-BE49-F238E27FC236}">
                  <a16:creationId xmlns:a16="http://schemas.microsoft.com/office/drawing/2014/main" id="{95C34D3C-7F3E-A769-5151-D1BCD29BB961}"/>
                </a:ext>
              </a:extLst>
            </p:cNvPr>
            <p:cNvSpPr txBox="1"/>
            <p:nvPr/>
          </p:nvSpPr>
          <p:spPr>
            <a:xfrm>
              <a:off x="2152425" y="8603099"/>
              <a:ext cx="9429750" cy="633011"/>
            </a:xfrm>
            <a:prstGeom prst="round2Diag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Project Oversight</a:t>
              </a:r>
            </a:p>
          </p:txBody>
        </p:sp>
        <p:grpSp>
          <p:nvGrpSpPr>
            <p:cNvPr id="78" name="Group 77">
              <a:extLst>
                <a:ext uri="{FF2B5EF4-FFF2-40B4-BE49-F238E27FC236}">
                  <a16:creationId xmlns:a16="http://schemas.microsoft.com/office/drawing/2014/main" id="{CDA5D87B-03B2-08CC-6E2A-3E63C37EA943}"/>
                </a:ext>
              </a:extLst>
            </p:cNvPr>
            <p:cNvGrpSpPr/>
            <p:nvPr/>
          </p:nvGrpSpPr>
          <p:grpSpPr>
            <a:xfrm>
              <a:off x="1588292" y="8760741"/>
              <a:ext cx="505932" cy="505932"/>
              <a:chOff x="9104376" y="19695242"/>
              <a:chExt cx="1543050" cy="1543051"/>
            </a:xfrm>
          </p:grpSpPr>
          <p:sp>
            <p:nvSpPr>
              <p:cNvPr id="74" name="Freeform 3">
                <a:extLst>
                  <a:ext uri="{FF2B5EF4-FFF2-40B4-BE49-F238E27FC236}">
                    <a16:creationId xmlns:a16="http://schemas.microsoft.com/office/drawing/2014/main" id="{2BF2C1EC-E201-A217-62A3-01AFE2AD2933}"/>
                  </a:ext>
                </a:extLst>
              </p:cNvPr>
              <p:cNvSpPr/>
              <p:nvPr/>
            </p:nvSpPr>
            <p:spPr>
              <a:xfrm>
                <a:off x="9104376" y="19695242"/>
                <a:ext cx="1543050" cy="1543051"/>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solidFill>
                    <a:srgbClr val="07272E"/>
                  </a:solidFill>
                </a:endParaRPr>
              </a:p>
            </p:txBody>
          </p:sp>
          <p:sp>
            <p:nvSpPr>
              <p:cNvPr id="77" name="Freeform 22">
                <a:extLst>
                  <a:ext uri="{FF2B5EF4-FFF2-40B4-BE49-F238E27FC236}">
                    <a16:creationId xmlns:a16="http://schemas.microsoft.com/office/drawing/2014/main" id="{D73E5932-DF18-04C1-64FB-20F5A424DC6A}"/>
                  </a:ext>
                </a:extLst>
              </p:cNvPr>
              <p:cNvSpPr/>
              <p:nvPr/>
            </p:nvSpPr>
            <p:spPr>
              <a:xfrm>
                <a:off x="9430116" y="20029882"/>
                <a:ext cx="891573" cy="891573"/>
              </a:xfrm>
              <a:custGeom>
                <a:avLst/>
                <a:gdLst/>
                <a:ahLst/>
                <a:cxnLst/>
                <a:rect l="l" t="t" r="r" b="b"/>
                <a:pathLst>
                  <a:path w="891572" h="891572">
                    <a:moveTo>
                      <a:pt x="0" y="0"/>
                    </a:moveTo>
                    <a:lnTo>
                      <a:pt x="891572" y="0"/>
                    </a:lnTo>
                    <a:lnTo>
                      <a:pt x="891572" y="891573"/>
                    </a:lnTo>
                    <a:lnTo>
                      <a:pt x="0" y="89157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solidFill>
                    <a:srgbClr val="07272E"/>
                  </a:solidFill>
                </a:endParaRPr>
              </a:p>
            </p:txBody>
          </p:sp>
        </p:grpSp>
      </p:grpSp>
      <p:grpSp>
        <p:nvGrpSpPr>
          <p:cNvPr id="134" name="Group 133">
            <a:extLst>
              <a:ext uri="{FF2B5EF4-FFF2-40B4-BE49-F238E27FC236}">
                <a16:creationId xmlns:a16="http://schemas.microsoft.com/office/drawing/2014/main" id="{9351ACB3-8EAD-7187-054E-1280794CF526}"/>
              </a:ext>
            </a:extLst>
          </p:cNvPr>
          <p:cNvGrpSpPr/>
          <p:nvPr/>
        </p:nvGrpSpPr>
        <p:grpSpPr>
          <a:xfrm>
            <a:off x="1530786" y="6090054"/>
            <a:ext cx="9994870" cy="653646"/>
            <a:chOff x="1565894" y="6174627"/>
            <a:chExt cx="9994870" cy="653646"/>
          </a:xfrm>
        </p:grpSpPr>
        <p:sp>
          <p:nvSpPr>
            <p:cNvPr id="85" name="TextBox 13">
              <a:extLst>
                <a:ext uri="{FF2B5EF4-FFF2-40B4-BE49-F238E27FC236}">
                  <a16:creationId xmlns:a16="http://schemas.microsoft.com/office/drawing/2014/main" id="{EC436054-AC84-5B4E-D8D6-ACD6D1F1FBDC}"/>
                </a:ext>
              </a:extLst>
            </p:cNvPr>
            <p:cNvSpPr txBox="1"/>
            <p:nvPr/>
          </p:nvSpPr>
          <p:spPr>
            <a:xfrm>
              <a:off x="2131014" y="6174627"/>
              <a:ext cx="9429750" cy="599811"/>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Contract and Commercial Management</a:t>
              </a:r>
            </a:p>
          </p:txBody>
        </p:sp>
        <p:grpSp>
          <p:nvGrpSpPr>
            <p:cNvPr id="94" name="Group 93">
              <a:extLst>
                <a:ext uri="{FF2B5EF4-FFF2-40B4-BE49-F238E27FC236}">
                  <a16:creationId xmlns:a16="http://schemas.microsoft.com/office/drawing/2014/main" id="{FA514DF9-382D-898E-0313-0A8E0C2F3081}"/>
                </a:ext>
              </a:extLst>
            </p:cNvPr>
            <p:cNvGrpSpPr/>
            <p:nvPr/>
          </p:nvGrpSpPr>
          <p:grpSpPr>
            <a:xfrm>
              <a:off x="1565894" y="6311626"/>
              <a:ext cx="516647" cy="516647"/>
              <a:chOff x="12956192" y="8395979"/>
              <a:chExt cx="1543050" cy="1543051"/>
            </a:xfrm>
          </p:grpSpPr>
          <p:sp>
            <p:nvSpPr>
              <p:cNvPr id="92" name="Freeform 3">
                <a:extLst>
                  <a:ext uri="{FF2B5EF4-FFF2-40B4-BE49-F238E27FC236}">
                    <a16:creationId xmlns:a16="http://schemas.microsoft.com/office/drawing/2014/main" id="{605BB6B8-F8D4-61A6-A704-16E87573BB75}"/>
                  </a:ext>
                </a:extLst>
              </p:cNvPr>
              <p:cNvSpPr/>
              <p:nvPr/>
            </p:nvSpPr>
            <p:spPr>
              <a:xfrm>
                <a:off x="12956192" y="8395979"/>
                <a:ext cx="1543050" cy="1543051"/>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solidFill>
                    <a:srgbClr val="07272E"/>
                  </a:solidFill>
                </a:endParaRPr>
              </a:p>
            </p:txBody>
          </p:sp>
          <p:sp>
            <p:nvSpPr>
              <p:cNvPr id="90" name="Freeform 18">
                <a:extLst>
                  <a:ext uri="{FF2B5EF4-FFF2-40B4-BE49-F238E27FC236}">
                    <a16:creationId xmlns:a16="http://schemas.microsoft.com/office/drawing/2014/main" id="{48777BDC-FDB7-F904-0FDD-B5D913E88E70}"/>
                  </a:ext>
                </a:extLst>
              </p:cNvPr>
              <p:cNvSpPr/>
              <p:nvPr/>
            </p:nvSpPr>
            <p:spPr>
              <a:xfrm>
                <a:off x="13264651" y="8590279"/>
                <a:ext cx="926134" cy="1033213"/>
              </a:xfrm>
              <a:custGeom>
                <a:avLst/>
                <a:gdLst/>
                <a:ahLst/>
                <a:cxnLst/>
                <a:rect l="l" t="t" r="r" b="b"/>
                <a:pathLst>
                  <a:path w="926133" h="1033212">
                    <a:moveTo>
                      <a:pt x="0" y="0"/>
                    </a:moveTo>
                    <a:lnTo>
                      <a:pt x="926134" y="0"/>
                    </a:lnTo>
                    <a:lnTo>
                      <a:pt x="926134" y="1033212"/>
                    </a:lnTo>
                    <a:lnTo>
                      <a:pt x="0" y="103321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solidFill>
                    <a:srgbClr val="07272E"/>
                  </a:solidFill>
                </a:endParaRPr>
              </a:p>
            </p:txBody>
          </p:sp>
        </p:grpSp>
      </p:grpSp>
      <p:grpSp>
        <p:nvGrpSpPr>
          <p:cNvPr id="135" name="Group 134">
            <a:extLst>
              <a:ext uri="{FF2B5EF4-FFF2-40B4-BE49-F238E27FC236}">
                <a16:creationId xmlns:a16="http://schemas.microsoft.com/office/drawing/2014/main" id="{6668D447-0369-3330-A2C4-DAC4847591A4}"/>
              </a:ext>
            </a:extLst>
          </p:cNvPr>
          <p:cNvGrpSpPr/>
          <p:nvPr/>
        </p:nvGrpSpPr>
        <p:grpSpPr>
          <a:xfrm>
            <a:off x="1523889" y="6694849"/>
            <a:ext cx="9992039" cy="658451"/>
            <a:chOff x="1578453" y="6779422"/>
            <a:chExt cx="9992039" cy="658451"/>
          </a:xfrm>
        </p:grpSpPr>
        <p:sp>
          <p:nvSpPr>
            <p:cNvPr id="86" name="TextBox 13">
              <a:extLst>
                <a:ext uri="{FF2B5EF4-FFF2-40B4-BE49-F238E27FC236}">
                  <a16:creationId xmlns:a16="http://schemas.microsoft.com/office/drawing/2014/main" id="{D91DD303-C126-D539-59BB-E14EFE2B4369}"/>
                </a:ext>
              </a:extLst>
            </p:cNvPr>
            <p:cNvSpPr txBox="1"/>
            <p:nvPr/>
          </p:nvSpPr>
          <p:spPr>
            <a:xfrm>
              <a:off x="2140742" y="6779422"/>
              <a:ext cx="9429750" cy="633011"/>
            </a:xfrm>
            <a:prstGeom prst="round2Diag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Reporting and Document Control Management</a:t>
              </a:r>
            </a:p>
          </p:txBody>
        </p:sp>
        <p:grpSp>
          <p:nvGrpSpPr>
            <p:cNvPr id="99" name="Group 98">
              <a:extLst>
                <a:ext uri="{FF2B5EF4-FFF2-40B4-BE49-F238E27FC236}">
                  <a16:creationId xmlns:a16="http://schemas.microsoft.com/office/drawing/2014/main" id="{40C398A9-9D87-E03F-2574-CA5EA6D68671}"/>
                </a:ext>
              </a:extLst>
            </p:cNvPr>
            <p:cNvGrpSpPr/>
            <p:nvPr/>
          </p:nvGrpSpPr>
          <p:grpSpPr>
            <a:xfrm>
              <a:off x="1578453" y="6921226"/>
              <a:ext cx="516647" cy="516647"/>
              <a:chOff x="13124199" y="8344066"/>
              <a:chExt cx="1543050" cy="1543050"/>
            </a:xfrm>
          </p:grpSpPr>
          <p:sp>
            <p:nvSpPr>
              <p:cNvPr id="96" name="Freeform 3">
                <a:extLst>
                  <a:ext uri="{FF2B5EF4-FFF2-40B4-BE49-F238E27FC236}">
                    <a16:creationId xmlns:a16="http://schemas.microsoft.com/office/drawing/2014/main" id="{F5631492-9E64-33B8-ED28-36B3867F6836}"/>
                  </a:ext>
                </a:extLst>
              </p:cNvPr>
              <p:cNvSpPr/>
              <p:nvPr/>
            </p:nvSpPr>
            <p:spPr>
              <a:xfrm>
                <a:off x="13124199" y="8344066"/>
                <a:ext cx="1543050" cy="154305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solidFill>
                    <a:srgbClr val="07272E"/>
                  </a:solidFill>
                </a:endParaRPr>
              </a:p>
            </p:txBody>
          </p:sp>
          <p:sp>
            <p:nvSpPr>
              <p:cNvPr id="98" name="Freeform 26">
                <a:extLst>
                  <a:ext uri="{FF2B5EF4-FFF2-40B4-BE49-F238E27FC236}">
                    <a16:creationId xmlns:a16="http://schemas.microsoft.com/office/drawing/2014/main" id="{14EA6106-34A2-5C18-F25B-404553A6784C}"/>
                  </a:ext>
                </a:extLst>
              </p:cNvPr>
              <p:cNvSpPr/>
              <p:nvPr/>
            </p:nvSpPr>
            <p:spPr>
              <a:xfrm>
                <a:off x="13398085" y="8613155"/>
                <a:ext cx="908154" cy="1004871"/>
              </a:xfrm>
              <a:custGeom>
                <a:avLst/>
                <a:gdLst/>
                <a:ahLst/>
                <a:cxnLst/>
                <a:rect l="l" t="t" r="r" b="b"/>
                <a:pathLst>
                  <a:path w="908153" h="1004871">
                    <a:moveTo>
                      <a:pt x="0" y="0"/>
                    </a:moveTo>
                    <a:lnTo>
                      <a:pt x="908152" y="0"/>
                    </a:lnTo>
                    <a:lnTo>
                      <a:pt x="908152" y="1004871"/>
                    </a:lnTo>
                    <a:lnTo>
                      <a:pt x="0" y="1004871"/>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solidFill>
                    <a:srgbClr val="07272E"/>
                  </a:solidFill>
                </a:endParaRPr>
              </a:p>
            </p:txBody>
          </p:sp>
        </p:grpSp>
      </p:grpSp>
      <p:grpSp>
        <p:nvGrpSpPr>
          <p:cNvPr id="139" name="Group 138">
            <a:extLst>
              <a:ext uri="{FF2B5EF4-FFF2-40B4-BE49-F238E27FC236}">
                <a16:creationId xmlns:a16="http://schemas.microsoft.com/office/drawing/2014/main" id="{B036EC93-E2D7-0EEC-9DAD-D20B40607512}"/>
              </a:ext>
            </a:extLst>
          </p:cNvPr>
          <p:cNvGrpSpPr/>
          <p:nvPr/>
        </p:nvGrpSpPr>
        <p:grpSpPr>
          <a:xfrm>
            <a:off x="1539129" y="7886700"/>
            <a:ext cx="9986527" cy="685800"/>
            <a:chOff x="1593693" y="8129106"/>
            <a:chExt cx="9986527" cy="685800"/>
          </a:xfrm>
        </p:grpSpPr>
        <p:sp>
          <p:nvSpPr>
            <p:cNvPr id="89" name="TextBox 13">
              <a:extLst>
                <a:ext uri="{FF2B5EF4-FFF2-40B4-BE49-F238E27FC236}">
                  <a16:creationId xmlns:a16="http://schemas.microsoft.com/office/drawing/2014/main" id="{410E6FC9-CB65-38E5-F0E6-D284B7181403}"/>
                </a:ext>
              </a:extLst>
            </p:cNvPr>
            <p:cNvSpPr txBox="1"/>
            <p:nvPr/>
          </p:nvSpPr>
          <p:spPr>
            <a:xfrm>
              <a:off x="2150470" y="8129106"/>
              <a:ext cx="9429750" cy="599811"/>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Construction Supervision</a:t>
              </a:r>
            </a:p>
          </p:txBody>
        </p:sp>
        <p:grpSp>
          <p:nvGrpSpPr>
            <p:cNvPr id="119" name="Group 118">
              <a:extLst>
                <a:ext uri="{FF2B5EF4-FFF2-40B4-BE49-F238E27FC236}">
                  <a16:creationId xmlns:a16="http://schemas.microsoft.com/office/drawing/2014/main" id="{C8AA5D0C-9698-0863-AA45-F97A8BDB73B7}"/>
                </a:ext>
              </a:extLst>
            </p:cNvPr>
            <p:cNvGrpSpPr/>
            <p:nvPr/>
          </p:nvGrpSpPr>
          <p:grpSpPr>
            <a:xfrm>
              <a:off x="1593693" y="8313499"/>
              <a:ext cx="501407" cy="501407"/>
              <a:chOff x="11361408" y="7085733"/>
              <a:chExt cx="1543050" cy="1543051"/>
            </a:xfrm>
          </p:grpSpPr>
          <p:sp>
            <p:nvSpPr>
              <p:cNvPr id="117" name="Freeform 6">
                <a:extLst>
                  <a:ext uri="{FF2B5EF4-FFF2-40B4-BE49-F238E27FC236}">
                    <a16:creationId xmlns:a16="http://schemas.microsoft.com/office/drawing/2014/main" id="{EC7A4D39-D8AC-4C4B-11A3-1E6F636D596E}"/>
                  </a:ext>
                </a:extLst>
              </p:cNvPr>
              <p:cNvSpPr/>
              <p:nvPr/>
            </p:nvSpPr>
            <p:spPr>
              <a:xfrm>
                <a:off x="11361408" y="7085733"/>
                <a:ext cx="1543050" cy="1543051"/>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dirty="0">
                  <a:solidFill>
                    <a:srgbClr val="07272E"/>
                  </a:solidFill>
                </a:endParaRPr>
              </a:p>
            </p:txBody>
          </p:sp>
          <p:sp>
            <p:nvSpPr>
              <p:cNvPr id="116" name="Freeform 22">
                <a:extLst>
                  <a:ext uri="{FF2B5EF4-FFF2-40B4-BE49-F238E27FC236}">
                    <a16:creationId xmlns:a16="http://schemas.microsoft.com/office/drawing/2014/main" id="{5BE06392-893D-3E17-58CB-2CC91C9A3E0E}"/>
                  </a:ext>
                </a:extLst>
              </p:cNvPr>
              <p:cNvSpPr/>
              <p:nvPr/>
            </p:nvSpPr>
            <p:spPr>
              <a:xfrm>
                <a:off x="11579743" y="7294137"/>
                <a:ext cx="1108777" cy="1099075"/>
              </a:xfrm>
              <a:custGeom>
                <a:avLst/>
                <a:gdLst/>
                <a:ahLst/>
                <a:cxnLst/>
                <a:rect l="l" t="t" r="r" b="b"/>
                <a:pathLst>
                  <a:path w="1223592" h="1212886">
                    <a:moveTo>
                      <a:pt x="0" y="0"/>
                    </a:moveTo>
                    <a:lnTo>
                      <a:pt x="1223592" y="0"/>
                    </a:lnTo>
                    <a:lnTo>
                      <a:pt x="1223592" y="1212886"/>
                    </a:lnTo>
                    <a:lnTo>
                      <a:pt x="0" y="121288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dirty="0">
                  <a:solidFill>
                    <a:srgbClr val="07272E"/>
                  </a:solidFill>
                </a:endParaRPr>
              </a:p>
            </p:txBody>
          </p:sp>
        </p:grpSp>
      </p:grpSp>
      <p:sp>
        <p:nvSpPr>
          <p:cNvPr id="8" name="TextBox 13">
            <a:extLst>
              <a:ext uri="{FF2B5EF4-FFF2-40B4-BE49-F238E27FC236}">
                <a16:creationId xmlns:a16="http://schemas.microsoft.com/office/drawing/2014/main" id="{E7B1E2C8-8639-14EE-2D38-2D2945041837}"/>
              </a:ext>
            </a:extLst>
          </p:cNvPr>
          <p:cNvSpPr txBox="1"/>
          <p:nvPr/>
        </p:nvSpPr>
        <p:spPr>
          <a:xfrm>
            <a:off x="844750" y="7286889"/>
            <a:ext cx="9429750" cy="599811"/>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E56B59"/>
                </a:solidFill>
                <a:latin typeface="Mulish"/>
                <a:ea typeface="Mulish"/>
                <a:cs typeface="Mulish"/>
                <a:sym typeface="Mulish"/>
              </a:rPr>
              <a:t>CONSTRUCTION MANAGEMENT</a:t>
            </a:r>
          </a:p>
        </p:txBody>
      </p:sp>
      <p:sp>
        <p:nvSpPr>
          <p:cNvPr id="16" name="TextBox 13">
            <a:extLst>
              <a:ext uri="{FF2B5EF4-FFF2-40B4-BE49-F238E27FC236}">
                <a16:creationId xmlns:a16="http://schemas.microsoft.com/office/drawing/2014/main" id="{1F614731-EA99-FEEE-27E8-BA908A0B527B}"/>
              </a:ext>
            </a:extLst>
          </p:cNvPr>
          <p:cNvSpPr txBox="1"/>
          <p:nvPr/>
        </p:nvSpPr>
        <p:spPr>
          <a:xfrm>
            <a:off x="838376" y="3629289"/>
            <a:ext cx="9429750" cy="599811"/>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E56B59"/>
                </a:solidFill>
                <a:latin typeface="Mulish"/>
                <a:ea typeface="Mulish"/>
                <a:cs typeface="Mulish"/>
                <a:sym typeface="Mulish"/>
              </a:rPr>
              <a:t>PROJECT MANAGEMENT</a:t>
            </a:r>
          </a:p>
        </p:txBody>
      </p:sp>
      <p:sp>
        <p:nvSpPr>
          <p:cNvPr id="17" name="TextBox 13">
            <a:extLst>
              <a:ext uri="{FF2B5EF4-FFF2-40B4-BE49-F238E27FC236}">
                <a16:creationId xmlns:a16="http://schemas.microsoft.com/office/drawing/2014/main" id="{77709FED-E20D-94D1-9595-E46D47BC28E5}"/>
              </a:ext>
            </a:extLst>
          </p:cNvPr>
          <p:cNvSpPr txBox="1"/>
          <p:nvPr/>
        </p:nvSpPr>
        <p:spPr>
          <a:xfrm>
            <a:off x="838376" y="1800489"/>
            <a:ext cx="9429750" cy="599811"/>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E56B59"/>
                </a:solidFill>
                <a:latin typeface="Mulish"/>
                <a:ea typeface="Mulish"/>
                <a:cs typeface="Mulish"/>
                <a:sym typeface="Mulish"/>
              </a:rPr>
              <a:t>PRE-CONSTRUCTION MANAGEMENT</a:t>
            </a:r>
          </a:p>
        </p:txBody>
      </p:sp>
      <p:grpSp>
        <p:nvGrpSpPr>
          <p:cNvPr id="18" name="Group 17">
            <a:extLst>
              <a:ext uri="{FF2B5EF4-FFF2-40B4-BE49-F238E27FC236}">
                <a16:creationId xmlns:a16="http://schemas.microsoft.com/office/drawing/2014/main" id="{BA51CDAF-1DF6-4A51-1139-8330F9BE6299}"/>
              </a:ext>
            </a:extLst>
          </p:cNvPr>
          <p:cNvGrpSpPr/>
          <p:nvPr/>
        </p:nvGrpSpPr>
        <p:grpSpPr>
          <a:xfrm>
            <a:off x="1524291" y="4305300"/>
            <a:ext cx="10001365" cy="685800"/>
            <a:chOff x="1559399" y="3075491"/>
            <a:chExt cx="10001365" cy="685800"/>
          </a:xfrm>
        </p:grpSpPr>
        <p:sp>
          <p:nvSpPr>
            <p:cNvPr id="20" name="TextBox 13">
              <a:extLst>
                <a:ext uri="{FF2B5EF4-FFF2-40B4-BE49-F238E27FC236}">
                  <a16:creationId xmlns:a16="http://schemas.microsoft.com/office/drawing/2014/main" id="{82CC5FDC-FB2E-3FE8-B09B-7A27A4003E81}"/>
                </a:ext>
              </a:extLst>
            </p:cNvPr>
            <p:cNvSpPr txBox="1"/>
            <p:nvPr/>
          </p:nvSpPr>
          <p:spPr>
            <a:xfrm>
              <a:off x="2131014" y="3075491"/>
              <a:ext cx="9429750" cy="599811"/>
            </a:xfrm>
            <a:prstGeom prst="round2SameRect">
              <a:avLst/>
            </a:prstGeom>
          </p:spPr>
          <p:txBody>
            <a:bodyPr wrap="square" lIns="0" tIns="0" rIns="0" bIns="0" rtlCol="0" anchor="t">
              <a:spAutoFit/>
            </a:bodyPr>
            <a:lstStyle/>
            <a:p>
              <a:pPr marL="172719" lvl="1" algn="just">
                <a:lnSpc>
                  <a:spcPct val="180000"/>
                </a:lnSpc>
              </a:pPr>
              <a:r>
                <a:rPr lang="en-US" sz="2400" b="1" dirty="0">
                  <a:solidFill>
                    <a:srgbClr val="07272E"/>
                  </a:solidFill>
                  <a:latin typeface="Mulish"/>
                  <a:ea typeface="Mulish"/>
                  <a:cs typeface="Mulish"/>
                  <a:sym typeface="Mulish"/>
                </a:rPr>
                <a:t>Engineering Management</a:t>
              </a:r>
            </a:p>
          </p:txBody>
        </p:sp>
        <p:grpSp>
          <p:nvGrpSpPr>
            <p:cNvPr id="25" name="Group 24">
              <a:extLst>
                <a:ext uri="{FF2B5EF4-FFF2-40B4-BE49-F238E27FC236}">
                  <a16:creationId xmlns:a16="http://schemas.microsoft.com/office/drawing/2014/main" id="{758E80A0-59E6-E915-21BC-10AC38D6DD40}"/>
                </a:ext>
              </a:extLst>
            </p:cNvPr>
            <p:cNvGrpSpPr/>
            <p:nvPr/>
          </p:nvGrpSpPr>
          <p:grpSpPr>
            <a:xfrm>
              <a:off x="1559399" y="3244644"/>
              <a:ext cx="516647" cy="516647"/>
              <a:chOff x="13112208" y="5535861"/>
              <a:chExt cx="1543050" cy="1543051"/>
            </a:xfrm>
          </p:grpSpPr>
          <p:sp>
            <p:nvSpPr>
              <p:cNvPr id="26" name="Freeform 3">
                <a:extLst>
                  <a:ext uri="{FF2B5EF4-FFF2-40B4-BE49-F238E27FC236}">
                    <a16:creationId xmlns:a16="http://schemas.microsoft.com/office/drawing/2014/main" id="{E838DD29-ABEE-0354-FA35-4432BE1FB443}"/>
                  </a:ext>
                </a:extLst>
              </p:cNvPr>
              <p:cNvSpPr/>
              <p:nvPr/>
            </p:nvSpPr>
            <p:spPr>
              <a:xfrm>
                <a:off x="13112208" y="5535861"/>
                <a:ext cx="1543050" cy="1543051"/>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dirty="0">
                  <a:solidFill>
                    <a:srgbClr val="07272E"/>
                  </a:solidFill>
                </a:endParaRPr>
              </a:p>
            </p:txBody>
          </p:sp>
          <p:sp>
            <p:nvSpPr>
              <p:cNvPr id="27" name="Freeform 16">
                <a:extLst>
                  <a:ext uri="{FF2B5EF4-FFF2-40B4-BE49-F238E27FC236}">
                    <a16:creationId xmlns:a16="http://schemas.microsoft.com/office/drawing/2014/main" id="{C596CD48-D0A3-C135-A791-770BA6FD226A}"/>
                  </a:ext>
                </a:extLst>
              </p:cNvPr>
              <p:cNvSpPr/>
              <p:nvPr/>
            </p:nvSpPr>
            <p:spPr>
              <a:xfrm>
                <a:off x="13375237" y="5815305"/>
                <a:ext cx="1022140" cy="911834"/>
              </a:xfrm>
              <a:custGeom>
                <a:avLst/>
                <a:gdLst/>
                <a:ahLst/>
                <a:cxnLst/>
                <a:rect l="l" t="t" r="r" b="b"/>
                <a:pathLst>
                  <a:path w="1022140" h="911834">
                    <a:moveTo>
                      <a:pt x="0" y="0"/>
                    </a:moveTo>
                    <a:lnTo>
                      <a:pt x="1022140" y="0"/>
                    </a:lnTo>
                    <a:lnTo>
                      <a:pt x="1022140" y="911834"/>
                    </a:lnTo>
                    <a:lnTo>
                      <a:pt x="0" y="911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b="1" dirty="0">
                  <a:solidFill>
                    <a:srgbClr val="07272E"/>
                  </a:solidFill>
                </a:endParaRPr>
              </a:p>
            </p:txBody>
          </p:sp>
        </p:grpSp>
      </p:grpSp>
    </p:spTree>
    <p:extLst>
      <p:ext uri="{BB962C8B-B14F-4D97-AF65-F5344CB8AC3E}">
        <p14:creationId xmlns:p14="http://schemas.microsoft.com/office/powerpoint/2010/main" val="2716748865"/>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1000"/>
                                        <p:tgtEl>
                                          <p:spTgt spid="140"/>
                                        </p:tgtEl>
                                      </p:cBhvr>
                                    </p:animEffect>
                                    <p:anim calcmode="lin" valueType="num">
                                      <p:cBhvr>
                                        <p:cTn id="8" dur="1000" fill="hold"/>
                                        <p:tgtEl>
                                          <p:spTgt spid="140"/>
                                        </p:tgtEl>
                                        <p:attrNameLst>
                                          <p:attrName>ppt_x</p:attrName>
                                        </p:attrNameLst>
                                      </p:cBhvr>
                                      <p:tavLst>
                                        <p:tav tm="0">
                                          <p:val>
                                            <p:strVal val="#ppt_x"/>
                                          </p:val>
                                        </p:tav>
                                        <p:tav tm="100000">
                                          <p:val>
                                            <p:strVal val="#ppt_x"/>
                                          </p:val>
                                        </p:tav>
                                      </p:tavLst>
                                    </p:anim>
                                    <p:anim calcmode="lin" valueType="num">
                                      <p:cBhvr>
                                        <p:cTn id="9" dur="1000" fill="hold"/>
                                        <p:tgtEl>
                                          <p:spTgt spid="1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anim calcmode="lin" valueType="num">
                                      <p:cBhvr>
                                        <p:cTn id="14" dur="750" fill="hold"/>
                                        <p:tgtEl>
                                          <p:spTgt spid="9"/>
                                        </p:tgtEl>
                                        <p:attrNameLst>
                                          <p:attrName>ppt_x</p:attrName>
                                        </p:attrNameLst>
                                      </p:cBhvr>
                                      <p:tavLst>
                                        <p:tav tm="0">
                                          <p:val>
                                            <p:strVal val="#ppt_x"/>
                                          </p:val>
                                        </p:tav>
                                        <p:tav tm="100000">
                                          <p:val>
                                            <p:strVal val="#ppt_x"/>
                                          </p:val>
                                        </p:tav>
                                      </p:tavLst>
                                    </p:anim>
                                    <p:anim calcmode="lin" valueType="num">
                                      <p:cBhvr>
                                        <p:cTn id="15" dur="75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2750"/>
                            </p:stCondLst>
                            <p:childTnLst>
                              <p:par>
                                <p:cTn id="23" presetID="53" presetClass="entr" presetSubtype="16"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 calcmode="lin" valueType="num">
                                      <p:cBhvr>
                                        <p:cTn id="25" dur="750" fill="hold"/>
                                        <p:tgtEl>
                                          <p:spTgt spid="120"/>
                                        </p:tgtEl>
                                        <p:attrNameLst>
                                          <p:attrName>ppt_w</p:attrName>
                                        </p:attrNameLst>
                                      </p:cBhvr>
                                      <p:tavLst>
                                        <p:tav tm="0">
                                          <p:val>
                                            <p:fltVal val="0"/>
                                          </p:val>
                                        </p:tav>
                                        <p:tav tm="100000">
                                          <p:val>
                                            <p:strVal val="#ppt_w"/>
                                          </p:val>
                                        </p:tav>
                                      </p:tavLst>
                                    </p:anim>
                                    <p:anim calcmode="lin" valueType="num">
                                      <p:cBhvr>
                                        <p:cTn id="26" dur="750" fill="hold"/>
                                        <p:tgtEl>
                                          <p:spTgt spid="120"/>
                                        </p:tgtEl>
                                        <p:attrNameLst>
                                          <p:attrName>ppt_h</p:attrName>
                                        </p:attrNameLst>
                                      </p:cBhvr>
                                      <p:tavLst>
                                        <p:tav tm="0">
                                          <p:val>
                                            <p:fltVal val="0"/>
                                          </p:val>
                                        </p:tav>
                                        <p:tav tm="100000">
                                          <p:val>
                                            <p:strVal val="#ppt_h"/>
                                          </p:val>
                                        </p:tav>
                                      </p:tavLst>
                                    </p:anim>
                                    <p:animEffect transition="in" filter="fade">
                                      <p:cBhvr>
                                        <p:cTn id="27" dur="750"/>
                                        <p:tgtEl>
                                          <p:spTgt spid="120"/>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121"/>
                                        </p:tgtEl>
                                        <p:attrNameLst>
                                          <p:attrName>style.visibility</p:attrName>
                                        </p:attrNameLst>
                                      </p:cBhvr>
                                      <p:to>
                                        <p:strVal val="visible"/>
                                      </p:to>
                                    </p:set>
                                    <p:anim calcmode="lin" valueType="num">
                                      <p:cBhvr>
                                        <p:cTn id="31" dur="750" fill="hold"/>
                                        <p:tgtEl>
                                          <p:spTgt spid="121"/>
                                        </p:tgtEl>
                                        <p:attrNameLst>
                                          <p:attrName>ppt_w</p:attrName>
                                        </p:attrNameLst>
                                      </p:cBhvr>
                                      <p:tavLst>
                                        <p:tav tm="0">
                                          <p:val>
                                            <p:fltVal val="0"/>
                                          </p:val>
                                        </p:tav>
                                        <p:tav tm="100000">
                                          <p:val>
                                            <p:strVal val="#ppt_w"/>
                                          </p:val>
                                        </p:tav>
                                      </p:tavLst>
                                    </p:anim>
                                    <p:anim calcmode="lin" valueType="num">
                                      <p:cBhvr>
                                        <p:cTn id="32" dur="750" fill="hold"/>
                                        <p:tgtEl>
                                          <p:spTgt spid="121"/>
                                        </p:tgtEl>
                                        <p:attrNameLst>
                                          <p:attrName>ppt_h</p:attrName>
                                        </p:attrNameLst>
                                      </p:cBhvr>
                                      <p:tavLst>
                                        <p:tav tm="0">
                                          <p:val>
                                            <p:fltVal val="0"/>
                                          </p:val>
                                        </p:tav>
                                        <p:tav tm="100000">
                                          <p:val>
                                            <p:strVal val="#ppt_h"/>
                                          </p:val>
                                        </p:tav>
                                      </p:tavLst>
                                    </p:anim>
                                    <p:animEffect transition="in" filter="fade">
                                      <p:cBhvr>
                                        <p:cTn id="33" dur="750"/>
                                        <p:tgtEl>
                                          <p:spTgt spid="121"/>
                                        </p:tgtEl>
                                      </p:cBhvr>
                                    </p:animEffect>
                                  </p:childTnLst>
                                </p:cTn>
                              </p:par>
                            </p:childTnLst>
                          </p:cTn>
                        </p:par>
                        <p:par>
                          <p:cTn id="34" fill="hold">
                            <p:stCondLst>
                              <p:cond delay="425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5250"/>
                            </p:stCondLst>
                            <p:childTnLst>
                              <p:par>
                                <p:cTn id="41" presetID="53" presetClass="entr" presetSubtype="16"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750" fill="hold"/>
                                        <p:tgtEl>
                                          <p:spTgt spid="18"/>
                                        </p:tgtEl>
                                        <p:attrNameLst>
                                          <p:attrName>ppt_w</p:attrName>
                                        </p:attrNameLst>
                                      </p:cBhvr>
                                      <p:tavLst>
                                        <p:tav tm="0">
                                          <p:val>
                                            <p:fltVal val="0"/>
                                          </p:val>
                                        </p:tav>
                                        <p:tav tm="100000">
                                          <p:val>
                                            <p:strVal val="#ppt_w"/>
                                          </p:val>
                                        </p:tav>
                                      </p:tavLst>
                                    </p:anim>
                                    <p:anim calcmode="lin" valueType="num">
                                      <p:cBhvr>
                                        <p:cTn id="44" dur="750" fill="hold"/>
                                        <p:tgtEl>
                                          <p:spTgt spid="18"/>
                                        </p:tgtEl>
                                        <p:attrNameLst>
                                          <p:attrName>ppt_h</p:attrName>
                                        </p:attrNameLst>
                                      </p:cBhvr>
                                      <p:tavLst>
                                        <p:tav tm="0">
                                          <p:val>
                                            <p:fltVal val="0"/>
                                          </p:val>
                                        </p:tav>
                                        <p:tav tm="100000">
                                          <p:val>
                                            <p:strVal val="#ppt_h"/>
                                          </p:val>
                                        </p:tav>
                                      </p:tavLst>
                                    </p:anim>
                                    <p:animEffect transition="in" filter="fade">
                                      <p:cBhvr>
                                        <p:cTn id="45" dur="750"/>
                                        <p:tgtEl>
                                          <p:spTgt spid="18"/>
                                        </p:tgtEl>
                                      </p:cBhvr>
                                    </p:animEffect>
                                  </p:childTnLst>
                                </p:cTn>
                              </p:par>
                            </p:childTnLst>
                          </p:cTn>
                        </p:par>
                        <p:par>
                          <p:cTn id="46" fill="hold">
                            <p:stCondLst>
                              <p:cond delay="6000"/>
                            </p:stCondLst>
                            <p:childTnLst>
                              <p:par>
                                <p:cTn id="47" presetID="53" presetClass="entr" presetSubtype="16" fill="hold" nodeType="afterEffect">
                                  <p:stCondLst>
                                    <p:cond delay="0"/>
                                  </p:stCondLst>
                                  <p:childTnLst>
                                    <p:set>
                                      <p:cBhvr>
                                        <p:cTn id="48" dur="1" fill="hold">
                                          <p:stCondLst>
                                            <p:cond delay="0"/>
                                          </p:stCondLst>
                                        </p:cTn>
                                        <p:tgtEl>
                                          <p:spTgt spid="122"/>
                                        </p:tgtEl>
                                        <p:attrNameLst>
                                          <p:attrName>style.visibility</p:attrName>
                                        </p:attrNameLst>
                                      </p:cBhvr>
                                      <p:to>
                                        <p:strVal val="visible"/>
                                      </p:to>
                                    </p:set>
                                    <p:anim calcmode="lin" valueType="num">
                                      <p:cBhvr>
                                        <p:cTn id="49" dur="750" fill="hold"/>
                                        <p:tgtEl>
                                          <p:spTgt spid="122"/>
                                        </p:tgtEl>
                                        <p:attrNameLst>
                                          <p:attrName>ppt_w</p:attrName>
                                        </p:attrNameLst>
                                      </p:cBhvr>
                                      <p:tavLst>
                                        <p:tav tm="0">
                                          <p:val>
                                            <p:fltVal val="0"/>
                                          </p:val>
                                        </p:tav>
                                        <p:tav tm="100000">
                                          <p:val>
                                            <p:strVal val="#ppt_w"/>
                                          </p:val>
                                        </p:tav>
                                      </p:tavLst>
                                    </p:anim>
                                    <p:anim calcmode="lin" valueType="num">
                                      <p:cBhvr>
                                        <p:cTn id="50" dur="750" fill="hold"/>
                                        <p:tgtEl>
                                          <p:spTgt spid="122"/>
                                        </p:tgtEl>
                                        <p:attrNameLst>
                                          <p:attrName>ppt_h</p:attrName>
                                        </p:attrNameLst>
                                      </p:cBhvr>
                                      <p:tavLst>
                                        <p:tav tm="0">
                                          <p:val>
                                            <p:fltVal val="0"/>
                                          </p:val>
                                        </p:tav>
                                        <p:tav tm="100000">
                                          <p:val>
                                            <p:strVal val="#ppt_h"/>
                                          </p:val>
                                        </p:tav>
                                      </p:tavLst>
                                    </p:anim>
                                    <p:animEffect transition="in" filter="fade">
                                      <p:cBhvr>
                                        <p:cTn id="51" dur="750"/>
                                        <p:tgtEl>
                                          <p:spTgt spid="122"/>
                                        </p:tgtEl>
                                      </p:cBhvr>
                                    </p:animEffect>
                                  </p:childTnLst>
                                </p:cTn>
                              </p:par>
                            </p:childTnLst>
                          </p:cTn>
                        </p:par>
                        <p:par>
                          <p:cTn id="52" fill="hold">
                            <p:stCondLst>
                              <p:cond delay="6750"/>
                            </p:stCondLst>
                            <p:childTnLst>
                              <p:par>
                                <p:cTn id="53" presetID="53" presetClass="entr" presetSubtype="16" fill="hold" nodeType="afterEffect">
                                  <p:stCondLst>
                                    <p:cond delay="0"/>
                                  </p:stCondLst>
                                  <p:childTnLst>
                                    <p:set>
                                      <p:cBhvr>
                                        <p:cTn id="54" dur="1" fill="hold">
                                          <p:stCondLst>
                                            <p:cond delay="0"/>
                                          </p:stCondLst>
                                        </p:cTn>
                                        <p:tgtEl>
                                          <p:spTgt spid="129"/>
                                        </p:tgtEl>
                                        <p:attrNameLst>
                                          <p:attrName>style.visibility</p:attrName>
                                        </p:attrNameLst>
                                      </p:cBhvr>
                                      <p:to>
                                        <p:strVal val="visible"/>
                                      </p:to>
                                    </p:set>
                                    <p:anim calcmode="lin" valueType="num">
                                      <p:cBhvr>
                                        <p:cTn id="55" dur="750" fill="hold"/>
                                        <p:tgtEl>
                                          <p:spTgt spid="129"/>
                                        </p:tgtEl>
                                        <p:attrNameLst>
                                          <p:attrName>ppt_w</p:attrName>
                                        </p:attrNameLst>
                                      </p:cBhvr>
                                      <p:tavLst>
                                        <p:tav tm="0">
                                          <p:val>
                                            <p:fltVal val="0"/>
                                          </p:val>
                                        </p:tav>
                                        <p:tav tm="100000">
                                          <p:val>
                                            <p:strVal val="#ppt_w"/>
                                          </p:val>
                                        </p:tav>
                                      </p:tavLst>
                                    </p:anim>
                                    <p:anim calcmode="lin" valueType="num">
                                      <p:cBhvr>
                                        <p:cTn id="56" dur="750" fill="hold"/>
                                        <p:tgtEl>
                                          <p:spTgt spid="129"/>
                                        </p:tgtEl>
                                        <p:attrNameLst>
                                          <p:attrName>ppt_h</p:attrName>
                                        </p:attrNameLst>
                                      </p:cBhvr>
                                      <p:tavLst>
                                        <p:tav tm="0">
                                          <p:val>
                                            <p:fltVal val="0"/>
                                          </p:val>
                                        </p:tav>
                                        <p:tav tm="100000">
                                          <p:val>
                                            <p:strVal val="#ppt_h"/>
                                          </p:val>
                                        </p:tav>
                                      </p:tavLst>
                                    </p:anim>
                                    <p:animEffect transition="in" filter="fade">
                                      <p:cBhvr>
                                        <p:cTn id="57" dur="750"/>
                                        <p:tgtEl>
                                          <p:spTgt spid="129"/>
                                        </p:tgtEl>
                                      </p:cBhvr>
                                    </p:animEffect>
                                  </p:childTnLst>
                                </p:cTn>
                              </p:par>
                            </p:childTnLst>
                          </p:cTn>
                        </p:par>
                        <p:par>
                          <p:cTn id="58" fill="hold">
                            <p:stCondLst>
                              <p:cond delay="7500"/>
                            </p:stCondLst>
                            <p:childTnLst>
                              <p:par>
                                <p:cTn id="59" presetID="53" presetClass="entr" presetSubtype="16" fill="hold" nodeType="afterEffect">
                                  <p:stCondLst>
                                    <p:cond delay="0"/>
                                  </p:stCondLst>
                                  <p:childTnLst>
                                    <p:set>
                                      <p:cBhvr>
                                        <p:cTn id="60" dur="1" fill="hold">
                                          <p:stCondLst>
                                            <p:cond delay="0"/>
                                          </p:stCondLst>
                                        </p:cTn>
                                        <p:tgtEl>
                                          <p:spTgt spid="134"/>
                                        </p:tgtEl>
                                        <p:attrNameLst>
                                          <p:attrName>style.visibility</p:attrName>
                                        </p:attrNameLst>
                                      </p:cBhvr>
                                      <p:to>
                                        <p:strVal val="visible"/>
                                      </p:to>
                                    </p:set>
                                    <p:anim calcmode="lin" valueType="num">
                                      <p:cBhvr>
                                        <p:cTn id="61" dur="750" fill="hold"/>
                                        <p:tgtEl>
                                          <p:spTgt spid="134"/>
                                        </p:tgtEl>
                                        <p:attrNameLst>
                                          <p:attrName>ppt_w</p:attrName>
                                        </p:attrNameLst>
                                      </p:cBhvr>
                                      <p:tavLst>
                                        <p:tav tm="0">
                                          <p:val>
                                            <p:fltVal val="0"/>
                                          </p:val>
                                        </p:tav>
                                        <p:tav tm="100000">
                                          <p:val>
                                            <p:strVal val="#ppt_w"/>
                                          </p:val>
                                        </p:tav>
                                      </p:tavLst>
                                    </p:anim>
                                    <p:anim calcmode="lin" valueType="num">
                                      <p:cBhvr>
                                        <p:cTn id="62" dur="750" fill="hold"/>
                                        <p:tgtEl>
                                          <p:spTgt spid="134"/>
                                        </p:tgtEl>
                                        <p:attrNameLst>
                                          <p:attrName>ppt_h</p:attrName>
                                        </p:attrNameLst>
                                      </p:cBhvr>
                                      <p:tavLst>
                                        <p:tav tm="0">
                                          <p:val>
                                            <p:fltVal val="0"/>
                                          </p:val>
                                        </p:tav>
                                        <p:tav tm="100000">
                                          <p:val>
                                            <p:strVal val="#ppt_h"/>
                                          </p:val>
                                        </p:tav>
                                      </p:tavLst>
                                    </p:anim>
                                    <p:animEffect transition="in" filter="fade">
                                      <p:cBhvr>
                                        <p:cTn id="63" dur="750"/>
                                        <p:tgtEl>
                                          <p:spTgt spid="134"/>
                                        </p:tgtEl>
                                      </p:cBhvr>
                                    </p:animEffect>
                                  </p:childTnLst>
                                </p:cTn>
                              </p:par>
                            </p:childTnLst>
                          </p:cTn>
                        </p:par>
                        <p:par>
                          <p:cTn id="64" fill="hold">
                            <p:stCondLst>
                              <p:cond delay="8250"/>
                            </p:stCondLst>
                            <p:childTnLst>
                              <p:par>
                                <p:cTn id="65" presetID="53" presetClass="entr" presetSubtype="16" fill="hold" nodeType="afterEffect">
                                  <p:stCondLst>
                                    <p:cond delay="0"/>
                                  </p:stCondLst>
                                  <p:childTnLst>
                                    <p:set>
                                      <p:cBhvr>
                                        <p:cTn id="66" dur="1" fill="hold">
                                          <p:stCondLst>
                                            <p:cond delay="0"/>
                                          </p:stCondLst>
                                        </p:cTn>
                                        <p:tgtEl>
                                          <p:spTgt spid="135"/>
                                        </p:tgtEl>
                                        <p:attrNameLst>
                                          <p:attrName>style.visibility</p:attrName>
                                        </p:attrNameLst>
                                      </p:cBhvr>
                                      <p:to>
                                        <p:strVal val="visible"/>
                                      </p:to>
                                    </p:set>
                                    <p:anim calcmode="lin" valueType="num">
                                      <p:cBhvr>
                                        <p:cTn id="67" dur="750" fill="hold"/>
                                        <p:tgtEl>
                                          <p:spTgt spid="135"/>
                                        </p:tgtEl>
                                        <p:attrNameLst>
                                          <p:attrName>ppt_w</p:attrName>
                                        </p:attrNameLst>
                                      </p:cBhvr>
                                      <p:tavLst>
                                        <p:tav tm="0">
                                          <p:val>
                                            <p:fltVal val="0"/>
                                          </p:val>
                                        </p:tav>
                                        <p:tav tm="100000">
                                          <p:val>
                                            <p:strVal val="#ppt_w"/>
                                          </p:val>
                                        </p:tav>
                                      </p:tavLst>
                                    </p:anim>
                                    <p:anim calcmode="lin" valueType="num">
                                      <p:cBhvr>
                                        <p:cTn id="68" dur="750" fill="hold"/>
                                        <p:tgtEl>
                                          <p:spTgt spid="135"/>
                                        </p:tgtEl>
                                        <p:attrNameLst>
                                          <p:attrName>ppt_h</p:attrName>
                                        </p:attrNameLst>
                                      </p:cBhvr>
                                      <p:tavLst>
                                        <p:tav tm="0">
                                          <p:val>
                                            <p:fltVal val="0"/>
                                          </p:val>
                                        </p:tav>
                                        <p:tav tm="100000">
                                          <p:val>
                                            <p:strVal val="#ppt_h"/>
                                          </p:val>
                                        </p:tav>
                                      </p:tavLst>
                                    </p:anim>
                                    <p:animEffect transition="in" filter="fade">
                                      <p:cBhvr>
                                        <p:cTn id="69" dur="750"/>
                                        <p:tgtEl>
                                          <p:spTgt spid="135"/>
                                        </p:tgtEl>
                                      </p:cBhvr>
                                    </p:animEffect>
                                  </p:childTnLst>
                                </p:cTn>
                              </p:par>
                            </p:childTnLst>
                          </p:cTn>
                        </p:par>
                        <p:par>
                          <p:cTn id="70" fill="hold">
                            <p:stCondLst>
                              <p:cond delay="9000"/>
                            </p:stCondLst>
                            <p:childTnLst>
                              <p:par>
                                <p:cTn id="71" presetID="42" presetClass="entr" presetSubtype="0" fill="hold" grpId="0" nodeType="after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1000"/>
                                        <p:tgtEl>
                                          <p:spTgt spid="8"/>
                                        </p:tgtEl>
                                      </p:cBhvr>
                                    </p:animEffect>
                                    <p:anim calcmode="lin" valueType="num">
                                      <p:cBhvr>
                                        <p:cTn id="74" dur="1000" fill="hold"/>
                                        <p:tgtEl>
                                          <p:spTgt spid="8"/>
                                        </p:tgtEl>
                                        <p:attrNameLst>
                                          <p:attrName>ppt_x</p:attrName>
                                        </p:attrNameLst>
                                      </p:cBhvr>
                                      <p:tavLst>
                                        <p:tav tm="0">
                                          <p:val>
                                            <p:strVal val="#ppt_x"/>
                                          </p:val>
                                        </p:tav>
                                        <p:tav tm="100000">
                                          <p:val>
                                            <p:strVal val="#ppt_x"/>
                                          </p:val>
                                        </p:tav>
                                      </p:tavLst>
                                    </p:anim>
                                    <p:anim calcmode="lin" valueType="num">
                                      <p:cBhvr>
                                        <p:cTn id="75" dur="1000" fill="hold"/>
                                        <p:tgtEl>
                                          <p:spTgt spid="8"/>
                                        </p:tgtEl>
                                        <p:attrNameLst>
                                          <p:attrName>ppt_y</p:attrName>
                                        </p:attrNameLst>
                                      </p:cBhvr>
                                      <p:tavLst>
                                        <p:tav tm="0">
                                          <p:val>
                                            <p:strVal val="#ppt_y+.1"/>
                                          </p:val>
                                        </p:tav>
                                        <p:tav tm="100000">
                                          <p:val>
                                            <p:strVal val="#ppt_y"/>
                                          </p:val>
                                        </p:tav>
                                      </p:tavLst>
                                    </p:anim>
                                  </p:childTnLst>
                                </p:cTn>
                              </p:par>
                            </p:childTnLst>
                          </p:cTn>
                        </p:par>
                        <p:par>
                          <p:cTn id="76" fill="hold">
                            <p:stCondLst>
                              <p:cond delay="10000"/>
                            </p:stCondLst>
                            <p:childTnLst>
                              <p:par>
                                <p:cTn id="77" presetID="53" presetClass="entr" presetSubtype="16" fill="hold" nodeType="afterEffect">
                                  <p:stCondLst>
                                    <p:cond delay="0"/>
                                  </p:stCondLst>
                                  <p:childTnLst>
                                    <p:set>
                                      <p:cBhvr>
                                        <p:cTn id="78" dur="1" fill="hold">
                                          <p:stCondLst>
                                            <p:cond delay="0"/>
                                          </p:stCondLst>
                                        </p:cTn>
                                        <p:tgtEl>
                                          <p:spTgt spid="139"/>
                                        </p:tgtEl>
                                        <p:attrNameLst>
                                          <p:attrName>style.visibility</p:attrName>
                                        </p:attrNameLst>
                                      </p:cBhvr>
                                      <p:to>
                                        <p:strVal val="visible"/>
                                      </p:to>
                                    </p:set>
                                    <p:anim calcmode="lin" valueType="num">
                                      <p:cBhvr>
                                        <p:cTn id="79" dur="750" fill="hold"/>
                                        <p:tgtEl>
                                          <p:spTgt spid="139"/>
                                        </p:tgtEl>
                                        <p:attrNameLst>
                                          <p:attrName>ppt_w</p:attrName>
                                        </p:attrNameLst>
                                      </p:cBhvr>
                                      <p:tavLst>
                                        <p:tav tm="0">
                                          <p:val>
                                            <p:fltVal val="0"/>
                                          </p:val>
                                        </p:tav>
                                        <p:tav tm="100000">
                                          <p:val>
                                            <p:strVal val="#ppt_w"/>
                                          </p:val>
                                        </p:tav>
                                      </p:tavLst>
                                    </p:anim>
                                    <p:anim calcmode="lin" valueType="num">
                                      <p:cBhvr>
                                        <p:cTn id="80" dur="750" fill="hold"/>
                                        <p:tgtEl>
                                          <p:spTgt spid="139"/>
                                        </p:tgtEl>
                                        <p:attrNameLst>
                                          <p:attrName>ppt_h</p:attrName>
                                        </p:attrNameLst>
                                      </p:cBhvr>
                                      <p:tavLst>
                                        <p:tav tm="0">
                                          <p:val>
                                            <p:fltVal val="0"/>
                                          </p:val>
                                        </p:tav>
                                        <p:tav tm="100000">
                                          <p:val>
                                            <p:strVal val="#ppt_h"/>
                                          </p:val>
                                        </p:tav>
                                      </p:tavLst>
                                    </p:anim>
                                    <p:animEffect transition="in" filter="fade">
                                      <p:cBhvr>
                                        <p:cTn id="81" dur="750"/>
                                        <p:tgtEl>
                                          <p:spTgt spid="139"/>
                                        </p:tgtEl>
                                      </p:cBhvr>
                                    </p:animEffect>
                                  </p:childTnLst>
                                </p:cTn>
                              </p:par>
                            </p:childTnLst>
                          </p:cTn>
                        </p:par>
                        <p:par>
                          <p:cTn id="82" fill="hold">
                            <p:stCondLst>
                              <p:cond delay="10750"/>
                            </p:stCondLst>
                            <p:childTnLst>
                              <p:par>
                                <p:cTn id="83" presetID="53" presetClass="entr" presetSubtype="16" fill="hold" nodeType="afterEffect">
                                  <p:stCondLst>
                                    <p:cond delay="0"/>
                                  </p:stCondLst>
                                  <p:childTnLst>
                                    <p:set>
                                      <p:cBhvr>
                                        <p:cTn id="84" dur="1" fill="hold">
                                          <p:stCondLst>
                                            <p:cond delay="0"/>
                                          </p:stCondLst>
                                        </p:cTn>
                                        <p:tgtEl>
                                          <p:spTgt spid="133"/>
                                        </p:tgtEl>
                                        <p:attrNameLst>
                                          <p:attrName>style.visibility</p:attrName>
                                        </p:attrNameLst>
                                      </p:cBhvr>
                                      <p:to>
                                        <p:strVal val="visible"/>
                                      </p:to>
                                    </p:set>
                                    <p:anim calcmode="lin" valueType="num">
                                      <p:cBhvr>
                                        <p:cTn id="85" dur="750" fill="hold"/>
                                        <p:tgtEl>
                                          <p:spTgt spid="133"/>
                                        </p:tgtEl>
                                        <p:attrNameLst>
                                          <p:attrName>ppt_w</p:attrName>
                                        </p:attrNameLst>
                                      </p:cBhvr>
                                      <p:tavLst>
                                        <p:tav tm="0">
                                          <p:val>
                                            <p:fltVal val="0"/>
                                          </p:val>
                                        </p:tav>
                                        <p:tav tm="100000">
                                          <p:val>
                                            <p:strVal val="#ppt_w"/>
                                          </p:val>
                                        </p:tav>
                                      </p:tavLst>
                                    </p:anim>
                                    <p:anim calcmode="lin" valueType="num">
                                      <p:cBhvr>
                                        <p:cTn id="86" dur="750" fill="hold"/>
                                        <p:tgtEl>
                                          <p:spTgt spid="133"/>
                                        </p:tgtEl>
                                        <p:attrNameLst>
                                          <p:attrName>ppt_h</p:attrName>
                                        </p:attrNameLst>
                                      </p:cBhvr>
                                      <p:tavLst>
                                        <p:tav tm="0">
                                          <p:val>
                                            <p:fltVal val="0"/>
                                          </p:val>
                                        </p:tav>
                                        <p:tav tm="100000">
                                          <p:val>
                                            <p:strVal val="#ppt_h"/>
                                          </p:val>
                                        </p:tav>
                                      </p:tavLst>
                                    </p:anim>
                                    <p:animEffect transition="in" filter="fade">
                                      <p:cBhvr>
                                        <p:cTn id="87" dur="750"/>
                                        <p:tgtEl>
                                          <p:spTgt spid="133"/>
                                        </p:tgtEl>
                                      </p:cBhvr>
                                    </p:animEffect>
                                  </p:childTnLst>
                                </p:cTn>
                              </p:par>
                            </p:childTnLst>
                          </p:cTn>
                        </p:par>
                        <p:par>
                          <p:cTn id="88" fill="hold">
                            <p:stCondLst>
                              <p:cond delay="11500"/>
                            </p:stCondLst>
                            <p:childTnLst>
                              <p:par>
                                <p:cTn id="89" presetID="10"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childTnLst>
                          </p:cTn>
                        </p:par>
                        <p:par>
                          <p:cTn id="92" fill="hold">
                            <p:stCondLst>
                              <p:cond delay="12000"/>
                            </p:stCondLst>
                            <p:childTnLst>
                              <p:par>
                                <p:cTn id="93" presetID="10" presetClass="entr" presetSubtype="0"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8"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75F3C-ECDD-C541-7D9D-16C4217B21C0}"/>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437E7976-6282-CE0F-28B7-20989CA6C4C2}"/>
              </a:ext>
            </a:extLst>
          </p:cNvPr>
          <p:cNvGrpSpPr/>
          <p:nvPr/>
        </p:nvGrpSpPr>
        <p:grpSpPr>
          <a:xfrm>
            <a:off x="181593" y="-1"/>
            <a:ext cx="18106407" cy="10286999"/>
            <a:chOff x="1781908" y="0"/>
            <a:chExt cx="9766568" cy="9580325"/>
          </a:xfrm>
        </p:grpSpPr>
        <p:pic>
          <p:nvPicPr>
            <p:cNvPr id="7" name="Picture 3">
              <a:extLst>
                <a:ext uri="{FF2B5EF4-FFF2-40B4-BE49-F238E27FC236}">
                  <a16:creationId xmlns:a16="http://schemas.microsoft.com/office/drawing/2014/main" id="{39A6C95A-E9DD-27B1-78F4-01FC58D6CA42}"/>
                </a:ext>
              </a:extLst>
            </p:cNvPr>
            <p:cNvPicPr>
              <a:picLocks noChangeAspect="1"/>
            </p:cNvPicPr>
            <p:nvPr/>
          </p:nvPicPr>
          <p:blipFill>
            <a:blip r:embed="rId2">
              <a:alphaModFix amt="50000"/>
            </a:blip>
            <a:srcRect t="14039" r="56789" b="16113"/>
            <a:stretch>
              <a:fillRect/>
            </a:stretch>
          </p:blipFill>
          <p:spPr>
            <a:xfrm>
              <a:off x="1781908" y="0"/>
              <a:ext cx="9766568" cy="9580325"/>
            </a:xfrm>
            <a:prstGeom prst="rect">
              <a:avLst/>
            </a:prstGeom>
          </p:spPr>
        </p:pic>
      </p:grpSp>
      <p:grpSp>
        <p:nvGrpSpPr>
          <p:cNvPr id="8" name="Group 8">
            <a:extLst>
              <a:ext uri="{FF2B5EF4-FFF2-40B4-BE49-F238E27FC236}">
                <a16:creationId xmlns:a16="http://schemas.microsoft.com/office/drawing/2014/main" id="{92740E50-5464-E8E1-60BA-07532F429126}"/>
              </a:ext>
            </a:extLst>
          </p:cNvPr>
          <p:cNvGrpSpPr/>
          <p:nvPr/>
        </p:nvGrpSpPr>
        <p:grpSpPr>
          <a:xfrm>
            <a:off x="0" y="0"/>
            <a:ext cx="181593" cy="10287000"/>
            <a:chOff x="0" y="0"/>
            <a:chExt cx="47827" cy="2709333"/>
          </a:xfrm>
        </p:grpSpPr>
        <p:sp>
          <p:nvSpPr>
            <p:cNvPr id="9" name="Freeform 9">
              <a:extLst>
                <a:ext uri="{FF2B5EF4-FFF2-40B4-BE49-F238E27FC236}">
                  <a16:creationId xmlns:a16="http://schemas.microsoft.com/office/drawing/2014/main" id="{284EC51F-5569-3F57-4BFA-5FC5F785A6A4}"/>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0" name="TextBox 10">
              <a:extLst>
                <a:ext uri="{FF2B5EF4-FFF2-40B4-BE49-F238E27FC236}">
                  <a16:creationId xmlns:a16="http://schemas.microsoft.com/office/drawing/2014/main" id="{900EE620-E53F-3BBA-6420-D5305F654755}"/>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95041623-22DD-3023-11D6-0BAB3898715D}"/>
              </a:ext>
            </a:extLst>
          </p:cNvPr>
          <p:cNvSpPr txBox="1"/>
          <p:nvPr/>
        </p:nvSpPr>
        <p:spPr>
          <a:xfrm>
            <a:off x="2289776" y="6139764"/>
            <a:ext cx="7564760" cy="397545"/>
          </a:xfrm>
          <a:prstGeom prst="rect">
            <a:avLst/>
          </a:prstGeom>
        </p:spPr>
        <p:txBody>
          <a:bodyPr wrap="square" lIns="0" tIns="0" rIns="0" bIns="0" rtlCol="0" anchor="t">
            <a:spAutoFit/>
          </a:bodyPr>
          <a:lstStyle/>
          <a:p>
            <a:pPr>
              <a:lnSpc>
                <a:spcPts val="3138"/>
              </a:lnSpc>
            </a:pPr>
            <a:r>
              <a:rPr lang="en-US" sz="2800" b="1" dirty="0">
                <a:solidFill>
                  <a:srgbClr val="07272E"/>
                </a:solidFill>
                <a:latin typeface="Mulish" panose="020B0604020202020204" charset="-94"/>
                <a:ea typeface="Mulish Bold"/>
                <a:cs typeface="Mulish Bold"/>
                <a:sym typeface="Mulish Bold"/>
              </a:rPr>
              <a:t>PRE-CONSTRUCTION MANAGEMENT</a:t>
            </a:r>
          </a:p>
        </p:txBody>
      </p:sp>
      <p:grpSp>
        <p:nvGrpSpPr>
          <p:cNvPr id="15" name="Group 15">
            <a:extLst>
              <a:ext uri="{FF2B5EF4-FFF2-40B4-BE49-F238E27FC236}">
                <a16:creationId xmlns:a16="http://schemas.microsoft.com/office/drawing/2014/main" id="{34569003-47AF-4BCB-556E-E2B24F624EFA}"/>
              </a:ext>
            </a:extLst>
          </p:cNvPr>
          <p:cNvGrpSpPr/>
          <p:nvPr/>
        </p:nvGrpSpPr>
        <p:grpSpPr>
          <a:xfrm>
            <a:off x="930668" y="4348546"/>
            <a:ext cx="2718216" cy="63944"/>
            <a:chOff x="0" y="0"/>
            <a:chExt cx="662438" cy="15583"/>
          </a:xfrm>
        </p:grpSpPr>
        <p:sp>
          <p:nvSpPr>
            <p:cNvPr id="16" name="Freeform 16">
              <a:extLst>
                <a:ext uri="{FF2B5EF4-FFF2-40B4-BE49-F238E27FC236}">
                  <a16:creationId xmlns:a16="http://schemas.microsoft.com/office/drawing/2014/main" id="{31B40749-4A32-C84F-E29D-8A40B6EC2FD4}"/>
                </a:ext>
              </a:extLst>
            </p:cNvPr>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E56B59"/>
            </a:solidFill>
          </p:spPr>
          <p:txBody>
            <a:bodyPr/>
            <a:lstStyle/>
            <a:p>
              <a:endParaRPr lang="en-US"/>
            </a:p>
          </p:txBody>
        </p:sp>
        <p:sp>
          <p:nvSpPr>
            <p:cNvPr id="17" name="TextBox 17">
              <a:extLst>
                <a:ext uri="{FF2B5EF4-FFF2-40B4-BE49-F238E27FC236}">
                  <a16:creationId xmlns:a16="http://schemas.microsoft.com/office/drawing/2014/main" id="{9EFFC0B1-8103-D4F2-D59B-19463DACBF31}"/>
                </a:ext>
              </a:extLst>
            </p:cNvPr>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834A7991-34CC-C0F8-773D-22434D20C356}"/>
              </a:ext>
            </a:extLst>
          </p:cNvPr>
          <p:cNvGrpSpPr/>
          <p:nvPr/>
        </p:nvGrpSpPr>
        <p:grpSpPr>
          <a:xfrm>
            <a:off x="5029200" y="1862389"/>
            <a:ext cx="2718216" cy="63944"/>
            <a:chOff x="0" y="0"/>
            <a:chExt cx="662438" cy="15583"/>
          </a:xfrm>
        </p:grpSpPr>
        <p:sp>
          <p:nvSpPr>
            <p:cNvPr id="13" name="Freeform 13">
              <a:extLst>
                <a:ext uri="{FF2B5EF4-FFF2-40B4-BE49-F238E27FC236}">
                  <a16:creationId xmlns:a16="http://schemas.microsoft.com/office/drawing/2014/main" id="{D4FFC698-AC3B-30B5-EA99-0D71AC82F86F}"/>
                </a:ext>
              </a:extLst>
            </p:cNvPr>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07272E"/>
            </a:solidFill>
          </p:spPr>
          <p:txBody>
            <a:bodyPr/>
            <a:lstStyle/>
            <a:p>
              <a:endParaRPr lang="en-US"/>
            </a:p>
          </p:txBody>
        </p:sp>
        <p:sp>
          <p:nvSpPr>
            <p:cNvPr id="14" name="TextBox 14">
              <a:extLst>
                <a:ext uri="{FF2B5EF4-FFF2-40B4-BE49-F238E27FC236}">
                  <a16:creationId xmlns:a16="http://schemas.microsoft.com/office/drawing/2014/main" id="{4C2693D7-8A4C-D82A-7113-7D1FEBEFED6D}"/>
                </a:ext>
              </a:extLst>
            </p:cNvPr>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pic>
        <p:nvPicPr>
          <p:cNvPr id="19" name="Picture 18">
            <a:extLst>
              <a:ext uri="{FF2B5EF4-FFF2-40B4-BE49-F238E27FC236}">
                <a16:creationId xmlns:a16="http://schemas.microsoft.com/office/drawing/2014/main" id="{DB49E6C8-153D-A609-D94E-01180FEABB1A}"/>
              </a:ext>
            </a:extLst>
          </p:cNvPr>
          <p:cNvPicPr>
            <a:picLocks noChangeAspect="1"/>
          </p:cNvPicPr>
          <p:nvPr/>
        </p:nvPicPr>
        <p:blipFill>
          <a:blip r:embed="rId3" cstate="print">
            <a:extLst>
              <a:ext uri="{28A0092B-C50C-407E-A947-70E740481C1C}">
                <a14:useLocalDpi xmlns:a14="http://schemas.microsoft.com/office/drawing/2010/main" val="0"/>
              </a:ext>
            </a:extLst>
          </a:blip>
          <a:srcRect l="32997" t="43710" r="32916" b="43055"/>
          <a:stretch>
            <a:fillRect/>
          </a:stretch>
        </p:blipFill>
        <p:spPr>
          <a:xfrm>
            <a:off x="584200" y="2326415"/>
            <a:ext cx="7427775" cy="1622049"/>
          </a:xfrm>
          <a:prstGeom prst="rect">
            <a:avLst/>
          </a:prstGeom>
        </p:spPr>
      </p:pic>
      <p:pic>
        <p:nvPicPr>
          <p:cNvPr id="5" name="Picture 4">
            <a:extLst>
              <a:ext uri="{FF2B5EF4-FFF2-40B4-BE49-F238E27FC236}">
                <a16:creationId xmlns:a16="http://schemas.microsoft.com/office/drawing/2014/main" id="{726410C4-6951-A0E1-F991-13006B73A2AC}"/>
              </a:ext>
            </a:extLst>
          </p:cNvPr>
          <p:cNvPicPr>
            <a:picLocks noChangeAspect="1"/>
          </p:cNvPicPr>
          <p:nvPr/>
        </p:nvPicPr>
        <p:blipFill>
          <a:blip r:embed="rId4">
            <a:alphaModFix amt="85000"/>
            <a:extLst>
              <a:ext uri="{28A0092B-C50C-407E-A947-70E740481C1C}">
                <a14:useLocalDpi xmlns:a14="http://schemas.microsoft.com/office/drawing/2010/main" val="0"/>
              </a:ext>
            </a:extLst>
          </a:blip>
          <a:stretch>
            <a:fillRect/>
          </a:stretch>
        </p:blipFill>
        <p:spPr>
          <a:xfrm>
            <a:off x="9823997" y="-1"/>
            <a:ext cx="8463898" cy="10287000"/>
          </a:xfrm>
          <a:prstGeom prst="rect">
            <a:avLst/>
          </a:prstGeom>
        </p:spPr>
      </p:pic>
      <p:sp>
        <p:nvSpPr>
          <p:cNvPr id="21" name="Freeform 6">
            <a:extLst>
              <a:ext uri="{FF2B5EF4-FFF2-40B4-BE49-F238E27FC236}">
                <a16:creationId xmlns:a16="http://schemas.microsoft.com/office/drawing/2014/main" id="{AE62D55B-BBA5-4164-C77F-29D66194214E}"/>
              </a:ext>
            </a:extLst>
          </p:cNvPr>
          <p:cNvSpPr/>
          <p:nvPr/>
        </p:nvSpPr>
        <p:spPr>
          <a:xfrm>
            <a:off x="4343641" y="7003070"/>
            <a:ext cx="457200" cy="983076"/>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sp>
        <p:nvSpPr>
          <p:cNvPr id="22" name="Freeform 6">
            <a:extLst>
              <a:ext uri="{FF2B5EF4-FFF2-40B4-BE49-F238E27FC236}">
                <a16:creationId xmlns:a16="http://schemas.microsoft.com/office/drawing/2014/main" id="{26F85FF2-5480-970B-E54A-60A47E988E13}"/>
              </a:ext>
            </a:extLst>
          </p:cNvPr>
          <p:cNvSpPr/>
          <p:nvPr/>
        </p:nvSpPr>
        <p:spPr>
          <a:xfrm>
            <a:off x="4800841" y="7003070"/>
            <a:ext cx="457200" cy="983076"/>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6"/>
                </a:ext>
              </a:extLst>
            </a:blip>
            <a:stretch>
              <a:fillRect l="-101941"/>
            </a:stretch>
          </a:blipFill>
        </p:spPr>
        <p:txBody>
          <a:bodyPr/>
          <a:lstStyle/>
          <a:p>
            <a:endParaRPr lang="en-US"/>
          </a:p>
        </p:txBody>
      </p:sp>
    </p:spTree>
    <p:extLst>
      <p:ext uri="{BB962C8B-B14F-4D97-AF65-F5344CB8AC3E}">
        <p14:creationId xmlns:p14="http://schemas.microsoft.com/office/powerpoint/2010/main" val="1908243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23"/>
          <p:cNvSpPr/>
          <p:nvPr/>
        </p:nvSpPr>
        <p:spPr>
          <a:xfrm>
            <a:off x="8432962" y="2180222"/>
            <a:ext cx="797236" cy="1071914"/>
          </a:xfrm>
          <a:custGeom>
            <a:avLst/>
            <a:gdLst/>
            <a:ahLst/>
            <a:cxnLst/>
            <a:rect l="l" t="t" r="r" b="b"/>
            <a:pathLst>
              <a:path w="797236" h="1071914">
                <a:moveTo>
                  <a:pt x="0" y="0"/>
                </a:moveTo>
                <a:lnTo>
                  <a:pt x="797236" y="0"/>
                </a:lnTo>
                <a:lnTo>
                  <a:pt x="797236" y="1071914"/>
                </a:lnTo>
                <a:lnTo>
                  <a:pt x="0" y="1071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4" name="TextBox 24"/>
          <p:cNvSpPr txBox="1"/>
          <p:nvPr/>
        </p:nvSpPr>
        <p:spPr>
          <a:xfrm>
            <a:off x="2671925" y="2093906"/>
            <a:ext cx="7615075" cy="3177537"/>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Administrative and Technical Review Of The Contract</a:t>
            </a:r>
          </a:p>
          <a:p>
            <a:pPr marL="367029" lvl="1" indent="-183514">
              <a:lnSpc>
                <a:spcPct val="150000"/>
              </a:lnSpc>
              <a:buFont typeface="Arial"/>
              <a:buChar char="•"/>
            </a:pPr>
            <a:r>
              <a:rPr lang="en-US" sz="2000" dirty="0">
                <a:solidFill>
                  <a:srgbClr val="07272E"/>
                </a:solidFill>
                <a:latin typeface="Mulish"/>
                <a:ea typeface="Mulish"/>
                <a:cs typeface="Mulish"/>
                <a:sym typeface="Mulish"/>
              </a:rPr>
              <a:t>Identification of Risk &amp; Opportunity Strategies </a:t>
            </a:r>
          </a:p>
          <a:p>
            <a:pPr marL="367029" lvl="1" indent="-183514">
              <a:lnSpc>
                <a:spcPct val="150000"/>
              </a:lnSpc>
              <a:buFont typeface="Arial"/>
              <a:buChar char="•"/>
            </a:pPr>
            <a:r>
              <a:rPr lang="en-US" sz="2000" dirty="0">
                <a:solidFill>
                  <a:srgbClr val="07272E"/>
                </a:solidFill>
                <a:latin typeface="Mulish"/>
                <a:ea typeface="Mulish"/>
                <a:cs typeface="Mulish"/>
                <a:sym typeface="Mulish"/>
              </a:rPr>
              <a:t>Prioritization of Requirements of Financing Institutions  </a:t>
            </a:r>
          </a:p>
          <a:p>
            <a:pPr marL="183515" lvl="1">
              <a:lnSpc>
                <a:spcPct val="150000"/>
              </a:lnSpc>
            </a:pPr>
            <a:r>
              <a:rPr lang="en-US" sz="2000" dirty="0">
                <a:solidFill>
                  <a:srgbClr val="07272E"/>
                </a:solidFill>
                <a:latin typeface="Mulish"/>
                <a:ea typeface="Mulish"/>
                <a:cs typeface="Mulish"/>
                <a:sym typeface="Mulish"/>
              </a:rPr>
              <a:t>   </a:t>
            </a:r>
            <a:r>
              <a:rPr lang="tr-TR" sz="2000" dirty="0" err="1">
                <a:solidFill>
                  <a:srgbClr val="07272E"/>
                </a:solidFill>
                <a:latin typeface="Mulish"/>
                <a:ea typeface="Mulish"/>
                <a:cs typeface="Mulish"/>
                <a:sym typeface="Mulish"/>
              </a:rPr>
              <a:t>and</a:t>
            </a:r>
            <a:r>
              <a:rPr lang="tr-TR" sz="2000" dirty="0">
                <a:solidFill>
                  <a:srgbClr val="07272E"/>
                </a:solidFill>
                <a:latin typeface="Mulish"/>
                <a:ea typeface="Mulish"/>
                <a:cs typeface="Mulish"/>
                <a:sym typeface="Mulish"/>
              </a:rPr>
              <a:t> </a:t>
            </a:r>
            <a:r>
              <a:rPr lang="en-US" sz="2000" dirty="0">
                <a:solidFill>
                  <a:srgbClr val="07272E"/>
                </a:solidFill>
                <a:latin typeface="Mulish"/>
                <a:ea typeface="Mulish"/>
                <a:cs typeface="Mulish"/>
                <a:sym typeface="Mulish"/>
              </a:rPr>
              <a:t>Preparation</a:t>
            </a:r>
            <a:r>
              <a:rPr lang="tr-TR" sz="2000" dirty="0">
                <a:solidFill>
                  <a:srgbClr val="07272E"/>
                </a:solidFill>
                <a:latin typeface="Mulish"/>
                <a:ea typeface="Mulish"/>
                <a:cs typeface="Mulish"/>
                <a:sym typeface="Mulish"/>
              </a:rPr>
              <a:t> of </a:t>
            </a:r>
            <a:r>
              <a:rPr lang="en-US" sz="2000" dirty="0">
                <a:solidFill>
                  <a:srgbClr val="07272E"/>
                </a:solidFill>
                <a:latin typeface="Mulish"/>
                <a:ea typeface="Mulish"/>
                <a:cs typeface="Mulish"/>
                <a:sym typeface="Mulish"/>
              </a:rPr>
              <a:t>Relevant Document</a:t>
            </a:r>
          </a:p>
          <a:p>
            <a:pPr marL="367029" lvl="1" indent="-183514">
              <a:lnSpc>
                <a:spcPct val="150000"/>
              </a:lnSpc>
              <a:buFont typeface="Arial"/>
              <a:buChar char="•"/>
            </a:pPr>
            <a:r>
              <a:rPr lang="en-US" sz="2000" dirty="0">
                <a:solidFill>
                  <a:srgbClr val="07272E"/>
                </a:solidFill>
                <a:latin typeface="Mulish"/>
                <a:ea typeface="Mulish"/>
                <a:cs typeface="Mulish"/>
                <a:sym typeface="Mulish"/>
              </a:rPr>
              <a:t>Contract Negotiation and Signing</a:t>
            </a:r>
          </a:p>
          <a:p>
            <a:pPr marL="367029" lvl="1" indent="-183514">
              <a:lnSpc>
                <a:spcPct val="150000"/>
              </a:lnSpc>
              <a:buFont typeface="Arial"/>
              <a:buChar char="•"/>
            </a:pPr>
            <a:r>
              <a:rPr lang="en-US" sz="2000" dirty="0">
                <a:solidFill>
                  <a:srgbClr val="07272E"/>
                </a:solidFill>
                <a:latin typeface="Mulish"/>
                <a:ea typeface="Mulish"/>
                <a:cs typeface="Mulish"/>
                <a:sym typeface="Mulish"/>
              </a:rPr>
              <a:t>Contract Management Assistance </a:t>
            </a:r>
          </a:p>
          <a:p>
            <a:pPr marL="367029" lvl="1" indent="-183514">
              <a:lnSpc>
                <a:spcPct val="150000"/>
              </a:lnSpc>
              <a:buFont typeface="Arial"/>
              <a:buChar char="•"/>
            </a:pPr>
            <a:r>
              <a:rPr lang="en-US" sz="2000" dirty="0">
                <a:solidFill>
                  <a:srgbClr val="07272E"/>
                </a:solidFill>
                <a:latin typeface="Mulish"/>
                <a:ea typeface="Mulish"/>
                <a:cs typeface="Mulish"/>
              </a:rPr>
              <a:t>Assistance with Client </a:t>
            </a:r>
            <a:r>
              <a:rPr lang="en-US" sz="2000" dirty="0">
                <a:solidFill>
                  <a:srgbClr val="07272E"/>
                </a:solidFill>
                <a:latin typeface="Mulish"/>
                <a:ea typeface="Mulish"/>
                <a:cs typeface="Mulish"/>
                <a:sym typeface="Mulish"/>
              </a:rPr>
              <a:t>/ Employer Presentations </a:t>
            </a:r>
          </a:p>
        </p:txBody>
      </p:sp>
      <p:sp>
        <p:nvSpPr>
          <p:cNvPr id="27" name="TextBox 27"/>
          <p:cNvSpPr txBox="1"/>
          <p:nvPr/>
        </p:nvSpPr>
        <p:spPr>
          <a:xfrm>
            <a:off x="2949806" y="1676391"/>
            <a:ext cx="5486400" cy="371705"/>
          </a:xfrm>
          <a:prstGeom prst="rect">
            <a:avLst/>
          </a:prstGeom>
        </p:spPr>
        <p:txBody>
          <a:bodyPr wrap="square" lIns="0" tIns="0" rIns="0" bIns="0" rtlCol="0" anchor="t">
            <a:spAutoFit/>
          </a:bodyPr>
          <a:lstStyle/>
          <a:p>
            <a:pPr>
              <a:lnSpc>
                <a:spcPts val="3079"/>
              </a:lnSpc>
              <a:spcBef>
                <a:spcPct val="0"/>
              </a:spcBef>
            </a:pPr>
            <a:r>
              <a:rPr lang="en-US" sz="2400" b="1" i="1" u="sng" dirty="0">
                <a:solidFill>
                  <a:srgbClr val="E56B59"/>
                </a:solidFill>
                <a:latin typeface="Mulish" panose="020B0604020202020204" charset="-94"/>
                <a:ea typeface="Open Sans Bold Italics"/>
                <a:cs typeface="Open Sans Bold Italics"/>
                <a:sym typeface="Open Sans Bold Italics"/>
              </a:rPr>
              <a:t>Pre-Construction Assistance Services</a:t>
            </a:r>
          </a:p>
        </p:txBody>
      </p:sp>
      <p:grpSp>
        <p:nvGrpSpPr>
          <p:cNvPr id="32" name="Group 32"/>
          <p:cNvGrpSpPr/>
          <p:nvPr/>
        </p:nvGrpSpPr>
        <p:grpSpPr>
          <a:xfrm>
            <a:off x="0" y="0"/>
            <a:ext cx="181593" cy="10287000"/>
            <a:chOff x="0" y="0"/>
            <a:chExt cx="47827" cy="2709333"/>
          </a:xfrm>
        </p:grpSpPr>
        <p:sp>
          <p:nvSpPr>
            <p:cNvPr id="33" name="Freeform 33"/>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34" name="TextBox 34"/>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41" name="Freeform 6">
            <a:extLst>
              <a:ext uri="{FF2B5EF4-FFF2-40B4-BE49-F238E27FC236}">
                <a16:creationId xmlns:a16="http://schemas.microsoft.com/office/drawing/2014/main" id="{EDC1DB54-9565-83F9-299A-5BDA6D9DCC40}"/>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p>
        </p:txBody>
      </p:sp>
      <p:sp>
        <p:nvSpPr>
          <p:cNvPr id="42" name="Freeform 6">
            <a:extLst>
              <a:ext uri="{FF2B5EF4-FFF2-40B4-BE49-F238E27FC236}">
                <a16:creationId xmlns:a16="http://schemas.microsoft.com/office/drawing/2014/main" id="{EF374A73-EEEA-EE1F-FF6E-39ED874BBD77}"/>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sp>
        <p:nvSpPr>
          <p:cNvPr id="14" name="TextBox 24">
            <a:extLst>
              <a:ext uri="{FF2B5EF4-FFF2-40B4-BE49-F238E27FC236}">
                <a16:creationId xmlns:a16="http://schemas.microsoft.com/office/drawing/2014/main" id="{4BC02570-4576-0482-0A52-D295EC355935}"/>
              </a:ext>
            </a:extLst>
          </p:cNvPr>
          <p:cNvSpPr txBox="1"/>
          <p:nvPr/>
        </p:nvSpPr>
        <p:spPr>
          <a:xfrm>
            <a:off x="9726325" y="2093906"/>
            <a:ext cx="7345518" cy="3044488"/>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Supporting Processes With Financing Institutions </a:t>
            </a:r>
          </a:p>
          <a:p>
            <a:pPr marL="367029" lvl="1" indent="-183514">
              <a:lnSpc>
                <a:spcPct val="150000"/>
              </a:lnSpc>
              <a:buFont typeface="Arial"/>
              <a:buChar char="•"/>
            </a:pPr>
            <a:r>
              <a:rPr lang="en-US" sz="2000" dirty="0">
                <a:solidFill>
                  <a:srgbClr val="07272E"/>
                </a:solidFill>
                <a:latin typeface="Mulish"/>
                <a:ea typeface="Mulish"/>
                <a:cs typeface="Mulish"/>
                <a:sym typeface="Mulish"/>
              </a:rPr>
              <a:t>Planning of Material Procurement and Equipment </a:t>
            </a:r>
          </a:p>
          <a:p>
            <a:pPr marL="367029" lvl="1" indent="-183514">
              <a:lnSpc>
                <a:spcPct val="150000"/>
              </a:lnSpc>
              <a:buFont typeface="Arial"/>
              <a:buChar char="•"/>
            </a:pPr>
            <a:r>
              <a:rPr lang="en-US" sz="2000" dirty="0">
                <a:solidFill>
                  <a:srgbClr val="07272E"/>
                </a:solidFill>
                <a:latin typeface="Mulish"/>
                <a:ea typeface="Mulish"/>
                <a:cs typeface="Mulish"/>
                <a:sym typeface="Mulish"/>
              </a:rPr>
              <a:t>Prepar</a:t>
            </a:r>
            <a:r>
              <a:rPr lang="tr-TR" sz="2000" dirty="0">
                <a:solidFill>
                  <a:srgbClr val="07272E"/>
                </a:solidFill>
                <a:latin typeface="Mulish"/>
                <a:ea typeface="Mulish"/>
                <a:cs typeface="Mulish"/>
                <a:sym typeface="Mulish"/>
              </a:rPr>
              <a:t>ing</a:t>
            </a:r>
            <a:r>
              <a:rPr lang="en-US" sz="2000" dirty="0">
                <a:solidFill>
                  <a:srgbClr val="07272E"/>
                </a:solidFill>
                <a:latin typeface="Mulish"/>
                <a:ea typeface="Mulish"/>
                <a:cs typeface="Mulish"/>
                <a:sym typeface="Mulish"/>
              </a:rPr>
              <a:t> the Documents to be Submitted to the Employer  </a:t>
            </a:r>
          </a:p>
          <a:p>
            <a:pPr marL="183515" lvl="1">
              <a:lnSpc>
                <a:spcPct val="150000"/>
              </a:lnSpc>
            </a:pPr>
            <a:r>
              <a:rPr lang="en-US" sz="2000" dirty="0">
                <a:solidFill>
                  <a:srgbClr val="07272E"/>
                </a:solidFill>
                <a:latin typeface="Mulish"/>
                <a:ea typeface="Mulish"/>
                <a:cs typeface="Mulish"/>
                <a:sym typeface="Mulish"/>
              </a:rPr>
              <a:t>	- </a:t>
            </a:r>
            <a:r>
              <a:rPr lang="en-US" dirty="0">
                <a:solidFill>
                  <a:srgbClr val="07272E"/>
                </a:solidFill>
                <a:latin typeface="Mulish"/>
                <a:ea typeface="Mulish"/>
                <a:cs typeface="Mulish"/>
                <a:sym typeface="Mulish"/>
              </a:rPr>
              <a:t>Work </a:t>
            </a:r>
            <a:r>
              <a:rPr lang="tr-TR" dirty="0">
                <a:solidFill>
                  <a:srgbClr val="07272E"/>
                </a:solidFill>
                <a:latin typeface="Mulish"/>
                <a:ea typeface="Mulish"/>
                <a:cs typeface="Mulish"/>
                <a:sym typeface="Mulish"/>
              </a:rPr>
              <a:t>Schedule </a:t>
            </a:r>
            <a:r>
              <a:rPr lang="en-US" dirty="0">
                <a:solidFill>
                  <a:srgbClr val="07272E"/>
                </a:solidFill>
                <a:latin typeface="Mulish"/>
                <a:ea typeface="Mulish"/>
                <a:cs typeface="Mulish"/>
                <a:sym typeface="Mulish"/>
              </a:rPr>
              <a:t>and Construction Methodology</a:t>
            </a:r>
          </a:p>
          <a:p>
            <a:pPr marL="183515" lvl="1">
              <a:lnSpc>
                <a:spcPct val="150000"/>
              </a:lnSpc>
            </a:pPr>
            <a:r>
              <a:rPr lang="en-US" dirty="0">
                <a:solidFill>
                  <a:srgbClr val="07272E"/>
                </a:solidFill>
                <a:latin typeface="Mulish"/>
                <a:ea typeface="Mulish"/>
                <a:cs typeface="Mulish"/>
                <a:sym typeface="Mulish"/>
              </a:rPr>
              <a:t>	- Project Management Plan</a:t>
            </a:r>
          </a:p>
          <a:p>
            <a:pPr marL="183515" lvl="1">
              <a:lnSpc>
                <a:spcPct val="150000"/>
              </a:lnSpc>
            </a:pPr>
            <a:r>
              <a:rPr lang="en-US" dirty="0">
                <a:solidFill>
                  <a:srgbClr val="07272E"/>
                </a:solidFill>
                <a:latin typeface="Mulish"/>
                <a:ea typeface="Mulish"/>
                <a:cs typeface="Mulish"/>
                <a:sym typeface="Mulish"/>
              </a:rPr>
              <a:t>	- Quality, </a:t>
            </a:r>
            <a:r>
              <a:rPr lang="tr-TR" dirty="0">
                <a:solidFill>
                  <a:srgbClr val="07272E"/>
                </a:solidFill>
                <a:latin typeface="Mulish"/>
                <a:ea typeface="Mulish"/>
                <a:cs typeface="Mulish"/>
                <a:sym typeface="Mulish"/>
              </a:rPr>
              <a:t>OHS</a:t>
            </a:r>
            <a:r>
              <a:rPr lang="en-US" dirty="0">
                <a:solidFill>
                  <a:srgbClr val="07272E"/>
                </a:solidFill>
                <a:latin typeface="Mulish"/>
                <a:ea typeface="Mulish"/>
                <a:cs typeface="Mulish"/>
                <a:sym typeface="Mulish"/>
              </a:rPr>
              <a:t>, Social and Environmental Management Plans</a:t>
            </a:r>
          </a:p>
          <a:p>
            <a:pPr marL="183515" lvl="1">
              <a:lnSpc>
                <a:spcPct val="150000"/>
              </a:lnSpc>
            </a:pPr>
            <a:r>
              <a:rPr lang="en-US" dirty="0">
                <a:solidFill>
                  <a:srgbClr val="07272E"/>
                </a:solidFill>
                <a:latin typeface="Mulish"/>
                <a:ea typeface="Mulish"/>
                <a:cs typeface="Mulish"/>
                <a:sym typeface="Mulish"/>
              </a:rPr>
              <a:t>	- Document Management Plan</a:t>
            </a:r>
          </a:p>
        </p:txBody>
      </p:sp>
      <p:grpSp>
        <p:nvGrpSpPr>
          <p:cNvPr id="21" name="Group 11">
            <a:extLst>
              <a:ext uri="{FF2B5EF4-FFF2-40B4-BE49-F238E27FC236}">
                <a16:creationId xmlns:a16="http://schemas.microsoft.com/office/drawing/2014/main" id="{93637A40-1537-CFE1-696C-D0D72C6CDAB7}"/>
              </a:ext>
            </a:extLst>
          </p:cNvPr>
          <p:cNvGrpSpPr/>
          <p:nvPr/>
        </p:nvGrpSpPr>
        <p:grpSpPr>
          <a:xfrm>
            <a:off x="1123950" y="6104965"/>
            <a:ext cx="1543050" cy="1615380"/>
            <a:chOff x="0" y="-38100"/>
            <a:chExt cx="812800" cy="850900"/>
          </a:xfrm>
        </p:grpSpPr>
        <p:sp>
          <p:nvSpPr>
            <p:cNvPr id="29" name="Freeform 12">
              <a:extLst>
                <a:ext uri="{FF2B5EF4-FFF2-40B4-BE49-F238E27FC236}">
                  <a16:creationId xmlns:a16="http://schemas.microsoft.com/office/drawing/2014/main" id="{7DEB948B-B78D-19DC-8C43-DD5BB13C8A72}"/>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30" name="TextBox 13">
              <a:extLst>
                <a:ext uri="{FF2B5EF4-FFF2-40B4-BE49-F238E27FC236}">
                  <a16:creationId xmlns:a16="http://schemas.microsoft.com/office/drawing/2014/main" id="{E1AF5EDB-C273-3D6C-6E6D-7066343B2CFA}"/>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1" name="Freeform 15">
            <a:extLst>
              <a:ext uri="{FF2B5EF4-FFF2-40B4-BE49-F238E27FC236}">
                <a16:creationId xmlns:a16="http://schemas.microsoft.com/office/drawing/2014/main" id="{715015BF-75EC-697F-6F00-7B412E664B64}"/>
              </a:ext>
            </a:extLst>
          </p:cNvPr>
          <p:cNvSpPr/>
          <p:nvPr/>
        </p:nvSpPr>
        <p:spPr>
          <a:xfrm>
            <a:off x="1602317" y="6519345"/>
            <a:ext cx="591466" cy="883985"/>
          </a:xfrm>
          <a:custGeom>
            <a:avLst/>
            <a:gdLst/>
            <a:ahLst/>
            <a:cxnLst/>
            <a:rect l="l" t="t" r="r" b="b"/>
            <a:pathLst>
              <a:path w="591466" h="883985">
                <a:moveTo>
                  <a:pt x="0" y="0"/>
                </a:moveTo>
                <a:lnTo>
                  <a:pt x="591466" y="0"/>
                </a:lnTo>
                <a:lnTo>
                  <a:pt x="591466" y="883984"/>
                </a:lnTo>
                <a:lnTo>
                  <a:pt x="0" y="8839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5" name="TextBox 28">
            <a:extLst>
              <a:ext uri="{FF2B5EF4-FFF2-40B4-BE49-F238E27FC236}">
                <a16:creationId xmlns:a16="http://schemas.microsoft.com/office/drawing/2014/main" id="{4AF81A1C-9A60-DB54-3861-7119C59B6A8C}"/>
              </a:ext>
            </a:extLst>
          </p:cNvPr>
          <p:cNvSpPr txBox="1"/>
          <p:nvPr/>
        </p:nvSpPr>
        <p:spPr>
          <a:xfrm>
            <a:off x="3043254" y="6057900"/>
            <a:ext cx="4130335" cy="376898"/>
          </a:xfrm>
          <a:prstGeom prst="rect">
            <a:avLst/>
          </a:prstGeom>
        </p:spPr>
        <p:txBody>
          <a:bodyPr lIns="0" tIns="0" rIns="0" bIns="0" rtlCol="0" anchor="t">
            <a:spAutoFit/>
          </a:bodyPr>
          <a:lstStyle/>
          <a:p>
            <a:pPr algn="l">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tr-TR"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sp>
        <p:nvSpPr>
          <p:cNvPr id="36" name="TextBox 17">
            <a:extLst>
              <a:ext uri="{FF2B5EF4-FFF2-40B4-BE49-F238E27FC236}">
                <a16:creationId xmlns:a16="http://schemas.microsoft.com/office/drawing/2014/main" id="{7A9F5544-BFDC-D65B-7057-12E5FA1798A1}"/>
              </a:ext>
            </a:extLst>
          </p:cNvPr>
          <p:cNvSpPr txBox="1"/>
          <p:nvPr/>
        </p:nvSpPr>
        <p:spPr>
          <a:xfrm>
            <a:off x="2769379" y="6460157"/>
            <a:ext cx="14751464" cy="1792542"/>
          </a:xfrm>
          <a:prstGeom prst="rect">
            <a:avLst/>
          </a:prstGeom>
        </p:spPr>
        <p:txBody>
          <a:bodyPr lIns="0" tIns="0" rIns="0" bIns="0" rtlCol="0" anchor="t">
            <a:spAutoFit/>
          </a:bodyPr>
          <a:lstStyle/>
          <a:p>
            <a:pPr marL="327584" lvl="1" indent="-163792">
              <a:lnSpc>
                <a:spcPct val="150000"/>
              </a:lnSpc>
              <a:buFont typeface="Arial"/>
              <a:buChar char="•"/>
            </a:pPr>
            <a:r>
              <a:rPr lang="en-US" sz="2000" dirty="0">
                <a:solidFill>
                  <a:srgbClr val="07272E"/>
                </a:solidFill>
                <a:latin typeface="Mulish"/>
                <a:ea typeface="Mulish"/>
                <a:cs typeface="Mulish"/>
                <a:sym typeface="Mulish"/>
              </a:rPr>
              <a:t>Accurate </a:t>
            </a:r>
            <a:r>
              <a:rPr lang="tr-TR" sz="2000" dirty="0">
                <a:solidFill>
                  <a:srgbClr val="07272E"/>
                </a:solidFill>
                <a:latin typeface="Mulish"/>
                <a:ea typeface="Mulish"/>
                <a:cs typeface="Mulish"/>
                <a:sym typeface="Mulish"/>
              </a:rPr>
              <a:t>Definition </a:t>
            </a:r>
            <a:r>
              <a:rPr lang="en-US" sz="2000" dirty="0">
                <a:solidFill>
                  <a:srgbClr val="07272E"/>
                </a:solidFill>
                <a:latin typeface="Mulish"/>
                <a:ea typeface="Mulish"/>
                <a:cs typeface="Mulish"/>
                <a:sym typeface="Mulish"/>
              </a:rPr>
              <a:t>of Needs and Requirements</a:t>
            </a:r>
          </a:p>
          <a:p>
            <a:pPr marL="327584" lvl="1" indent="-163792">
              <a:lnSpc>
                <a:spcPct val="150000"/>
              </a:lnSpc>
              <a:buFont typeface="Arial"/>
              <a:buChar char="•"/>
            </a:pPr>
            <a:r>
              <a:rPr lang="en-US" sz="2000" dirty="0">
                <a:solidFill>
                  <a:srgbClr val="07272E"/>
                </a:solidFill>
                <a:latin typeface="Mulish"/>
                <a:ea typeface="Mulish"/>
                <a:cs typeface="Mulish"/>
                <a:sym typeface="Mulish"/>
              </a:rPr>
              <a:t>Proper Planning of Resources and Timelines for Project Success</a:t>
            </a:r>
          </a:p>
          <a:p>
            <a:pPr marL="327584" lvl="1" indent="-163792">
              <a:lnSpc>
                <a:spcPct val="150000"/>
              </a:lnSpc>
              <a:buFont typeface="Arial"/>
              <a:buChar char="•"/>
            </a:pPr>
            <a:r>
              <a:rPr lang="en-US" sz="2000" dirty="0">
                <a:solidFill>
                  <a:srgbClr val="07272E"/>
                </a:solidFill>
                <a:latin typeface="Mulish"/>
                <a:ea typeface="Mulish"/>
                <a:cs typeface="Mulish"/>
                <a:sym typeface="Mulish"/>
              </a:rPr>
              <a:t>Effective Analysis of Risks &amp; Opportunities</a:t>
            </a:r>
          </a:p>
          <a:p>
            <a:pPr marL="327584" lvl="1" indent="-163792">
              <a:lnSpc>
                <a:spcPct val="150000"/>
              </a:lnSpc>
              <a:buFont typeface="Arial"/>
              <a:buChar char="•"/>
            </a:pPr>
            <a:r>
              <a:rPr lang="en-US" sz="2000" dirty="0">
                <a:solidFill>
                  <a:srgbClr val="07272E"/>
                </a:solidFill>
                <a:latin typeface="Mulish"/>
                <a:ea typeface="Mulish"/>
                <a:cs typeface="Mulish"/>
                <a:sym typeface="Mulish"/>
              </a:rPr>
              <a:t>Effective and Proper Management of Employer/Client Relationships</a:t>
            </a:r>
          </a:p>
        </p:txBody>
      </p:sp>
      <p:grpSp>
        <p:nvGrpSpPr>
          <p:cNvPr id="11" name="Group 21">
            <a:extLst>
              <a:ext uri="{FF2B5EF4-FFF2-40B4-BE49-F238E27FC236}">
                <a16:creationId xmlns:a16="http://schemas.microsoft.com/office/drawing/2014/main" id="{1786581A-0E68-0BE9-410F-5A29E0A7B183}"/>
              </a:ext>
            </a:extLst>
          </p:cNvPr>
          <p:cNvGrpSpPr/>
          <p:nvPr/>
        </p:nvGrpSpPr>
        <p:grpSpPr>
          <a:xfrm>
            <a:off x="1119764" y="534657"/>
            <a:ext cx="2113821" cy="47625"/>
            <a:chOff x="0" y="0"/>
            <a:chExt cx="556727" cy="12543"/>
          </a:xfrm>
        </p:grpSpPr>
        <p:sp>
          <p:nvSpPr>
            <p:cNvPr id="12" name="Freeform 22">
              <a:extLst>
                <a:ext uri="{FF2B5EF4-FFF2-40B4-BE49-F238E27FC236}">
                  <a16:creationId xmlns:a16="http://schemas.microsoft.com/office/drawing/2014/main" id="{F010708D-5748-7E2E-7AA6-75E8C6960F1E}"/>
                </a:ext>
              </a:extLst>
            </p:cNvPr>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13" name="TextBox 23">
              <a:extLst>
                <a:ext uri="{FF2B5EF4-FFF2-40B4-BE49-F238E27FC236}">
                  <a16:creationId xmlns:a16="http://schemas.microsoft.com/office/drawing/2014/main" id="{C8813101-C9E5-D48D-D799-307270661537}"/>
                </a:ext>
              </a:extLst>
            </p:cNvPr>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24">
            <a:extLst>
              <a:ext uri="{FF2B5EF4-FFF2-40B4-BE49-F238E27FC236}">
                <a16:creationId xmlns:a16="http://schemas.microsoft.com/office/drawing/2014/main" id="{E4277D20-51AE-4957-345A-CE6C4E1F603B}"/>
              </a:ext>
            </a:extLst>
          </p:cNvPr>
          <p:cNvSpPr txBox="1"/>
          <p:nvPr/>
        </p:nvSpPr>
        <p:spPr>
          <a:xfrm>
            <a:off x="1119764" y="733800"/>
            <a:ext cx="17116425" cy="591252"/>
          </a:xfrm>
          <a:prstGeom prst="rect">
            <a:avLst/>
          </a:prstGeom>
        </p:spPr>
        <p:txBody>
          <a:bodyPr wrap="square" lIns="0" tIns="0" rIns="0" bIns="0" rtlCol="0" anchor="t">
            <a:spAutoFit/>
          </a:bodyPr>
          <a:lstStyle/>
          <a:p>
            <a:pPr>
              <a:lnSpc>
                <a:spcPts val="4959"/>
              </a:lnSpc>
            </a:pPr>
            <a:r>
              <a:rPr lang="en-US" sz="3600" b="1" dirty="0">
                <a:solidFill>
                  <a:srgbClr val="07272E"/>
                </a:solidFill>
                <a:latin typeface="Mulish" panose="020B0604020202020204" charset="-94"/>
                <a:ea typeface="Inter Bold"/>
                <a:cs typeface="Inter Bold"/>
                <a:sym typeface="Inter Bold"/>
              </a:rPr>
              <a:t>PRE-CONSTRUCTION ASSISTANCE SERVICES</a:t>
            </a:r>
          </a:p>
        </p:txBody>
      </p:sp>
      <p:grpSp>
        <p:nvGrpSpPr>
          <p:cNvPr id="2" name="Group 6">
            <a:extLst>
              <a:ext uri="{FF2B5EF4-FFF2-40B4-BE49-F238E27FC236}">
                <a16:creationId xmlns:a16="http://schemas.microsoft.com/office/drawing/2014/main" id="{8636AF36-7771-E35E-1A1C-4EB0A80CD195}"/>
              </a:ext>
            </a:extLst>
          </p:cNvPr>
          <p:cNvGrpSpPr/>
          <p:nvPr/>
        </p:nvGrpSpPr>
        <p:grpSpPr>
          <a:xfrm>
            <a:off x="13638827" y="-38099"/>
            <a:ext cx="4645873" cy="4657728"/>
            <a:chOff x="0" y="0"/>
            <a:chExt cx="6665773" cy="6665773"/>
          </a:xfrm>
        </p:grpSpPr>
        <p:sp>
          <p:nvSpPr>
            <p:cNvPr id="3" name="Freeform 7">
              <a:extLst>
                <a:ext uri="{FF2B5EF4-FFF2-40B4-BE49-F238E27FC236}">
                  <a16:creationId xmlns:a16="http://schemas.microsoft.com/office/drawing/2014/main" id="{D5B29B58-B245-6155-ADE8-D95C7B65CFCA}"/>
                </a:ext>
              </a:extLst>
            </p:cNvPr>
            <p:cNvSpPr/>
            <p:nvPr/>
          </p:nvSpPr>
          <p:spPr>
            <a:xfrm>
              <a:off x="0" y="0"/>
              <a:ext cx="6665722" cy="6665722"/>
            </a:xfrm>
            <a:custGeom>
              <a:avLst/>
              <a:gdLst/>
              <a:ahLst/>
              <a:cxnLst/>
              <a:rect l="l" t="t" r="r" b="b"/>
              <a:pathLst>
                <a:path w="6665722" h="6665722">
                  <a:moveTo>
                    <a:pt x="0" y="0"/>
                  </a:moveTo>
                  <a:lnTo>
                    <a:pt x="6665722" y="6665722"/>
                  </a:lnTo>
                  <a:lnTo>
                    <a:pt x="6665722" y="0"/>
                  </a:lnTo>
                  <a:close/>
                </a:path>
              </a:pathLst>
            </a:custGeom>
            <a:blipFill>
              <a:blip r:embed="rId6"/>
              <a:stretch>
                <a:fillRect l="-12332" t="-10523" r="-53555"/>
              </a:stretch>
            </a:blipFill>
          </p:spPr>
          <p:txBody>
            <a:bodyPr/>
            <a:lstStyle/>
            <a:p>
              <a:endParaRPr lang="en-US"/>
            </a:p>
          </p:txBody>
        </p:sp>
      </p:grpSp>
      <p:grpSp>
        <p:nvGrpSpPr>
          <p:cNvPr id="8" name="Group 7">
            <a:extLst>
              <a:ext uri="{FF2B5EF4-FFF2-40B4-BE49-F238E27FC236}">
                <a16:creationId xmlns:a16="http://schemas.microsoft.com/office/drawing/2014/main" id="{F896127B-815D-EF24-029B-914F043683E0}"/>
              </a:ext>
            </a:extLst>
          </p:cNvPr>
          <p:cNvGrpSpPr/>
          <p:nvPr/>
        </p:nvGrpSpPr>
        <p:grpSpPr>
          <a:xfrm>
            <a:off x="1119764" y="1638300"/>
            <a:ext cx="1543050" cy="1468528"/>
            <a:chOff x="1119764" y="1945750"/>
            <a:chExt cx="1543050" cy="1468528"/>
          </a:xfrm>
        </p:grpSpPr>
        <p:grpSp>
          <p:nvGrpSpPr>
            <p:cNvPr id="5" name="Group 5"/>
            <p:cNvGrpSpPr/>
            <p:nvPr/>
          </p:nvGrpSpPr>
          <p:grpSpPr>
            <a:xfrm>
              <a:off x="1119764" y="1945750"/>
              <a:ext cx="1543050" cy="1468528"/>
              <a:chOff x="0" y="-38100"/>
              <a:chExt cx="812800" cy="850900"/>
            </a:xfrm>
          </p:grpSpPr>
          <p:sp>
            <p:nvSpPr>
              <p:cNvPr id="6" name="Freeform 6"/>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dirty="0"/>
              </a:p>
            </p:txBody>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 name="Freeform 18">
              <a:extLst>
                <a:ext uri="{FF2B5EF4-FFF2-40B4-BE49-F238E27FC236}">
                  <a16:creationId xmlns:a16="http://schemas.microsoft.com/office/drawing/2014/main" id="{114A4589-45C8-44B4-44E7-2932DF7733FB}"/>
                </a:ext>
              </a:extLst>
            </p:cNvPr>
            <p:cNvSpPr/>
            <p:nvPr/>
          </p:nvSpPr>
          <p:spPr>
            <a:xfrm>
              <a:off x="1514395" y="2250229"/>
              <a:ext cx="752739" cy="920079"/>
            </a:xfrm>
            <a:custGeom>
              <a:avLst/>
              <a:gdLst/>
              <a:ahLst/>
              <a:cxnLst/>
              <a:rect l="l" t="t" r="r" b="b"/>
              <a:pathLst>
                <a:path w="841874" h="1131932">
                  <a:moveTo>
                    <a:pt x="0" y="0"/>
                  </a:moveTo>
                  <a:lnTo>
                    <a:pt x="841874" y="0"/>
                  </a:lnTo>
                  <a:lnTo>
                    <a:pt x="841874" y="1131932"/>
                  </a:lnTo>
                  <a:lnTo>
                    <a:pt x="0" y="113193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750"/>
                                        <p:tgtEl>
                                          <p:spTgt spid="2"/>
                                        </p:tgtEl>
                                      </p:cBhvr>
                                    </p:animEffect>
                                    <p:anim calcmode="lin" valueType="num">
                                      <p:cBhvr>
                                        <p:cTn id="19" dur="750" fill="hold"/>
                                        <p:tgtEl>
                                          <p:spTgt spid="2"/>
                                        </p:tgtEl>
                                        <p:attrNameLst>
                                          <p:attrName>ppt_x</p:attrName>
                                        </p:attrNameLst>
                                      </p:cBhvr>
                                      <p:tavLst>
                                        <p:tav tm="0">
                                          <p:val>
                                            <p:strVal val="#ppt_x"/>
                                          </p:val>
                                        </p:tav>
                                        <p:tav tm="100000">
                                          <p:val>
                                            <p:strVal val="#ppt_x"/>
                                          </p:val>
                                        </p:tav>
                                      </p:tavLst>
                                    </p:anim>
                                    <p:anim calcmode="lin" valueType="num">
                                      <p:cBhvr>
                                        <p:cTn id="20" dur="75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1" presetClass="entr" presetSubtype="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1500"/>
                                        <p:tgtEl>
                                          <p:spTgt spid="8"/>
                                        </p:tgtEl>
                                      </p:cBhvr>
                                    </p:animEffect>
                                  </p:childTnLst>
                                </p:cTn>
                              </p:par>
                            </p:childTnLst>
                          </p:cTn>
                        </p:par>
                        <p:par>
                          <p:cTn id="25" fill="hold">
                            <p:stCondLst>
                              <p:cond delay="325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par>
                          <p:cTn id="41" fill="hold">
                            <p:stCondLst>
                              <p:cond delay="4250"/>
                            </p:stCondLst>
                            <p:childTnLst>
                              <p:par>
                                <p:cTn id="42" presetID="21"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heel(1)">
                                      <p:cBhvr>
                                        <p:cTn id="44" dur="1250"/>
                                        <p:tgtEl>
                                          <p:spTgt spid="21"/>
                                        </p:tgtEl>
                                      </p:cBhvr>
                                    </p:animEffect>
                                  </p:childTnLst>
                                </p:cTn>
                              </p:par>
                            </p:childTnLst>
                          </p:cTn>
                        </p:par>
                        <p:par>
                          <p:cTn id="45" fill="hold">
                            <p:stCondLst>
                              <p:cond delay="5500"/>
                            </p:stCondLst>
                            <p:childTnLst>
                              <p:par>
                                <p:cTn id="46" presetID="42" presetClass="entr" presetSubtype="0"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anim calcmode="lin" valueType="num">
                                      <p:cBhvr>
                                        <p:cTn id="49" dur="1000" fill="hold"/>
                                        <p:tgtEl>
                                          <p:spTgt spid="35"/>
                                        </p:tgtEl>
                                        <p:attrNameLst>
                                          <p:attrName>ppt_x</p:attrName>
                                        </p:attrNameLst>
                                      </p:cBhvr>
                                      <p:tavLst>
                                        <p:tav tm="0">
                                          <p:val>
                                            <p:strVal val="#ppt_x"/>
                                          </p:val>
                                        </p:tav>
                                        <p:tav tm="100000">
                                          <p:val>
                                            <p:strVal val="#ppt_x"/>
                                          </p:val>
                                        </p:tav>
                                      </p:tavLst>
                                    </p:anim>
                                    <p:anim calcmode="lin" valueType="num">
                                      <p:cBhvr>
                                        <p:cTn id="50" dur="1000" fill="hold"/>
                                        <p:tgtEl>
                                          <p:spTgt spid="3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1000" fill="hold"/>
                                        <p:tgtEl>
                                          <p:spTgt spid="36"/>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P spid="41" grpId="0" animBg="1"/>
      <p:bldP spid="42" grpId="0" animBg="1"/>
      <p:bldP spid="14" grpId="0"/>
      <p:bldP spid="35" grpId="0"/>
      <p:bldP spid="36"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4"/>
          <p:cNvSpPr txBox="1"/>
          <p:nvPr/>
        </p:nvSpPr>
        <p:spPr>
          <a:xfrm>
            <a:off x="2916767" y="6461763"/>
            <a:ext cx="13618633" cy="3177537"/>
          </a:xfrm>
          <a:prstGeom prst="rect">
            <a:avLst/>
          </a:prstGeom>
        </p:spPr>
        <p:txBody>
          <a:bodyPr wrap="square" lIns="0" tIns="0" rIns="0" bIns="0" rtlCol="0" anchor="t">
            <a:spAutoFit/>
          </a:bodyPr>
          <a:lstStyle/>
          <a:p>
            <a:pPr marL="349173" lvl="1" indent="-174587">
              <a:lnSpc>
                <a:spcPct val="150000"/>
              </a:lnSpc>
              <a:buFont typeface="Arial"/>
              <a:buChar char="•"/>
            </a:pPr>
            <a:r>
              <a:rPr lang="en-US" sz="2000" dirty="0">
                <a:solidFill>
                  <a:srgbClr val="07272E"/>
                </a:solidFill>
                <a:latin typeface="Mulish"/>
                <a:ea typeface="Mulish"/>
                <a:cs typeface="Mulish"/>
                <a:sym typeface="Mulish"/>
              </a:rPr>
              <a:t>Engineering </a:t>
            </a:r>
            <a:r>
              <a:rPr lang="en-US" sz="2000" dirty="0" err="1">
                <a:solidFill>
                  <a:srgbClr val="07272E"/>
                </a:solidFill>
                <a:latin typeface="Mulish"/>
                <a:ea typeface="Mulish"/>
                <a:cs typeface="Mulish"/>
                <a:sym typeface="Mulish"/>
              </a:rPr>
              <a:t>Expe</a:t>
            </a:r>
            <a:r>
              <a:rPr lang="tr-TR" sz="2000" dirty="0">
                <a:solidFill>
                  <a:srgbClr val="07272E"/>
                </a:solidFill>
                <a:latin typeface="Mulish"/>
                <a:ea typeface="Mulish"/>
                <a:cs typeface="Mulish"/>
                <a:sym typeface="Mulish"/>
              </a:rPr>
              <a:t>r</a:t>
            </a:r>
            <a:r>
              <a:rPr lang="en-US" sz="2000" dirty="0" err="1">
                <a:solidFill>
                  <a:srgbClr val="07272E"/>
                </a:solidFill>
                <a:latin typeface="Mulish"/>
                <a:ea typeface="Mulish"/>
                <a:cs typeface="Mulish"/>
                <a:sym typeface="Mulish"/>
              </a:rPr>
              <a:t>ience</a:t>
            </a:r>
            <a:r>
              <a:rPr lang="en-US" sz="2000" dirty="0">
                <a:solidFill>
                  <a:srgbClr val="07272E"/>
                </a:solidFill>
                <a:latin typeface="Mulish"/>
                <a:ea typeface="Mulish"/>
                <a:cs typeface="Mulish"/>
                <a:sym typeface="Mulish"/>
              </a:rPr>
              <a:t> and Strategic Approach</a:t>
            </a:r>
          </a:p>
          <a:p>
            <a:pPr marL="349173" lvl="1" indent="-174587">
              <a:lnSpc>
                <a:spcPct val="150000"/>
              </a:lnSpc>
              <a:buFont typeface="Arial"/>
              <a:buChar char="•"/>
            </a:pPr>
            <a:r>
              <a:rPr lang="en-US" sz="2000" dirty="0">
                <a:solidFill>
                  <a:srgbClr val="07272E"/>
                </a:solidFill>
                <a:latin typeface="Mulish"/>
                <a:ea typeface="Mulish"/>
                <a:cs typeface="Mulish"/>
              </a:rPr>
              <a:t>Accurate Tendering and Contractor Selection</a:t>
            </a:r>
            <a:endParaRPr lang="en-US" sz="2000" dirty="0">
              <a:solidFill>
                <a:srgbClr val="07272E"/>
              </a:solidFill>
              <a:latin typeface="Mulish"/>
              <a:ea typeface="Mulish"/>
              <a:cs typeface="Mulish"/>
              <a:sym typeface="Mulish"/>
            </a:endParaRPr>
          </a:p>
          <a:p>
            <a:pPr marL="349173" lvl="1" indent="-174587">
              <a:lnSpc>
                <a:spcPct val="150000"/>
              </a:lnSpc>
              <a:buFont typeface="Arial"/>
              <a:buChar char="•"/>
            </a:pPr>
            <a:r>
              <a:rPr lang="en-US" sz="2000" dirty="0">
                <a:solidFill>
                  <a:srgbClr val="07272E"/>
                </a:solidFill>
                <a:latin typeface="Mulish"/>
                <a:ea typeface="Mulish"/>
                <a:cs typeface="Mulish"/>
                <a:sym typeface="Mulish"/>
              </a:rPr>
              <a:t>Cost-Benefit Analyses with Alternative Scenarios</a:t>
            </a:r>
          </a:p>
          <a:p>
            <a:pPr marL="349173" lvl="1" indent="-174587">
              <a:lnSpc>
                <a:spcPct val="150000"/>
              </a:lnSpc>
              <a:buFont typeface="Arial"/>
              <a:buChar char="•"/>
            </a:pPr>
            <a:r>
              <a:rPr lang="en-US" sz="2000" dirty="0">
                <a:solidFill>
                  <a:srgbClr val="07272E"/>
                </a:solidFill>
                <a:latin typeface="Mulish"/>
                <a:ea typeface="Mulish"/>
                <a:cs typeface="Mulish"/>
              </a:rPr>
              <a:t>Preventing Time Delays and Budget Overruns</a:t>
            </a:r>
            <a:endParaRPr lang="en-US" sz="2000" dirty="0">
              <a:solidFill>
                <a:srgbClr val="07272E"/>
              </a:solidFill>
              <a:latin typeface="Mulish"/>
              <a:ea typeface="Mulish"/>
              <a:cs typeface="Mulish"/>
              <a:sym typeface="Mulish"/>
            </a:endParaRPr>
          </a:p>
          <a:p>
            <a:pPr marL="349173" lvl="1" indent="-174587">
              <a:lnSpc>
                <a:spcPct val="150000"/>
              </a:lnSpc>
              <a:buFont typeface="Arial"/>
              <a:buChar char="•"/>
            </a:pPr>
            <a:r>
              <a:rPr lang="en-US" sz="2000" dirty="0">
                <a:solidFill>
                  <a:srgbClr val="07272E"/>
                </a:solidFill>
                <a:latin typeface="Mulish"/>
                <a:ea typeface="Mulish"/>
                <a:cs typeface="Mulish"/>
                <a:sym typeface="Mulish"/>
              </a:rPr>
              <a:t>Standard-Compliant and Regular Reporting</a:t>
            </a:r>
          </a:p>
          <a:p>
            <a:pPr marL="349173" lvl="1" indent="-174587">
              <a:lnSpc>
                <a:spcPct val="150000"/>
              </a:lnSpc>
              <a:buFont typeface="Arial"/>
              <a:buChar char="•"/>
            </a:pPr>
            <a:r>
              <a:rPr lang="en-US" sz="2000" dirty="0">
                <a:solidFill>
                  <a:srgbClr val="07272E"/>
                </a:solidFill>
                <a:latin typeface="Mulish"/>
                <a:ea typeface="Mulish"/>
                <a:cs typeface="Mulish"/>
                <a:sym typeface="Mulish"/>
              </a:rPr>
              <a:t>Compliance with Quality Standards and High Reliability</a:t>
            </a:r>
          </a:p>
          <a:p>
            <a:pPr marL="349173" lvl="1" indent="-174587">
              <a:lnSpc>
                <a:spcPct val="150000"/>
              </a:lnSpc>
              <a:buFont typeface="Arial"/>
              <a:buChar char="•"/>
            </a:pPr>
            <a:r>
              <a:rPr lang="en-US" sz="2000" dirty="0">
                <a:solidFill>
                  <a:srgbClr val="07272E"/>
                </a:solidFill>
                <a:latin typeface="Mulish"/>
                <a:ea typeface="Mulish"/>
                <a:cs typeface="Mulish"/>
                <a:sym typeface="Mulish"/>
              </a:rPr>
              <a:t>Increasing Functionality with Long-Term Solutions</a:t>
            </a:r>
          </a:p>
        </p:txBody>
      </p:sp>
      <p:grpSp>
        <p:nvGrpSpPr>
          <p:cNvPr id="15" name="Group 15"/>
          <p:cNvGrpSpPr>
            <a:grpSpLocks noChangeAspect="1"/>
          </p:cNvGrpSpPr>
          <p:nvPr/>
        </p:nvGrpSpPr>
        <p:grpSpPr>
          <a:xfrm rot="-5400000">
            <a:off x="12210940" y="38100"/>
            <a:ext cx="6000859" cy="6000859"/>
            <a:chOff x="0" y="0"/>
            <a:chExt cx="6350000" cy="6350000"/>
          </a:xfrm>
        </p:grpSpPr>
        <p:sp>
          <p:nvSpPr>
            <p:cNvPr id="16" name="Freeform 16"/>
            <p:cNvSpPr/>
            <p:nvPr/>
          </p:nvSpPr>
          <p:spPr>
            <a:xfrm rot="5400000">
              <a:off x="-95377" y="-95377"/>
              <a:ext cx="6540754" cy="6540754"/>
            </a:xfrm>
            <a:custGeom>
              <a:avLst/>
              <a:gdLst/>
              <a:ahLst/>
              <a:cxnLst/>
              <a:rect l="l" t="t" r="r" b="b"/>
              <a:pathLst>
                <a:path w="6540754" h="6540754">
                  <a:moveTo>
                    <a:pt x="0" y="0"/>
                  </a:moveTo>
                  <a:lnTo>
                    <a:pt x="6540754" y="6540754"/>
                  </a:lnTo>
                  <a:lnTo>
                    <a:pt x="6540754" y="0"/>
                  </a:lnTo>
                  <a:close/>
                </a:path>
              </a:pathLst>
            </a:custGeom>
            <a:blipFill>
              <a:blip r:embed="rId2"/>
              <a:stretch>
                <a:fillRect t="-27656" r="-126944"/>
              </a:stretch>
            </a:blipFill>
          </p:spPr>
          <p:txBody>
            <a:bodyPr/>
            <a:lstStyle/>
            <a:p>
              <a:endParaRPr lang="en-US"/>
            </a:p>
          </p:txBody>
        </p:sp>
      </p:grpSp>
      <p:sp>
        <p:nvSpPr>
          <p:cNvPr id="17" name="TextBox 17"/>
          <p:cNvSpPr txBox="1"/>
          <p:nvPr/>
        </p:nvSpPr>
        <p:spPr>
          <a:xfrm>
            <a:off x="2764367" y="2360721"/>
            <a:ext cx="6379633" cy="3177537"/>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Design Planning and Management Plan</a:t>
            </a:r>
          </a:p>
          <a:p>
            <a:pPr marL="367029" lvl="1" indent="-183514">
              <a:lnSpc>
                <a:spcPct val="150000"/>
              </a:lnSpc>
              <a:buFont typeface="Arial"/>
              <a:buChar char="•"/>
            </a:pPr>
            <a:r>
              <a:rPr lang="en-US" sz="2000" dirty="0">
                <a:solidFill>
                  <a:srgbClr val="07272E"/>
                </a:solidFill>
                <a:latin typeface="Mulish"/>
                <a:ea typeface="Mulish"/>
                <a:cs typeface="Mulish"/>
                <a:sym typeface="Mulish"/>
              </a:rPr>
              <a:t>Selection of Design Team</a:t>
            </a:r>
          </a:p>
          <a:p>
            <a:pPr marL="367029" lvl="1" indent="-183514">
              <a:lnSpc>
                <a:spcPct val="150000"/>
              </a:lnSpc>
              <a:buFont typeface="Arial"/>
              <a:buChar char="•"/>
            </a:pPr>
            <a:r>
              <a:rPr lang="en-US" sz="2000" dirty="0">
                <a:solidFill>
                  <a:srgbClr val="07272E"/>
                </a:solidFill>
                <a:latin typeface="Mulish"/>
                <a:ea typeface="Mulish"/>
                <a:cs typeface="Mulish"/>
                <a:sym typeface="Mulish"/>
              </a:rPr>
              <a:t>Design Review Support and Value Engineering</a:t>
            </a:r>
          </a:p>
          <a:p>
            <a:pPr marL="367029" lvl="1" indent="-183514">
              <a:lnSpc>
                <a:spcPct val="150000"/>
              </a:lnSpc>
              <a:buFont typeface="Arial"/>
              <a:buChar char="•"/>
            </a:pPr>
            <a:r>
              <a:rPr lang="en-US" sz="2000" dirty="0">
                <a:solidFill>
                  <a:srgbClr val="07272E"/>
                </a:solidFill>
                <a:latin typeface="Mulish"/>
                <a:ea typeface="Mulish"/>
                <a:cs typeface="Mulish"/>
              </a:rPr>
              <a:t>Preparation of Tender Packages, Technical Specifications and Bills of Quantities</a:t>
            </a:r>
          </a:p>
          <a:p>
            <a:pPr marL="367029" lvl="1" indent="-183514">
              <a:lnSpc>
                <a:spcPct val="150000"/>
              </a:lnSpc>
              <a:buFont typeface="Arial"/>
              <a:buChar char="•"/>
            </a:pPr>
            <a:r>
              <a:rPr lang="en-US" sz="2000" dirty="0">
                <a:solidFill>
                  <a:srgbClr val="07272E"/>
                </a:solidFill>
                <a:latin typeface="Mulish"/>
                <a:ea typeface="Mulish"/>
                <a:cs typeface="Mulish"/>
                <a:sym typeface="Mulish"/>
              </a:rPr>
              <a:t>Preparation of Detailed Design-Based Budget and Schedule.</a:t>
            </a:r>
          </a:p>
        </p:txBody>
      </p:sp>
      <p:sp>
        <p:nvSpPr>
          <p:cNvPr id="18" name="TextBox 18"/>
          <p:cNvSpPr txBox="1"/>
          <p:nvPr/>
        </p:nvSpPr>
        <p:spPr>
          <a:xfrm>
            <a:off x="3041515" y="1906554"/>
            <a:ext cx="5279803" cy="371705"/>
          </a:xfrm>
          <a:prstGeom prst="rect">
            <a:avLst/>
          </a:prstGeom>
        </p:spPr>
        <p:txBody>
          <a:bodyPr wrap="square" lIns="0" tIns="0" rIns="0" bIns="0" rtlCol="0" anchor="t">
            <a:spAutoFit/>
          </a:bodyPr>
          <a:lstStyle/>
          <a:p>
            <a:pPr>
              <a:lnSpc>
                <a:spcPts val="3079"/>
              </a:lnSpc>
              <a:spcBef>
                <a:spcPct val="0"/>
              </a:spcBef>
            </a:pPr>
            <a:r>
              <a:rPr lang="en-US" sz="2400" b="1" i="1" u="sng" dirty="0">
                <a:solidFill>
                  <a:srgbClr val="E56B59"/>
                </a:solidFill>
                <a:latin typeface="Mulish" panose="020B0604020202020204" charset="-94"/>
                <a:ea typeface="Open Sans Bold Italics"/>
                <a:cs typeface="Open Sans Bold Italics"/>
                <a:sym typeface="Open Sans Bold Italics"/>
              </a:rPr>
              <a:t>Engineering Management Services</a:t>
            </a:r>
          </a:p>
        </p:txBody>
      </p:sp>
      <p:sp>
        <p:nvSpPr>
          <p:cNvPr id="19" name="TextBox 19"/>
          <p:cNvSpPr txBox="1"/>
          <p:nvPr/>
        </p:nvSpPr>
        <p:spPr>
          <a:xfrm>
            <a:off x="8963441" y="2394950"/>
            <a:ext cx="7241261" cy="2715872"/>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rPr>
              <a:t>Comprehensive</a:t>
            </a:r>
            <a:r>
              <a:rPr lang="en-US" sz="2000" dirty="0">
                <a:solidFill>
                  <a:srgbClr val="07272E"/>
                </a:solidFill>
                <a:latin typeface="Mulish"/>
                <a:ea typeface="Mulish"/>
                <a:cs typeface="Mulish"/>
                <a:sym typeface="Mulish"/>
              </a:rPr>
              <a:t> Interdisciplinary Coordination</a:t>
            </a:r>
          </a:p>
          <a:p>
            <a:pPr marL="367029" lvl="1" indent="-183514">
              <a:lnSpc>
                <a:spcPct val="150000"/>
              </a:lnSpc>
              <a:buFont typeface="Arial"/>
              <a:buChar char="•"/>
            </a:pPr>
            <a:r>
              <a:rPr lang="en-US" sz="2000" dirty="0">
                <a:solidFill>
                  <a:srgbClr val="07272E"/>
                </a:solidFill>
                <a:latin typeface="Mulish"/>
                <a:ea typeface="Mulish"/>
                <a:cs typeface="Mulish"/>
              </a:rPr>
              <a:t>Determination of Critical Procurement Packages </a:t>
            </a:r>
          </a:p>
          <a:p>
            <a:pPr marL="183515" lvl="1">
              <a:lnSpc>
                <a:spcPct val="150000"/>
              </a:lnSpc>
            </a:pPr>
            <a:r>
              <a:rPr lang="en-US" sz="2000" dirty="0">
                <a:solidFill>
                  <a:srgbClr val="07272E"/>
                </a:solidFill>
                <a:latin typeface="Mulish"/>
                <a:ea typeface="Mulish"/>
                <a:cs typeface="Mulish"/>
              </a:rPr>
              <a:t>   for Pre-ordering</a:t>
            </a:r>
          </a:p>
          <a:p>
            <a:pPr marL="367029" lvl="1" indent="-183514">
              <a:lnSpc>
                <a:spcPct val="150000"/>
              </a:lnSpc>
              <a:buFont typeface="Arial"/>
              <a:buChar char="•"/>
            </a:pPr>
            <a:r>
              <a:rPr lang="en-US" sz="2000" dirty="0">
                <a:solidFill>
                  <a:srgbClr val="07272E"/>
                </a:solidFill>
                <a:latin typeface="Mulish"/>
                <a:ea typeface="Mulish"/>
                <a:cs typeface="Mulish"/>
                <a:sym typeface="Mulish"/>
              </a:rPr>
              <a:t>Planning of Mobilization and Installation</a:t>
            </a:r>
          </a:p>
          <a:p>
            <a:pPr marL="367029" lvl="1" indent="-183514">
              <a:lnSpc>
                <a:spcPct val="150000"/>
              </a:lnSpc>
              <a:buFont typeface="Arial"/>
              <a:buChar char="•"/>
            </a:pPr>
            <a:r>
              <a:rPr lang="en-US" sz="2000" dirty="0">
                <a:solidFill>
                  <a:srgbClr val="07272E"/>
                </a:solidFill>
                <a:latin typeface="Mulish"/>
                <a:ea typeface="Mulish"/>
                <a:cs typeface="Mulish"/>
              </a:rPr>
              <a:t>Assistance With Obtaining Construction Permits</a:t>
            </a:r>
            <a:endParaRPr lang="en-US" sz="2000" dirty="0">
              <a:solidFill>
                <a:srgbClr val="07272E"/>
              </a:solidFill>
              <a:latin typeface="Mulish"/>
              <a:ea typeface="Mulish"/>
              <a:cs typeface="Mulish"/>
              <a:sym typeface="Mulish"/>
            </a:endParaRPr>
          </a:p>
          <a:p>
            <a:pPr marL="183515" lvl="1">
              <a:lnSpc>
                <a:spcPct val="150000"/>
              </a:lnSpc>
            </a:pPr>
            <a:endParaRPr lang="en-US" sz="2000" dirty="0">
              <a:solidFill>
                <a:srgbClr val="07272E"/>
              </a:solidFill>
              <a:latin typeface="Mulish"/>
              <a:ea typeface="Mulish"/>
              <a:cs typeface="Mulish"/>
              <a:sym typeface="Mulish"/>
            </a:endParaRPr>
          </a:p>
        </p:txBody>
      </p:sp>
      <p:sp>
        <p:nvSpPr>
          <p:cNvPr id="20" name="TextBox 20"/>
          <p:cNvSpPr txBox="1"/>
          <p:nvPr/>
        </p:nvSpPr>
        <p:spPr>
          <a:xfrm>
            <a:off x="3077075" y="5981700"/>
            <a:ext cx="4130335" cy="376898"/>
          </a:xfrm>
          <a:prstGeom prst="rect">
            <a:avLst/>
          </a:prstGeom>
        </p:spPr>
        <p:txBody>
          <a:bodyPr lIns="0" tIns="0" rIns="0" bIns="0" rtlCol="0" anchor="t">
            <a:spAutoFit/>
          </a:bodyPr>
          <a:lstStyle/>
          <a:p>
            <a:pPr>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tr-TR"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grpSp>
        <p:nvGrpSpPr>
          <p:cNvPr id="21" name="Group 21"/>
          <p:cNvGrpSpPr/>
          <p:nvPr/>
        </p:nvGrpSpPr>
        <p:grpSpPr>
          <a:xfrm>
            <a:off x="1230453" y="534657"/>
            <a:ext cx="2113821" cy="47625"/>
            <a:chOff x="0" y="0"/>
            <a:chExt cx="556727" cy="12543"/>
          </a:xfrm>
        </p:grpSpPr>
        <p:sp>
          <p:nvSpPr>
            <p:cNvPr id="22" name="Freeform 22"/>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23" name="TextBox 23"/>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24"/>
          <p:cNvSpPr txBox="1"/>
          <p:nvPr/>
        </p:nvSpPr>
        <p:spPr>
          <a:xfrm>
            <a:off x="1217530" y="782307"/>
            <a:ext cx="15622670" cy="613566"/>
          </a:xfrm>
          <a:prstGeom prst="rect">
            <a:avLst/>
          </a:prstGeom>
        </p:spPr>
        <p:txBody>
          <a:bodyPr lIns="0" tIns="0" rIns="0" bIns="0" rtlCol="0" anchor="t">
            <a:spAutoFit/>
          </a:bodyPr>
          <a:lstStyle/>
          <a:p>
            <a:pPr>
              <a:lnSpc>
                <a:spcPts val="4959"/>
              </a:lnSpc>
            </a:pPr>
            <a:r>
              <a:rPr lang="en-US" sz="4000" b="1" cap="all" dirty="0">
                <a:solidFill>
                  <a:srgbClr val="07272E"/>
                </a:solidFill>
                <a:latin typeface="Mulish" pitchFamily="2" charset="-94"/>
              </a:rPr>
              <a:t>ENGINEERING MANAGEMENT</a:t>
            </a:r>
            <a:endParaRPr lang="en-US" sz="3999" b="1" dirty="0">
              <a:solidFill>
                <a:srgbClr val="07272E"/>
              </a:solidFill>
              <a:latin typeface="Mulish" pitchFamily="2" charset="-94"/>
              <a:ea typeface="Inter Bold"/>
              <a:cs typeface="Inter Bold"/>
              <a:sym typeface="Inter Bold"/>
            </a:endParaRPr>
          </a:p>
        </p:txBody>
      </p:sp>
      <p:grpSp>
        <p:nvGrpSpPr>
          <p:cNvPr id="28" name="Group 28"/>
          <p:cNvGrpSpPr/>
          <p:nvPr/>
        </p:nvGrpSpPr>
        <p:grpSpPr>
          <a:xfrm>
            <a:off x="0" y="0"/>
            <a:ext cx="181593" cy="10287000"/>
            <a:chOff x="0" y="0"/>
            <a:chExt cx="47827" cy="2709333"/>
          </a:xfrm>
        </p:grpSpPr>
        <p:sp>
          <p:nvSpPr>
            <p:cNvPr id="29" name="Freeform 29"/>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30" name="TextBox 30"/>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32" name="Freeform 6">
            <a:extLst>
              <a:ext uri="{FF2B5EF4-FFF2-40B4-BE49-F238E27FC236}">
                <a16:creationId xmlns:a16="http://schemas.microsoft.com/office/drawing/2014/main" id="{104CA47B-290B-78D8-3F60-D24BF8A69CE2}"/>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p>
        </p:txBody>
      </p:sp>
      <p:sp>
        <p:nvSpPr>
          <p:cNvPr id="33" name="Freeform 6">
            <a:extLst>
              <a:ext uri="{FF2B5EF4-FFF2-40B4-BE49-F238E27FC236}">
                <a16:creationId xmlns:a16="http://schemas.microsoft.com/office/drawing/2014/main" id="{3CB79FE6-816E-4C36-9F2C-C5088A5BAA71}"/>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grpSp>
        <p:nvGrpSpPr>
          <p:cNvPr id="35" name="Group 11">
            <a:extLst>
              <a:ext uri="{FF2B5EF4-FFF2-40B4-BE49-F238E27FC236}">
                <a16:creationId xmlns:a16="http://schemas.microsoft.com/office/drawing/2014/main" id="{6EF8041B-32A5-4045-9B73-199E723AF74C}"/>
              </a:ext>
            </a:extLst>
          </p:cNvPr>
          <p:cNvGrpSpPr/>
          <p:nvPr/>
        </p:nvGrpSpPr>
        <p:grpSpPr>
          <a:xfrm>
            <a:off x="1221317" y="6057900"/>
            <a:ext cx="1543050" cy="1543050"/>
            <a:chOff x="0" y="0"/>
            <a:chExt cx="812800" cy="812800"/>
          </a:xfrm>
        </p:grpSpPr>
        <p:sp>
          <p:nvSpPr>
            <p:cNvPr id="36" name="Freeform 12">
              <a:extLst>
                <a:ext uri="{FF2B5EF4-FFF2-40B4-BE49-F238E27FC236}">
                  <a16:creationId xmlns:a16="http://schemas.microsoft.com/office/drawing/2014/main" id="{BB6D4A45-5035-69CA-1745-DDD0398EBB14}"/>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37" name="TextBox 13">
              <a:extLst>
                <a:ext uri="{FF2B5EF4-FFF2-40B4-BE49-F238E27FC236}">
                  <a16:creationId xmlns:a16="http://schemas.microsoft.com/office/drawing/2014/main" id="{F0F6826A-DB30-B1A9-DB60-13EC3530D33A}"/>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8" name="Freeform 15">
            <a:extLst>
              <a:ext uri="{FF2B5EF4-FFF2-40B4-BE49-F238E27FC236}">
                <a16:creationId xmlns:a16="http://schemas.microsoft.com/office/drawing/2014/main" id="{18698A99-0310-AE79-B2D7-DCED36DA33EE}"/>
              </a:ext>
            </a:extLst>
          </p:cNvPr>
          <p:cNvSpPr/>
          <p:nvPr/>
        </p:nvSpPr>
        <p:spPr>
          <a:xfrm>
            <a:off x="1699684" y="6399950"/>
            <a:ext cx="591466" cy="883985"/>
          </a:xfrm>
          <a:custGeom>
            <a:avLst/>
            <a:gdLst/>
            <a:ahLst/>
            <a:cxnLst/>
            <a:rect l="l" t="t" r="r" b="b"/>
            <a:pathLst>
              <a:path w="591466" h="883985">
                <a:moveTo>
                  <a:pt x="0" y="0"/>
                </a:moveTo>
                <a:lnTo>
                  <a:pt x="591466" y="0"/>
                </a:lnTo>
                <a:lnTo>
                  <a:pt x="591466" y="883984"/>
                </a:lnTo>
                <a:lnTo>
                  <a:pt x="0" y="8839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9">
            <a:extLst>
              <a:ext uri="{FF2B5EF4-FFF2-40B4-BE49-F238E27FC236}">
                <a16:creationId xmlns:a16="http://schemas.microsoft.com/office/drawing/2014/main" id="{48816F52-B82C-366D-5ADC-FAC17DA6A3C4}"/>
              </a:ext>
            </a:extLst>
          </p:cNvPr>
          <p:cNvGrpSpPr/>
          <p:nvPr/>
        </p:nvGrpSpPr>
        <p:grpSpPr>
          <a:xfrm>
            <a:off x="1221317" y="1872324"/>
            <a:ext cx="1543050" cy="1615381"/>
            <a:chOff x="1247775" y="1872324"/>
            <a:chExt cx="1543050" cy="1615381"/>
          </a:xfrm>
        </p:grpSpPr>
        <p:grpSp>
          <p:nvGrpSpPr>
            <p:cNvPr id="2" name="Group 2"/>
            <p:cNvGrpSpPr/>
            <p:nvPr/>
          </p:nvGrpSpPr>
          <p:grpSpPr>
            <a:xfrm>
              <a:off x="1247775" y="1872324"/>
              <a:ext cx="1543050" cy="1615381"/>
              <a:chOff x="0" y="-38100"/>
              <a:chExt cx="812800" cy="850900"/>
            </a:xfrm>
          </p:grpSpPr>
          <p:sp>
            <p:nvSpPr>
              <p:cNvPr id="3" name="Freeform 3"/>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dirty="0"/>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dirty="0"/>
              </a:p>
            </p:txBody>
          </p:sp>
        </p:grpSp>
        <p:sp>
          <p:nvSpPr>
            <p:cNvPr id="9" name="Freeform 16">
              <a:extLst>
                <a:ext uri="{FF2B5EF4-FFF2-40B4-BE49-F238E27FC236}">
                  <a16:creationId xmlns:a16="http://schemas.microsoft.com/office/drawing/2014/main" id="{CF9FFAF8-5FF1-4516-A07D-8EF4A97983AD}"/>
                </a:ext>
              </a:extLst>
            </p:cNvPr>
            <p:cNvSpPr/>
            <p:nvPr/>
          </p:nvSpPr>
          <p:spPr>
            <a:xfrm>
              <a:off x="1510805" y="2224097"/>
              <a:ext cx="1022140" cy="911834"/>
            </a:xfrm>
            <a:custGeom>
              <a:avLst/>
              <a:gdLst/>
              <a:ahLst/>
              <a:cxnLst/>
              <a:rect l="l" t="t" r="r" b="b"/>
              <a:pathLst>
                <a:path w="1022140" h="911834">
                  <a:moveTo>
                    <a:pt x="0" y="0"/>
                  </a:moveTo>
                  <a:lnTo>
                    <a:pt x="1022140" y="0"/>
                  </a:lnTo>
                  <a:lnTo>
                    <a:pt x="1022140" y="911834"/>
                  </a:lnTo>
                  <a:lnTo>
                    <a:pt x="0" y="911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1)">
                                      <p:cBhvr>
                                        <p:cTn id="24" dur="1500"/>
                                        <p:tgtEl>
                                          <p:spTgt spid="10"/>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21" presetClass="entr" presetSubtype="1"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heel(1)">
                                      <p:cBhvr>
                                        <p:cTn id="44" dur="1500"/>
                                        <p:tgtEl>
                                          <p:spTgt spid="38"/>
                                        </p:tgtEl>
                                      </p:cBhvr>
                                    </p:animEffect>
                                  </p:childTnLst>
                                </p:cTn>
                              </p:par>
                              <p:par>
                                <p:cTn id="45" presetID="21" presetClass="entr" presetSubtype="1"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heel(1)">
                                      <p:cBhvr>
                                        <p:cTn id="47" dur="1500"/>
                                        <p:tgtEl>
                                          <p:spTgt spid="35"/>
                                        </p:tgtEl>
                                      </p:cBhvr>
                                    </p:animEffect>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p:bldP spid="20" grpId="0"/>
      <p:bldP spid="24" grpId="0"/>
      <p:bldP spid="32" grpId="0" animBg="1"/>
      <p:bldP spid="33" grpId="0" animBg="1"/>
      <p:bldP spid="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AAF62-A079-B158-CB28-63F67D4E24A2}"/>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FCEEB2BC-EC1D-ACBE-F165-8FFFAAABEFB6}"/>
              </a:ext>
            </a:extLst>
          </p:cNvPr>
          <p:cNvGrpSpPr/>
          <p:nvPr/>
        </p:nvGrpSpPr>
        <p:grpSpPr>
          <a:xfrm>
            <a:off x="181593" y="-1"/>
            <a:ext cx="18106407" cy="10286999"/>
            <a:chOff x="1781908" y="0"/>
            <a:chExt cx="9766568" cy="9580325"/>
          </a:xfrm>
        </p:grpSpPr>
        <p:pic>
          <p:nvPicPr>
            <p:cNvPr id="7" name="Picture 3">
              <a:extLst>
                <a:ext uri="{FF2B5EF4-FFF2-40B4-BE49-F238E27FC236}">
                  <a16:creationId xmlns:a16="http://schemas.microsoft.com/office/drawing/2014/main" id="{29013537-3FC1-2093-F73D-42AD1A6F6688}"/>
                </a:ext>
              </a:extLst>
            </p:cNvPr>
            <p:cNvPicPr>
              <a:picLocks noChangeAspect="1"/>
            </p:cNvPicPr>
            <p:nvPr/>
          </p:nvPicPr>
          <p:blipFill>
            <a:blip r:embed="rId2">
              <a:alphaModFix amt="50000"/>
            </a:blip>
            <a:srcRect t="14039" r="56789" b="16113"/>
            <a:stretch>
              <a:fillRect/>
            </a:stretch>
          </p:blipFill>
          <p:spPr>
            <a:xfrm>
              <a:off x="1781908" y="0"/>
              <a:ext cx="9766568" cy="9580325"/>
            </a:xfrm>
            <a:prstGeom prst="rect">
              <a:avLst/>
            </a:prstGeom>
          </p:spPr>
        </p:pic>
      </p:grpSp>
      <p:grpSp>
        <p:nvGrpSpPr>
          <p:cNvPr id="8" name="Group 8">
            <a:extLst>
              <a:ext uri="{FF2B5EF4-FFF2-40B4-BE49-F238E27FC236}">
                <a16:creationId xmlns:a16="http://schemas.microsoft.com/office/drawing/2014/main" id="{18D0DF61-3F43-DBE6-7A8E-A2AA22F0626D}"/>
              </a:ext>
            </a:extLst>
          </p:cNvPr>
          <p:cNvGrpSpPr/>
          <p:nvPr/>
        </p:nvGrpSpPr>
        <p:grpSpPr>
          <a:xfrm>
            <a:off x="0" y="0"/>
            <a:ext cx="181593" cy="10287000"/>
            <a:chOff x="0" y="0"/>
            <a:chExt cx="47827" cy="2709333"/>
          </a:xfrm>
        </p:grpSpPr>
        <p:sp>
          <p:nvSpPr>
            <p:cNvPr id="9" name="Freeform 9">
              <a:extLst>
                <a:ext uri="{FF2B5EF4-FFF2-40B4-BE49-F238E27FC236}">
                  <a16:creationId xmlns:a16="http://schemas.microsoft.com/office/drawing/2014/main" id="{5F2C45B0-187B-7D99-C886-AE690957BAAD}"/>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0" name="TextBox 10">
              <a:extLst>
                <a:ext uri="{FF2B5EF4-FFF2-40B4-BE49-F238E27FC236}">
                  <a16:creationId xmlns:a16="http://schemas.microsoft.com/office/drawing/2014/main" id="{78ABB417-EA1C-9807-C782-5E1E5972B1A1}"/>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B350EF55-6AAC-FD39-61FD-2632D74214F2}"/>
              </a:ext>
            </a:extLst>
          </p:cNvPr>
          <p:cNvSpPr txBox="1"/>
          <p:nvPr/>
        </p:nvSpPr>
        <p:spPr>
          <a:xfrm>
            <a:off x="2971800" y="6139764"/>
            <a:ext cx="7564760" cy="397545"/>
          </a:xfrm>
          <a:prstGeom prst="rect">
            <a:avLst/>
          </a:prstGeom>
        </p:spPr>
        <p:txBody>
          <a:bodyPr wrap="square" lIns="0" tIns="0" rIns="0" bIns="0" rtlCol="0" anchor="t">
            <a:spAutoFit/>
          </a:bodyPr>
          <a:lstStyle/>
          <a:p>
            <a:pPr>
              <a:lnSpc>
                <a:spcPts val="3138"/>
              </a:lnSpc>
            </a:pPr>
            <a:r>
              <a:rPr lang="en-US" sz="2800" b="1" dirty="0">
                <a:solidFill>
                  <a:srgbClr val="07272E"/>
                </a:solidFill>
                <a:latin typeface="Mulish" panose="020B0604020202020204" charset="-94"/>
                <a:ea typeface="Mulish Bold"/>
                <a:cs typeface="Mulish Bold"/>
                <a:sym typeface="Mulish Bold"/>
              </a:rPr>
              <a:t>PROJECT MANAGEMENT</a:t>
            </a:r>
          </a:p>
        </p:txBody>
      </p:sp>
      <p:grpSp>
        <p:nvGrpSpPr>
          <p:cNvPr id="15" name="Group 15">
            <a:extLst>
              <a:ext uri="{FF2B5EF4-FFF2-40B4-BE49-F238E27FC236}">
                <a16:creationId xmlns:a16="http://schemas.microsoft.com/office/drawing/2014/main" id="{C0793648-B989-0B2D-28FA-239F09F18EF9}"/>
              </a:ext>
            </a:extLst>
          </p:cNvPr>
          <p:cNvGrpSpPr/>
          <p:nvPr/>
        </p:nvGrpSpPr>
        <p:grpSpPr>
          <a:xfrm>
            <a:off x="930668" y="4348546"/>
            <a:ext cx="2718216" cy="63944"/>
            <a:chOff x="0" y="0"/>
            <a:chExt cx="662438" cy="15583"/>
          </a:xfrm>
        </p:grpSpPr>
        <p:sp>
          <p:nvSpPr>
            <p:cNvPr id="16" name="Freeform 16">
              <a:extLst>
                <a:ext uri="{FF2B5EF4-FFF2-40B4-BE49-F238E27FC236}">
                  <a16:creationId xmlns:a16="http://schemas.microsoft.com/office/drawing/2014/main" id="{973CB34A-30B4-49F0-E04A-A054D03CAFCF}"/>
                </a:ext>
              </a:extLst>
            </p:cNvPr>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E56B59"/>
            </a:solidFill>
          </p:spPr>
          <p:txBody>
            <a:bodyPr/>
            <a:lstStyle/>
            <a:p>
              <a:endParaRPr lang="en-US"/>
            </a:p>
          </p:txBody>
        </p:sp>
        <p:sp>
          <p:nvSpPr>
            <p:cNvPr id="17" name="TextBox 17">
              <a:extLst>
                <a:ext uri="{FF2B5EF4-FFF2-40B4-BE49-F238E27FC236}">
                  <a16:creationId xmlns:a16="http://schemas.microsoft.com/office/drawing/2014/main" id="{4F6A5645-B271-85F7-187E-C5CD04328EBB}"/>
                </a:ext>
              </a:extLst>
            </p:cNvPr>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17A4EAA6-C77F-6C5A-FA5C-9F787D334888}"/>
              </a:ext>
            </a:extLst>
          </p:cNvPr>
          <p:cNvGrpSpPr/>
          <p:nvPr/>
        </p:nvGrpSpPr>
        <p:grpSpPr>
          <a:xfrm>
            <a:off x="5029200" y="1862389"/>
            <a:ext cx="2718216" cy="63944"/>
            <a:chOff x="0" y="0"/>
            <a:chExt cx="662438" cy="15583"/>
          </a:xfrm>
        </p:grpSpPr>
        <p:sp>
          <p:nvSpPr>
            <p:cNvPr id="13" name="Freeform 13">
              <a:extLst>
                <a:ext uri="{FF2B5EF4-FFF2-40B4-BE49-F238E27FC236}">
                  <a16:creationId xmlns:a16="http://schemas.microsoft.com/office/drawing/2014/main" id="{F5FF88A9-F265-DD0F-4AE2-A508D821AC0A}"/>
                </a:ext>
              </a:extLst>
            </p:cNvPr>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07272E"/>
            </a:solidFill>
          </p:spPr>
          <p:txBody>
            <a:bodyPr/>
            <a:lstStyle/>
            <a:p>
              <a:endParaRPr lang="en-US"/>
            </a:p>
          </p:txBody>
        </p:sp>
        <p:sp>
          <p:nvSpPr>
            <p:cNvPr id="14" name="TextBox 14">
              <a:extLst>
                <a:ext uri="{FF2B5EF4-FFF2-40B4-BE49-F238E27FC236}">
                  <a16:creationId xmlns:a16="http://schemas.microsoft.com/office/drawing/2014/main" id="{F5DD8078-6107-796E-907A-E4025C107336}"/>
                </a:ext>
              </a:extLst>
            </p:cNvPr>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pic>
        <p:nvPicPr>
          <p:cNvPr id="19" name="Picture 18">
            <a:extLst>
              <a:ext uri="{FF2B5EF4-FFF2-40B4-BE49-F238E27FC236}">
                <a16:creationId xmlns:a16="http://schemas.microsoft.com/office/drawing/2014/main" id="{464AEAED-7D0F-470B-94AF-D8CF062E1FB6}"/>
              </a:ext>
            </a:extLst>
          </p:cNvPr>
          <p:cNvPicPr>
            <a:picLocks noChangeAspect="1"/>
          </p:cNvPicPr>
          <p:nvPr/>
        </p:nvPicPr>
        <p:blipFill>
          <a:blip r:embed="rId3" cstate="print">
            <a:extLst>
              <a:ext uri="{28A0092B-C50C-407E-A947-70E740481C1C}">
                <a14:useLocalDpi xmlns:a14="http://schemas.microsoft.com/office/drawing/2010/main" val="0"/>
              </a:ext>
            </a:extLst>
          </a:blip>
          <a:srcRect l="32997" t="43710" r="32916" b="43055"/>
          <a:stretch>
            <a:fillRect/>
          </a:stretch>
        </p:blipFill>
        <p:spPr>
          <a:xfrm>
            <a:off x="584200" y="2326415"/>
            <a:ext cx="7427775" cy="1622049"/>
          </a:xfrm>
          <a:prstGeom prst="rect">
            <a:avLst/>
          </a:prstGeom>
        </p:spPr>
      </p:pic>
      <p:pic>
        <p:nvPicPr>
          <p:cNvPr id="5" name="Picture 4">
            <a:extLst>
              <a:ext uri="{FF2B5EF4-FFF2-40B4-BE49-F238E27FC236}">
                <a16:creationId xmlns:a16="http://schemas.microsoft.com/office/drawing/2014/main" id="{7B7BA9DC-856D-4DAB-C7D0-A48E26957ABE}"/>
              </a:ext>
            </a:extLst>
          </p:cNvPr>
          <p:cNvPicPr>
            <a:picLocks noChangeAspect="1"/>
          </p:cNvPicPr>
          <p:nvPr/>
        </p:nvPicPr>
        <p:blipFill>
          <a:blip r:embed="rId4">
            <a:alphaModFix amt="85000"/>
            <a:extLst>
              <a:ext uri="{28A0092B-C50C-407E-A947-70E740481C1C}">
                <a14:useLocalDpi xmlns:a14="http://schemas.microsoft.com/office/drawing/2010/main" val="0"/>
              </a:ext>
            </a:extLst>
          </a:blip>
          <a:stretch>
            <a:fillRect/>
          </a:stretch>
        </p:blipFill>
        <p:spPr>
          <a:xfrm>
            <a:off x="9823997" y="-1"/>
            <a:ext cx="8463898" cy="10287000"/>
          </a:xfrm>
          <a:prstGeom prst="rect">
            <a:avLst/>
          </a:prstGeom>
        </p:spPr>
      </p:pic>
      <p:sp>
        <p:nvSpPr>
          <p:cNvPr id="21" name="Freeform 6">
            <a:extLst>
              <a:ext uri="{FF2B5EF4-FFF2-40B4-BE49-F238E27FC236}">
                <a16:creationId xmlns:a16="http://schemas.microsoft.com/office/drawing/2014/main" id="{E9FC7D32-1F42-1C23-1EE3-95B0EA5D6B7F}"/>
              </a:ext>
            </a:extLst>
          </p:cNvPr>
          <p:cNvSpPr/>
          <p:nvPr/>
        </p:nvSpPr>
        <p:spPr>
          <a:xfrm>
            <a:off x="4343641" y="7003070"/>
            <a:ext cx="457200" cy="983076"/>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sp>
        <p:nvSpPr>
          <p:cNvPr id="22" name="Freeform 6">
            <a:extLst>
              <a:ext uri="{FF2B5EF4-FFF2-40B4-BE49-F238E27FC236}">
                <a16:creationId xmlns:a16="http://schemas.microsoft.com/office/drawing/2014/main" id="{6B715BAC-99B2-F7F2-FB7C-2AAB0651E97B}"/>
              </a:ext>
            </a:extLst>
          </p:cNvPr>
          <p:cNvSpPr/>
          <p:nvPr/>
        </p:nvSpPr>
        <p:spPr>
          <a:xfrm>
            <a:off x="4800841" y="7003070"/>
            <a:ext cx="457200" cy="983076"/>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6"/>
                </a:ext>
              </a:extLst>
            </a:blip>
            <a:stretch>
              <a:fillRect l="-101941"/>
            </a:stretch>
          </a:blipFill>
        </p:spPr>
        <p:txBody>
          <a:bodyPr/>
          <a:lstStyle/>
          <a:p>
            <a:endParaRPr lang="en-US"/>
          </a:p>
        </p:txBody>
      </p:sp>
    </p:spTree>
    <p:extLst>
      <p:ext uri="{BB962C8B-B14F-4D97-AF65-F5344CB8AC3E}">
        <p14:creationId xmlns:p14="http://schemas.microsoft.com/office/powerpoint/2010/main" val="260241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61D46-32CA-A523-8443-1A94339D5ECD}"/>
            </a:ext>
          </a:extLst>
        </p:cNvPr>
        <p:cNvGrpSpPr/>
        <p:nvPr/>
      </p:nvGrpSpPr>
      <p:grpSpPr>
        <a:xfrm>
          <a:off x="0" y="0"/>
          <a:ext cx="0" cy="0"/>
          <a:chOff x="0" y="0"/>
          <a:chExt cx="0" cy="0"/>
        </a:xfrm>
      </p:grpSpPr>
      <p:sp>
        <p:nvSpPr>
          <p:cNvPr id="14" name="TextBox 14">
            <a:extLst>
              <a:ext uri="{FF2B5EF4-FFF2-40B4-BE49-F238E27FC236}">
                <a16:creationId xmlns:a16="http://schemas.microsoft.com/office/drawing/2014/main" id="{E4401BEF-2EBC-561F-4F73-ADFDA7958B93}"/>
              </a:ext>
            </a:extLst>
          </p:cNvPr>
          <p:cNvSpPr txBox="1"/>
          <p:nvPr/>
        </p:nvSpPr>
        <p:spPr>
          <a:xfrm>
            <a:off x="2916767" y="6000099"/>
            <a:ext cx="13618633" cy="3639201"/>
          </a:xfrm>
          <a:prstGeom prst="rect">
            <a:avLst/>
          </a:prstGeom>
        </p:spPr>
        <p:txBody>
          <a:bodyPr wrap="square" lIns="0" tIns="0" rIns="0" bIns="0" rtlCol="0" anchor="t">
            <a:spAutoFit/>
          </a:bodyPr>
          <a:lstStyle/>
          <a:p>
            <a:pPr marL="349173" lvl="1" indent="-174587">
              <a:lnSpc>
                <a:spcPct val="150000"/>
              </a:lnSpc>
              <a:buFont typeface="Arial"/>
              <a:buChar char="•"/>
            </a:pPr>
            <a:r>
              <a:rPr lang="en-US" sz="2000" dirty="0">
                <a:solidFill>
                  <a:srgbClr val="07272E"/>
                </a:solidFill>
                <a:latin typeface="Mulish"/>
                <a:ea typeface="Mulish"/>
                <a:cs typeface="Mulish"/>
                <a:sym typeface="Mulish"/>
              </a:rPr>
              <a:t>Effective Coordination with Design Teams</a:t>
            </a:r>
          </a:p>
          <a:p>
            <a:pPr marL="349173" lvl="1" indent="-174587">
              <a:lnSpc>
                <a:spcPct val="150000"/>
              </a:lnSpc>
              <a:buFont typeface="Arial"/>
              <a:buChar char="•"/>
            </a:pPr>
            <a:r>
              <a:rPr lang="en-US" sz="2000" dirty="0">
                <a:solidFill>
                  <a:srgbClr val="07272E"/>
                </a:solidFill>
                <a:latin typeface="Mulish"/>
                <a:ea typeface="Mulish"/>
                <a:cs typeface="Mulish"/>
                <a:sym typeface="Mulish"/>
              </a:rPr>
              <a:t>Standard-Compliant and Regular Reporting</a:t>
            </a:r>
          </a:p>
          <a:p>
            <a:pPr marL="349173" lvl="1" indent="-174587">
              <a:lnSpc>
                <a:spcPct val="150000"/>
              </a:lnSpc>
              <a:buFont typeface="Arial"/>
              <a:buChar char="•"/>
            </a:pPr>
            <a:r>
              <a:rPr lang="en-US" sz="2000" dirty="0">
                <a:solidFill>
                  <a:srgbClr val="07272E"/>
                </a:solidFill>
                <a:latin typeface="Mulish"/>
                <a:ea typeface="Mulish"/>
                <a:cs typeface="Mulish"/>
                <a:sym typeface="Mulish"/>
              </a:rPr>
              <a:t>Transparent and Monitorable Processes</a:t>
            </a:r>
          </a:p>
          <a:p>
            <a:pPr marL="349173" lvl="1" indent="-174587">
              <a:lnSpc>
                <a:spcPct val="150000"/>
              </a:lnSpc>
              <a:buFont typeface="Arial"/>
              <a:buChar char="•"/>
            </a:pPr>
            <a:r>
              <a:rPr lang="en-US" sz="2000" dirty="0">
                <a:solidFill>
                  <a:srgbClr val="07272E"/>
                </a:solidFill>
                <a:latin typeface="Mulish"/>
                <a:ea typeface="Mulish"/>
                <a:cs typeface="Mulish"/>
              </a:rPr>
              <a:t>Adherence to the Project Schedule</a:t>
            </a:r>
          </a:p>
          <a:p>
            <a:pPr marL="349173" lvl="1" indent="-174587">
              <a:lnSpc>
                <a:spcPct val="150000"/>
              </a:lnSpc>
              <a:buFont typeface="Arial"/>
              <a:buChar char="•"/>
            </a:pPr>
            <a:r>
              <a:rPr lang="en-US" sz="2000" dirty="0">
                <a:solidFill>
                  <a:srgbClr val="07272E"/>
                </a:solidFill>
                <a:latin typeface="Mulish"/>
                <a:ea typeface="Mulish"/>
                <a:cs typeface="Mulish"/>
                <a:sym typeface="Mulish"/>
              </a:rPr>
              <a:t>Effective and Efficient Use of Resources</a:t>
            </a:r>
          </a:p>
          <a:p>
            <a:pPr marL="349173" lvl="1" indent="-174587">
              <a:lnSpc>
                <a:spcPct val="150000"/>
              </a:lnSpc>
              <a:buFont typeface="Arial"/>
              <a:buChar char="•"/>
            </a:pPr>
            <a:r>
              <a:rPr lang="en-US" sz="2000" dirty="0">
                <a:solidFill>
                  <a:srgbClr val="07272E"/>
                </a:solidFill>
                <a:latin typeface="Mulish"/>
                <a:ea typeface="Mulish"/>
                <a:cs typeface="Mulish"/>
              </a:rPr>
              <a:t>Minimizing Legal and Technical Risks</a:t>
            </a:r>
            <a:endParaRPr lang="en-US" sz="2000" dirty="0">
              <a:solidFill>
                <a:srgbClr val="07272E"/>
              </a:solidFill>
              <a:latin typeface="Mulish"/>
              <a:ea typeface="Mulish"/>
              <a:cs typeface="Mulish"/>
              <a:sym typeface="Mulish"/>
            </a:endParaRPr>
          </a:p>
          <a:p>
            <a:pPr marL="349173" lvl="1" indent="-174587">
              <a:lnSpc>
                <a:spcPct val="150000"/>
              </a:lnSpc>
              <a:buFont typeface="Arial"/>
              <a:buChar char="•"/>
            </a:pPr>
            <a:r>
              <a:rPr lang="en-US" sz="2000" dirty="0">
                <a:solidFill>
                  <a:srgbClr val="07272E"/>
                </a:solidFill>
                <a:latin typeface="Mulish"/>
                <a:ea typeface="Mulish"/>
                <a:cs typeface="Mulish"/>
                <a:sym typeface="Mulish"/>
              </a:rPr>
              <a:t>Compliance with Quality Standards and High Reliability</a:t>
            </a:r>
          </a:p>
          <a:p>
            <a:pPr marL="349173" lvl="1" indent="-174587">
              <a:lnSpc>
                <a:spcPct val="150000"/>
              </a:lnSpc>
              <a:buFont typeface="Arial"/>
              <a:buChar char="•"/>
            </a:pPr>
            <a:r>
              <a:rPr lang="en-US" sz="2000" dirty="0">
                <a:solidFill>
                  <a:srgbClr val="07272E"/>
                </a:solidFill>
                <a:latin typeface="Mulish"/>
                <a:ea typeface="Mulish"/>
                <a:cs typeface="Mulish"/>
              </a:rPr>
              <a:t>Seamless Handover and Operation Processes</a:t>
            </a:r>
            <a:endParaRPr lang="en-US" sz="2000" dirty="0">
              <a:solidFill>
                <a:srgbClr val="07272E"/>
              </a:solidFill>
              <a:latin typeface="Mulish"/>
              <a:ea typeface="Mulish"/>
              <a:cs typeface="Mulish"/>
              <a:sym typeface="Mulish"/>
            </a:endParaRPr>
          </a:p>
        </p:txBody>
      </p:sp>
      <p:grpSp>
        <p:nvGrpSpPr>
          <p:cNvPr id="15" name="Group 15">
            <a:extLst>
              <a:ext uri="{FF2B5EF4-FFF2-40B4-BE49-F238E27FC236}">
                <a16:creationId xmlns:a16="http://schemas.microsoft.com/office/drawing/2014/main" id="{82A6B8B6-C06C-18DE-1BE0-4C04AD55859D}"/>
              </a:ext>
            </a:extLst>
          </p:cNvPr>
          <p:cNvGrpSpPr>
            <a:grpSpLocks noChangeAspect="1"/>
          </p:cNvGrpSpPr>
          <p:nvPr/>
        </p:nvGrpSpPr>
        <p:grpSpPr>
          <a:xfrm rot="-5400000">
            <a:off x="12210940" y="38100"/>
            <a:ext cx="6000859" cy="6000859"/>
            <a:chOff x="0" y="0"/>
            <a:chExt cx="6350000" cy="6350000"/>
          </a:xfrm>
        </p:grpSpPr>
        <p:sp>
          <p:nvSpPr>
            <p:cNvPr id="16" name="Freeform 16">
              <a:extLst>
                <a:ext uri="{FF2B5EF4-FFF2-40B4-BE49-F238E27FC236}">
                  <a16:creationId xmlns:a16="http://schemas.microsoft.com/office/drawing/2014/main" id="{3F7816FC-3DB7-A29E-FBA3-EFE2FDD01EFF}"/>
                </a:ext>
              </a:extLst>
            </p:cNvPr>
            <p:cNvSpPr/>
            <p:nvPr/>
          </p:nvSpPr>
          <p:spPr>
            <a:xfrm rot="5400000">
              <a:off x="-95377" y="-95377"/>
              <a:ext cx="6540754" cy="6540754"/>
            </a:xfrm>
            <a:custGeom>
              <a:avLst/>
              <a:gdLst/>
              <a:ahLst/>
              <a:cxnLst/>
              <a:rect l="l" t="t" r="r" b="b"/>
              <a:pathLst>
                <a:path w="6540754" h="6540754">
                  <a:moveTo>
                    <a:pt x="0" y="0"/>
                  </a:moveTo>
                  <a:lnTo>
                    <a:pt x="6540754" y="6540754"/>
                  </a:lnTo>
                  <a:lnTo>
                    <a:pt x="6540754" y="0"/>
                  </a:lnTo>
                  <a:close/>
                </a:path>
              </a:pathLst>
            </a:custGeom>
            <a:blipFill>
              <a:blip r:embed="rId2"/>
              <a:stretch>
                <a:fillRect t="-27656" r="-126944"/>
              </a:stretch>
            </a:blipFill>
          </p:spPr>
          <p:txBody>
            <a:bodyPr/>
            <a:lstStyle/>
            <a:p>
              <a:endParaRPr lang="en-US"/>
            </a:p>
          </p:txBody>
        </p:sp>
      </p:grpSp>
      <p:sp>
        <p:nvSpPr>
          <p:cNvPr id="17" name="TextBox 17">
            <a:extLst>
              <a:ext uri="{FF2B5EF4-FFF2-40B4-BE49-F238E27FC236}">
                <a16:creationId xmlns:a16="http://schemas.microsoft.com/office/drawing/2014/main" id="{7DD6B349-76F4-D727-D6EC-047FF632E332}"/>
              </a:ext>
            </a:extLst>
          </p:cNvPr>
          <p:cNvSpPr txBox="1"/>
          <p:nvPr/>
        </p:nvSpPr>
        <p:spPr>
          <a:xfrm>
            <a:off x="2764368" y="2360721"/>
            <a:ext cx="6303432" cy="2715872"/>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Design Planning</a:t>
            </a:r>
          </a:p>
          <a:p>
            <a:pPr marL="367029" lvl="1" indent="-183514">
              <a:lnSpc>
                <a:spcPct val="150000"/>
              </a:lnSpc>
              <a:buFont typeface="Arial"/>
              <a:buChar char="•"/>
            </a:pPr>
            <a:r>
              <a:rPr lang="en-US" sz="2000" dirty="0">
                <a:solidFill>
                  <a:srgbClr val="07272E"/>
                </a:solidFill>
                <a:latin typeface="Mulish"/>
                <a:ea typeface="Mulish"/>
                <a:cs typeface="Mulish"/>
                <a:sym typeface="Mulish"/>
              </a:rPr>
              <a:t>Management of Design Team</a:t>
            </a:r>
          </a:p>
          <a:p>
            <a:pPr marL="367029" lvl="1" indent="-183514">
              <a:lnSpc>
                <a:spcPct val="150000"/>
              </a:lnSpc>
              <a:buFont typeface="Arial"/>
              <a:buChar char="•"/>
            </a:pPr>
            <a:r>
              <a:rPr lang="en-US" sz="2000" dirty="0">
                <a:solidFill>
                  <a:srgbClr val="07272E"/>
                </a:solidFill>
                <a:latin typeface="Mulish"/>
                <a:ea typeface="Mulish"/>
                <a:cs typeface="Mulish"/>
                <a:sym typeface="Mulish"/>
              </a:rPr>
              <a:t>Preparation of Design Work </a:t>
            </a:r>
            <a:r>
              <a:rPr lang="tr-TR" sz="2000" dirty="0">
                <a:solidFill>
                  <a:srgbClr val="07272E"/>
                </a:solidFill>
                <a:latin typeface="Mulish"/>
                <a:ea typeface="Mulish"/>
                <a:cs typeface="Mulish"/>
                <a:sym typeface="Mulish"/>
              </a:rPr>
              <a:t>Schedule</a:t>
            </a:r>
            <a:endParaRPr lang="en-US" sz="2000" dirty="0">
              <a:solidFill>
                <a:srgbClr val="07272E"/>
              </a:solidFill>
              <a:latin typeface="Mulish"/>
              <a:ea typeface="Mulish"/>
              <a:cs typeface="Mulish"/>
              <a:sym typeface="Mulish"/>
            </a:endParaRPr>
          </a:p>
          <a:p>
            <a:pPr marL="367029" lvl="1" indent="-183514">
              <a:lnSpc>
                <a:spcPct val="150000"/>
              </a:lnSpc>
              <a:buFont typeface="Arial"/>
              <a:buChar char="•"/>
            </a:pPr>
            <a:r>
              <a:rPr lang="en-US" sz="2000" dirty="0">
                <a:solidFill>
                  <a:srgbClr val="07272E"/>
                </a:solidFill>
                <a:latin typeface="Mulish"/>
                <a:ea typeface="Mulish"/>
                <a:cs typeface="Mulish"/>
                <a:sym typeface="Mulish"/>
              </a:rPr>
              <a:t>Design Review Support and Value Engineering </a:t>
            </a:r>
          </a:p>
          <a:p>
            <a:pPr marL="367029" lvl="1" indent="-183514">
              <a:lnSpc>
                <a:spcPct val="150000"/>
              </a:lnSpc>
              <a:buFont typeface="Arial"/>
              <a:buChar char="•"/>
            </a:pPr>
            <a:r>
              <a:rPr lang="en-US" sz="2000" dirty="0">
                <a:solidFill>
                  <a:srgbClr val="07272E"/>
                </a:solidFill>
                <a:latin typeface="Mulish"/>
                <a:ea typeface="Mulish"/>
                <a:cs typeface="Mulish"/>
                <a:sym typeface="Mulish"/>
              </a:rPr>
              <a:t>Change Order Management</a:t>
            </a:r>
          </a:p>
          <a:p>
            <a:pPr marL="367029" lvl="1" indent="-183514">
              <a:lnSpc>
                <a:spcPct val="150000"/>
              </a:lnSpc>
              <a:buFont typeface="Arial"/>
              <a:buChar char="•"/>
            </a:pPr>
            <a:endParaRPr lang="en-US" sz="2000" dirty="0">
              <a:solidFill>
                <a:srgbClr val="07272E"/>
              </a:solidFill>
              <a:latin typeface="Mulish"/>
              <a:ea typeface="Mulish"/>
              <a:cs typeface="Mulish"/>
              <a:sym typeface="Mulish"/>
            </a:endParaRPr>
          </a:p>
        </p:txBody>
      </p:sp>
      <p:sp>
        <p:nvSpPr>
          <p:cNvPr id="18" name="TextBox 18">
            <a:extLst>
              <a:ext uri="{FF2B5EF4-FFF2-40B4-BE49-F238E27FC236}">
                <a16:creationId xmlns:a16="http://schemas.microsoft.com/office/drawing/2014/main" id="{ED8D7633-C45E-FAD6-1742-997CFEBEB89B}"/>
              </a:ext>
            </a:extLst>
          </p:cNvPr>
          <p:cNvSpPr txBox="1"/>
          <p:nvPr/>
        </p:nvSpPr>
        <p:spPr>
          <a:xfrm>
            <a:off x="3041515" y="1906554"/>
            <a:ext cx="5279803" cy="371705"/>
          </a:xfrm>
          <a:prstGeom prst="rect">
            <a:avLst/>
          </a:prstGeom>
        </p:spPr>
        <p:txBody>
          <a:bodyPr wrap="square" lIns="0" tIns="0" rIns="0" bIns="0" rtlCol="0" anchor="t">
            <a:spAutoFit/>
          </a:bodyPr>
          <a:lstStyle/>
          <a:p>
            <a:pPr>
              <a:lnSpc>
                <a:spcPts val="3079"/>
              </a:lnSpc>
              <a:spcBef>
                <a:spcPct val="0"/>
              </a:spcBef>
            </a:pPr>
            <a:r>
              <a:rPr lang="en-US" sz="2400" b="1" i="1" u="sng" dirty="0">
                <a:solidFill>
                  <a:srgbClr val="E56B59"/>
                </a:solidFill>
                <a:latin typeface="Mulish" panose="020B0604020202020204" charset="-94"/>
                <a:ea typeface="Open Sans Bold Italics"/>
                <a:cs typeface="Open Sans Bold Italics"/>
                <a:sym typeface="Open Sans Bold Italics"/>
              </a:rPr>
              <a:t>Engineering Management Services</a:t>
            </a:r>
          </a:p>
        </p:txBody>
      </p:sp>
      <p:sp>
        <p:nvSpPr>
          <p:cNvPr id="19" name="TextBox 19">
            <a:extLst>
              <a:ext uri="{FF2B5EF4-FFF2-40B4-BE49-F238E27FC236}">
                <a16:creationId xmlns:a16="http://schemas.microsoft.com/office/drawing/2014/main" id="{E474C9FE-D74A-6A87-2943-C1E432355BC6}"/>
              </a:ext>
            </a:extLst>
          </p:cNvPr>
          <p:cNvSpPr txBox="1"/>
          <p:nvPr/>
        </p:nvSpPr>
        <p:spPr>
          <a:xfrm>
            <a:off x="8610601" y="2360721"/>
            <a:ext cx="6913032" cy="3639201"/>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rPr>
              <a:t>Site and Design Team </a:t>
            </a:r>
            <a:r>
              <a:rPr lang="en-US" sz="2000" dirty="0">
                <a:solidFill>
                  <a:srgbClr val="07272E"/>
                </a:solidFill>
                <a:latin typeface="Mulish"/>
                <a:ea typeface="Mulish"/>
                <a:cs typeface="Mulish"/>
                <a:sym typeface="Mulish"/>
              </a:rPr>
              <a:t>Coordination</a:t>
            </a:r>
          </a:p>
          <a:p>
            <a:pPr marL="367029" lvl="1" indent="-183514">
              <a:lnSpc>
                <a:spcPct val="150000"/>
              </a:lnSpc>
              <a:buFont typeface="Arial"/>
              <a:buChar char="•"/>
            </a:pPr>
            <a:r>
              <a:rPr lang="en-US" sz="2000" dirty="0">
                <a:solidFill>
                  <a:srgbClr val="07272E"/>
                </a:solidFill>
                <a:latin typeface="Mulish"/>
                <a:ea typeface="Mulish"/>
                <a:cs typeface="Mulish"/>
                <a:sym typeface="Mulish"/>
              </a:rPr>
              <a:t>Review of Shop Drawings and Material Submittals In Accordance With Technical Specifications</a:t>
            </a:r>
          </a:p>
          <a:p>
            <a:pPr marL="367029" lvl="1" indent="-183514">
              <a:lnSpc>
                <a:spcPct val="150000"/>
              </a:lnSpc>
              <a:buFont typeface="Arial"/>
              <a:buChar char="•"/>
            </a:pPr>
            <a:r>
              <a:rPr lang="en-US" sz="2000" dirty="0">
                <a:solidFill>
                  <a:srgbClr val="07272E"/>
                </a:solidFill>
                <a:latin typeface="Mulish"/>
                <a:ea typeface="Mulish"/>
                <a:cs typeface="Mulish"/>
                <a:sym typeface="Mulish"/>
              </a:rPr>
              <a:t>Managing RFI Process With Engineering Team</a:t>
            </a:r>
          </a:p>
          <a:p>
            <a:pPr marL="367029" lvl="1" indent="-183514">
              <a:lnSpc>
                <a:spcPct val="150000"/>
              </a:lnSpc>
              <a:buFont typeface="Arial"/>
              <a:buChar char="•"/>
            </a:pPr>
            <a:r>
              <a:rPr lang="en-US" sz="2000" dirty="0">
                <a:solidFill>
                  <a:srgbClr val="07272E"/>
                </a:solidFill>
                <a:latin typeface="Mulish"/>
                <a:ea typeface="Mulish"/>
                <a:cs typeface="Mulish"/>
                <a:sym typeface="Mulish"/>
              </a:rPr>
              <a:t>Management of Technical Variation</a:t>
            </a:r>
          </a:p>
          <a:p>
            <a:pPr marL="367029" lvl="1" indent="-183514">
              <a:lnSpc>
                <a:spcPct val="150000"/>
              </a:lnSpc>
              <a:buFont typeface="Arial"/>
              <a:buChar char="•"/>
            </a:pPr>
            <a:r>
              <a:rPr lang="en-US" sz="2000" dirty="0">
                <a:solidFill>
                  <a:srgbClr val="07272E"/>
                </a:solidFill>
                <a:latin typeface="Mulish"/>
                <a:ea typeface="Mulish"/>
                <a:cs typeface="Mulish"/>
                <a:sym typeface="Mulish"/>
              </a:rPr>
              <a:t>Assistance with Preparation of Operation Manuals and Acceptance Processes </a:t>
            </a:r>
          </a:p>
          <a:p>
            <a:pPr marL="183515" lvl="1">
              <a:lnSpc>
                <a:spcPct val="150000"/>
              </a:lnSpc>
            </a:pPr>
            <a:endParaRPr lang="en-US" sz="2000" dirty="0">
              <a:solidFill>
                <a:srgbClr val="07272E"/>
              </a:solidFill>
              <a:latin typeface="Mulish"/>
              <a:ea typeface="Mulish"/>
              <a:cs typeface="Mulish"/>
              <a:sym typeface="Mulish"/>
            </a:endParaRPr>
          </a:p>
        </p:txBody>
      </p:sp>
      <p:sp>
        <p:nvSpPr>
          <p:cNvPr id="20" name="TextBox 20">
            <a:extLst>
              <a:ext uri="{FF2B5EF4-FFF2-40B4-BE49-F238E27FC236}">
                <a16:creationId xmlns:a16="http://schemas.microsoft.com/office/drawing/2014/main" id="{4A881250-7BB2-7189-05BD-309B61EE0857}"/>
              </a:ext>
            </a:extLst>
          </p:cNvPr>
          <p:cNvSpPr txBox="1"/>
          <p:nvPr/>
        </p:nvSpPr>
        <p:spPr>
          <a:xfrm>
            <a:off x="3077075" y="5544284"/>
            <a:ext cx="4130335" cy="379399"/>
          </a:xfrm>
          <a:prstGeom prst="rect">
            <a:avLst/>
          </a:prstGeom>
        </p:spPr>
        <p:txBody>
          <a:bodyPr lIns="0" tIns="0" rIns="0" bIns="0" rtlCol="0" anchor="t">
            <a:spAutoFit/>
          </a:bodyPr>
          <a:lstStyle/>
          <a:p>
            <a:pPr>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tr-TR"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grpSp>
        <p:nvGrpSpPr>
          <p:cNvPr id="21" name="Group 21">
            <a:extLst>
              <a:ext uri="{FF2B5EF4-FFF2-40B4-BE49-F238E27FC236}">
                <a16:creationId xmlns:a16="http://schemas.microsoft.com/office/drawing/2014/main" id="{B18CB72C-DD94-C672-0AD3-831F62E72B49}"/>
              </a:ext>
            </a:extLst>
          </p:cNvPr>
          <p:cNvGrpSpPr/>
          <p:nvPr/>
        </p:nvGrpSpPr>
        <p:grpSpPr>
          <a:xfrm>
            <a:off x="1230453" y="534657"/>
            <a:ext cx="2113821" cy="47625"/>
            <a:chOff x="0" y="0"/>
            <a:chExt cx="556727" cy="12543"/>
          </a:xfrm>
        </p:grpSpPr>
        <p:sp>
          <p:nvSpPr>
            <p:cNvPr id="22" name="Freeform 22">
              <a:extLst>
                <a:ext uri="{FF2B5EF4-FFF2-40B4-BE49-F238E27FC236}">
                  <a16:creationId xmlns:a16="http://schemas.microsoft.com/office/drawing/2014/main" id="{3A3B63EA-CA74-C428-F1F4-BEFF7B5D70CD}"/>
                </a:ext>
              </a:extLst>
            </p:cNvPr>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23" name="TextBox 23">
              <a:extLst>
                <a:ext uri="{FF2B5EF4-FFF2-40B4-BE49-F238E27FC236}">
                  <a16:creationId xmlns:a16="http://schemas.microsoft.com/office/drawing/2014/main" id="{033E19C8-6AD2-F5E0-0D21-6CE5AA4C68A5}"/>
                </a:ext>
              </a:extLst>
            </p:cNvPr>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24">
            <a:extLst>
              <a:ext uri="{FF2B5EF4-FFF2-40B4-BE49-F238E27FC236}">
                <a16:creationId xmlns:a16="http://schemas.microsoft.com/office/drawing/2014/main" id="{E8479151-BC7D-85EE-F897-C3B0C3178BB1}"/>
              </a:ext>
            </a:extLst>
          </p:cNvPr>
          <p:cNvSpPr txBox="1"/>
          <p:nvPr/>
        </p:nvSpPr>
        <p:spPr>
          <a:xfrm>
            <a:off x="1217530" y="782307"/>
            <a:ext cx="15622670" cy="613566"/>
          </a:xfrm>
          <a:prstGeom prst="rect">
            <a:avLst/>
          </a:prstGeom>
        </p:spPr>
        <p:txBody>
          <a:bodyPr lIns="0" tIns="0" rIns="0" bIns="0" rtlCol="0" anchor="t">
            <a:spAutoFit/>
          </a:bodyPr>
          <a:lstStyle/>
          <a:p>
            <a:pPr>
              <a:lnSpc>
                <a:spcPts val="4959"/>
              </a:lnSpc>
            </a:pPr>
            <a:r>
              <a:rPr lang="en-US" sz="4000" b="1" cap="all" dirty="0">
                <a:solidFill>
                  <a:srgbClr val="07272E"/>
                </a:solidFill>
                <a:latin typeface="Mulish" pitchFamily="2" charset="-94"/>
              </a:rPr>
              <a:t>ENGINEERING MANAGEMENT</a:t>
            </a:r>
            <a:endParaRPr lang="en-US" sz="3999" b="1" dirty="0">
              <a:solidFill>
                <a:srgbClr val="07272E"/>
              </a:solidFill>
              <a:latin typeface="Mulish" pitchFamily="2" charset="-94"/>
              <a:ea typeface="Inter Bold"/>
              <a:cs typeface="Inter Bold"/>
              <a:sym typeface="Inter Bold"/>
            </a:endParaRPr>
          </a:p>
        </p:txBody>
      </p:sp>
      <p:grpSp>
        <p:nvGrpSpPr>
          <p:cNvPr id="28" name="Group 28">
            <a:extLst>
              <a:ext uri="{FF2B5EF4-FFF2-40B4-BE49-F238E27FC236}">
                <a16:creationId xmlns:a16="http://schemas.microsoft.com/office/drawing/2014/main" id="{2D63731B-3606-A3D1-56E8-75D79AB4E369}"/>
              </a:ext>
            </a:extLst>
          </p:cNvPr>
          <p:cNvGrpSpPr/>
          <p:nvPr/>
        </p:nvGrpSpPr>
        <p:grpSpPr>
          <a:xfrm>
            <a:off x="0" y="0"/>
            <a:ext cx="181593" cy="10287000"/>
            <a:chOff x="0" y="0"/>
            <a:chExt cx="47827" cy="2709333"/>
          </a:xfrm>
        </p:grpSpPr>
        <p:sp>
          <p:nvSpPr>
            <p:cNvPr id="29" name="Freeform 29">
              <a:extLst>
                <a:ext uri="{FF2B5EF4-FFF2-40B4-BE49-F238E27FC236}">
                  <a16:creationId xmlns:a16="http://schemas.microsoft.com/office/drawing/2014/main" id="{6ED13074-D1DF-1BF0-D123-14BE3EA5BF6E}"/>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30" name="TextBox 30">
              <a:extLst>
                <a:ext uri="{FF2B5EF4-FFF2-40B4-BE49-F238E27FC236}">
                  <a16:creationId xmlns:a16="http://schemas.microsoft.com/office/drawing/2014/main" id="{56A2317D-40CB-E620-9608-20E2816EAB90}"/>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32" name="Freeform 6">
            <a:extLst>
              <a:ext uri="{FF2B5EF4-FFF2-40B4-BE49-F238E27FC236}">
                <a16:creationId xmlns:a16="http://schemas.microsoft.com/office/drawing/2014/main" id="{6FB448BA-E7DF-571F-77B4-D9A49C23D003}"/>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p>
        </p:txBody>
      </p:sp>
      <p:sp>
        <p:nvSpPr>
          <p:cNvPr id="33" name="Freeform 6">
            <a:extLst>
              <a:ext uri="{FF2B5EF4-FFF2-40B4-BE49-F238E27FC236}">
                <a16:creationId xmlns:a16="http://schemas.microsoft.com/office/drawing/2014/main" id="{D3DCF2C4-E095-BC46-2F55-04390695E6CD}"/>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grpSp>
        <p:nvGrpSpPr>
          <p:cNvPr id="35" name="Group 11">
            <a:extLst>
              <a:ext uri="{FF2B5EF4-FFF2-40B4-BE49-F238E27FC236}">
                <a16:creationId xmlns:a16="http://schemas.microsoft.com/office/drawing/2014/main" id="{BD7180ED-C445-4758-A477-F15D3F5931B3}"/>
              </a:ext>
            </a:extLst>
          </p:cNvPr>
          <p:cNvGrpSpPr/>
          <p:nvPr/>
        </p:nvGrpSpPr>
        <p:grpSpPr>
          <a:xfrm>
            <a:off x="1221317" y="5579838"/>
            <a:ext cx="1543050" cy="1543050"/>
            <a:chOff x="0" y="0"/>
            <a:chExt cx="812800" cy="812800"/>
          </a:xfrm>
        </p:grpSpPr>
        <p:sp>
          <p:nvSpPr>
            <p:cNvPr id="36" name="Freeform 12">
              <a:extLst>
                <a:ext uri="{FF2B5EF4-FFF2-40B4-BE49-F238E27FC236}">
                  <a16:creationId xmlns:a16="http://schemas.microsoft.com/office/drawing/2014/main" id="{521B230B-888B-B4D2-9D73-1DA147F5847C}"/>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37" name="TextBox 13">
              <a:extLst>
                <a:ext uri="{FF2B5EF4-FFF2-40B4-BE49-F238E27FC236}">
                  <a16:creationId xmlns:a16="http://schemas.microsoft.com/office/drawing/2014/main" id="{B0D77D7C-5676-F258-32CB-82ED81BFE1EC}"/>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8" name="Freeform 15">
            <a:extLst>
              <a:ext uri="{FF2B5EF4-FFF2-40B4-BE49-F238E27FC236}">
                <a16:creationId xmlns:a16="http://schemas.microsoft.com/office/drawing/2014/main" id="{84818DE7-62F1-4C59-53D8-5748E1623D28}"/>
              </a:ext>
            </a:extLst>
          </p:cNvPr>
          <p:cNvSpPr/>
          <p:nvPr/>
        </p:nvSpPr>
        <p:spPr>
          <a:xfrm>
            <a:off x="1699684" y="5921888"/>
            <a:ext cx="591466" cy="883985"/>
          </a:xfrm>
          <a:custGeom>
            <a:avLst/>
            <a:gdLst/>
            <a:ahLst/>
            <a:cxnLst/>
            <a:rect l="l" t="t" r="r" b="b"/>
            <a:pathLst>
              <a:path w="591466" h="883985">
                <a:moveTo>
                  <a:pt x="0" y="0"/>
                </a:moveTo>
                <a:lnTo>
                  <a:pt x="591466" y="0"/>
                </a:lnTo>
                <a:lnTo>
                  <a:pt x="591466" y="883984"/>
                </a:lnTo>
                <a:lnTo>
                  <a:pt x="0" y="8839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9">
            <a:extLst>
              <a:ext uri="{FF2B5EF4-FFF2-40B4-BE49-F238E27FC236}">
                <a16:creationId xmlns:a16="http://schemas.microsoft.com/office/drawing/2014/main" id="{94396EF3-ED81-1F14-2F54-7B51F3CA5C0E}"/>
              </a:ext>
            </a:extLst>
          </p:cNvPr>
          <p:cNvGrpSpPr/>
          <p:nvPr/>
        </p:nvGrpSpPr>
        <p:grpSpPr>
          <a:xfrm>
            <a:off x="1221317" y="1872324"/>
            <a:ext cx="1543050" cy="1615381"/>
            <a:chOff x="1247775" y="1872324"/>
            <a:chExt cx="1543050" cy="1615381"/>
          </a:xfrm>
        </p:grpSpPr>
        <p:grpSp>
          <p:nvGrpSpPr>
            <p:cNvPr id="2" name="Group 2">
              <a:extLst>
                <a:ext uri="{FF2B5EF4-FFF2-40B4-BE49-F238E27FC236}">
                  <a16:creationId xmlns:a16="http://schemas.microsoft.com/office/drawing/2014/main" id="{FD4A3E74-0E96-5749-0431-75081B8041DF}"/>
                </a:ext>
              </a:extLst>
            </p:cNvPr>
            <p:cNvGrpSpPr/>
            <p:nvPr/>
          </p:nvGrpSpPr>
          <p:grpSpPr>
            <a:xfrm>
              <a:off x="1247775" y="1872324"/>
              <a:ext cx="1543050" cy="1615381"/>
              <a:chOff x="0" y="-38100"/>
              <a:chExt cx="812800" cy="850900"/>
            </a:xfrm>
          </p:grpSpPr>
          <p:sp>
            <p:nvSpPr>
              <p:cNvPr id="3" name="Freeform 3">
                <a:extLst>
                  <a:ext uri="{FF2B5EF4-FFF2-40B4-BE49-F238E27FC236}">
                    <a16:creationId xmlns:a16="http://schemas.microsoft.com/office/drawing/2014/main" id="{21FD4585-6EE7-D9D0-D8DA-9287EAAF90A7}"/>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dirty="0"/>
              </a:p>
            </p:txBody>
          </p:sp>
          <p:sp>
            <p:nvSpPr>
              <p:cNvPr id="4" name="TextBox 4">
                <a:extLst>
                  <a:ext uri="{FF2B5EF4-FFF2-40B4-BE49-F238E27FC236}">
                    <a16:creationId xmlns:a16="http://schemas.microsoft.com/office/drawing/2014/main" id="{EE433272-737F-C12F-5DDA-8268AE519013}"/>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dirty="0"/>
              </a:p>
            </p:txBody>
          </p:sp>
        </p:grpSp>
        <p:sp>
          <p:nvSpPr>
            <p:cNvPr id="9" name="Freeform 16">
              <a:extLst>
                <a:ext uri="{FF2B5EF4-FFF2-40B4-BE49-F238E27FC236}">
                  <a16:creationId xmlns:a16="http://schemas.microsoft.com/office/drawing/2014/main" id="{2D1A5973-2F8B-F491-CF5E-2A381E12B7EF}"/>
                </a:ext>
              </a:extLst>
            </p:cNvPr>
            <p:cNvSpPr/>
            <p:nvPr/>
          </p:nvSpPr>
          <p:spPr>
            <a:xfrm>
              <a:off x="1510805" y="2224097"/>
              <a:ext cx="1022140" cy="911834"/>
            </a:xfrm>
            <a:custGeom>
              <a:avLst/>
              <a:gdLst/>
              <a:ahLst/>
              <a:cxnLst/>
              <a:rect l="l" t="t" r="r" b="b"/>
              <a:pathLst>
                <a:path w="1022140" h="911834">
                  <a:moveTo>
                    <a:pt x="0" y="0"/>
                  </a:moveTo>
                  <a:lnTo>
                    <a:pt x="1022140" y="0"/>
                  </a:lnTo>
                  <a:lnTo>
                    <a:pt x="1022140" y="911834"/>
                  </a:lnTo>
                  <a:lnTo>
                    <a:pt x="0" y="91183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Tree>
    <p:extLst>
      <p:ext uri="{BB962C8B-B14F-4D97-AF65-F5344CB8AC3E}">
        <p14:creationId xmlns:p14="http://schemas.microsoft.com/office/powerpoint/2010/main" val="3755049689"/>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1000"/>
                                        <p:tgtEl>
                                          <p:spTgt spid="21"/>
                                        </p:tgtEl>
                                      </p:cBhvr>
                                    </p:animEffect>
                                    <p:anim calcmode="lin" valueType="num">
                                      <p:cBhvr>
                                        <p:cTn id="13" dur="1000" fill="hold"/>
                                        <p:tgtEl>
                                          <p:spTgt spid="21"/>
                                        </p:tgtEl>
                                        <p:attrNameLst>
                                          <p:attrName>ppt_x</p:attrName>
                                        </p:attrNameLst>
                                      </p:cBhvr>
                                      <p:tavLst>
                                        <p:tav tm="0">
                                          <p:val>
                                            <p:strVal val="#ppt_x"/>
                                          </p:val>
                                        </p:tav>
                                        <p:tav tm="100000">
                                          <p:val>
                                            <p:strVal val="#ppt_x"/>
                                          </p:val>
                                        </p:tav>
                                      </p:tavLst>
                                    </p:anim>
                                    <p:anim calcmode="lin" valueType="num">
                                      <p:cBhvr>
                                        <p:cTn id="14" dur="100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1)">
                                      <p:cBhvr>
                                        <p:cTn id="24" dur="1500"/>
                                        <p:tgtEl>
                                          <p:spTgt spid="10"/>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21" presetClass="entr" presetSubtype="1"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heel(1)">
                                      <p:cBhvr>
                                        <p:cTn id="44" dur="1500"/>
                                        <p:tgtEl>
                                          <p:spTgt spid="38"/>
                                        </p:tgtEl>
                                      </p:cBhvr>
                                    </p:animEffect>
                                  </p:childTnLst>
                                </p:cTn>
                              </p:par>
                              <p:par>
                                <p:cTn id="45" presetID="21" presetClass="entr" presetSubtype="1"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heel(1)">
                                      <p:cBhvr>
                                        <p:cTn id="47" dur="1500"/>
                                        <p:tgtEl>
                                          <p:spTgt spid="35"/>
                                        </p:tgtEl>
                                      </p:cBhvr>
                                    </p:animEffect>
                                  </p:childTnLst>
                                </p:cTn>
                              </p:par>
                            </p:childTnLst>
                          </p:cTn>
                        </p:par>
                        <p:par>
                          <p:cTn id="48" fill="hold">
                            <p:stCondLst>
                              <p:cond delay="6000"/>
                            </p:stCondLst>
                            <p:childTnLst>
                              <p:par>
                                <p:cTn id="49" presetID="42" presetClass="entr" presetSubtype="0"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childTnLst>
                          </p:cTn>
                        </p:par>
                        <p:par>
                          <p:cTn id="59" fill="hold">
                            <p:stCondLst>
                              <p:cond delay="7000"/>
                            </p:stCondLst>
                            <p:childTnLst>
                              <p:par>
                                <p:cTn id="60" presetID="10" presetClass="entr" presetSubtype="0"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par>
                          <p:cTn id="63" fill="hold">
                            <p:stCondLst>
                              <p:cond delay="7500"/>
                            </p:stCondLst>
                            <p:childTnLst>
                              <p:par>
                                <p:cTn id="64" presetID="10" presetClass="entr" presetSubtype="0"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p:bldP spid="20" grpId="0"/>
      <p:bldP spid="24" grpId="0"/>
      <p:bldP spid="32" grpId="0" animBg="1"/>
      <p:bldP spid="33" grpId="0" animBg="1"/>
      <p:bldP spid="3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839549" y="4054698"/>
            <a:ext cx="1543050" cy="1543050"/>
            <a:chOff x="0" y="0"/>
            <a:chExt cx="812800" cy="812800"/>
          </a:xfrm>
        </p:grpSpPr>
        <p:sp>
          <p:nvSpPr>
            <p:cNvPr id="6" name="Freeform 6"/>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a:p>
          </p:txBody>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dirty="0"/>
            </a:p>
          </p:txBody>
        </p:sp>
      </p:grpSp>
      <p:sp>
        <p:nvSpPr>
          <p:cNvPr id="16" name="TextBox 16"/>
          <p:cNvSpPr txBox="1"/>
          <p:nvPr/>
        </p:nvSpPr>
        <p:spPr>
          <a:xfrm>
            <a:off x="11886373" y="4536334"/>
            <a:ext cx="5299730" cy="4568943"/>
          </a:xfrm>
          <a:prstGeom prst="rect">
            <a:avLst/>
          </a:prstGeom>
        </p:spPr>
        <p:txBody>
          <a:bodyPr wrap="square" lIns="0" tIns="0" rIns="0" bIns="0" rtlCol="0" anchor="t">
            <a:spAutoFit/>
          </a:bodyPr>
          <a:lstStyle/>
          <a:p>
            <a:pPr marL="327584" lvl="1" indent="-163792">
              <a:lnSpc>
                <a:spcPct val="150000"/>
              </a:lnSpc>
              <a:buFont typeface="Arial"/>
              <a:buChar char="•"/>
            </a:pPr>
            <a:r>
              <a:rPr lang="en-US" sz="2000" dirty="0">
                <a:solidFill>
                  <a:srgbClr val="07272E"/>
                </a:solidFill>
                <a:latin typeface="Mulish"/>
                <a:ea typeface="Mulish"/>
                <a:cs typeface="Mulish"/>
                <a:sym typeface="Mulish"/>
              </a:rPr>
              <a:t>Compliant with Commitment and </a:t>
            </a:r>
            <a:endParaRPr lang="tr-TR" sz="2000" dirty="0">
              <a:solidFill>
                <a:srgbClr val="07272E"/>
              </a:solidFill>
              <a:latin typeface="Mulish"/>
              <a:ea typeface="Mulish"/>
              <a:cs typeface="Mulish"/>
              <a:sym typeface="Mulish"/>
            </a:endParaRPr>
          </a:p>
          <a:p>
            <a:pPr marL="163792" lvl="1">
              <a:lnSpc>
                <a:spcPct val="150000"/>
              </a:lnSpc>
            </a:pPr>
            <a:r>
              <a:rPr lang="tr-TR" sz="2000" dirty="0">
                <a:solidFill>
                  <a:srgbClr val="07272E"/>
                </a:solidFill>
                <a:latin typeface="Mulish"/>
                <a:ea typeface="Mulish"/>
                <a:cs typeface="Mulish"/>
                <a:sym typeface="Mulish"/>
              </a:rPr>
              <a:t>   </a:t>
            </a:r>
            <a:r>
              <a:rPr lang="en-US" sz="2000" dirty="0">
                <a:solidFill>
                  <a:srgbClr val="07272E"/>
                </a:solidFill>
                <a:latin typeface="Mulish"/>
                <a:ea typeface="Mulish"/>
                <a:cs typeface="Mulish"/>
                <a:sym typeface="Mulish"/>
              </a:rPr>
              <a:t>Control Processes</a:t>
            </a:r>
          </a:p>
          <a:p>
            <a:pPr marL="327584" lvl="1" indent="-163792">
              <a:lnSpc>
                <a:spcPct val="150000"/>
              </a:lnSpc>
              <a:buFont typeface="Arial"/>
              <a:buChar char="•"/>
            </a:pPr>
            <a:r>
              <a:rPr lang="en-US" sz="2000" dirty="0">
                <a:solidFill>
                  <a:srgbClr val="07272E"/>
                </a:solidFill>
                <a:latin typeface="Mulish"/>
                <a:ea typeface="Mulish"/>
                <a:cs typeface="Mulish"/>
                <a:sym typeface="Mulish"/>
              </a:rPr>
              <a:t>In-house Project Management Software</a:t>
            </a:r>
          </a:p>
          <a:p>
            <a:pPr marL="327584" lvl="1" indent="-163792">
              <a:lnSpc>
                <a:spcPct val="150000"/>
              </a:lnSpc>
              <a:buFont typeface="Arial"/>
              <a:buChar char="•"/>
            </a:pPr>
            <a:r>
              <a:rPr lang="en-US" sz="2000" dirty="0">
                <a:solidFill>
                  <a:srgbClr val="07272E"/>
                </a:solidFill>
                <a:latin typeface="Mulish"/>
                <a:ea typeface="Mulish"/>
                <a:cs typeface="Mulish"/>
                <a:sym typeface="Mulish"/>
              </a:rPr>
              <a:t>Real-Time KPI Monitoring</a:t>
            </a:r>
          </a:p>
          <a:p>
            <a:pPr marL="327584" lvl="1" indent="-163792">
              <a:lnSpc>
                <a:spcPct val="150000"/>
              </a:lnSpc>
              <a:buFont typeface="Arial"/>
              <a:buChar char="•"/>
            </a:pPr>
            <a:r>
              <a:rPr lang="en-US" sz="2000" dirty="0">
                <a:solidFill>
                  <a:srgbClr val="07272E"/>
                </a:solidFill>
                <a:latin typeface="Mulish"/>
                <a:ea typeface="Mulish"/>
                <a:cs typeface="Mulish"/>
                <a:sym typeface="Mulish"/>
              </a:rPr>
              <a:t>Planning In Accordance With Global Standards</a:t>
            </a:r>
          </a:p>
          <a:p>
            <a:pPr marL="327584" lvl="1" indent="-163792">
              <a:lnSpc>
                <a:spcPct val="150000"/>
              </a:lnSpc>
              <a:buFont typeface="Arial"/>
              <a:buChar char="•"/>
            </a:pPr>
            <a:r>
              <a:rPr lang="en-US" sz="2000" dirty="0">
                <a:solidFill>
                  <a:srgbClr val="07272E"/>
                </a:solidFill>
                <a:latin typeface="Mulish"/>
                <a:ea typeface="Mulish"/>
                <a:cs typeface="Mulish"/>
                <a:sym typeface="Mulish"/>
              </a:rPr>
              <a:t>Effective Cost &amp; Physical Progress Control</a:t>
            </a:r>
          </a:p>
          <a:p>
            <a:pPr marL="327584" lvl="1" indent="-163792">
              <a:lnSpc>
                <a:spcPct val="150000"/>
              </a:lnSpc>
              <a:buFont typeface="Arial"/>
              <a:buChar char="•"/>
            </a:pPr>
            <a:r>
              <a:rPr lang="en-US" sz="2000" dirty="0">
                <a:solidFill>
                  <a:srgbClr val="07272E"/>
                </a:solidFill>
                <a:latin typeface="Mulish"/>
                <a:ea typeface="Mulish"/>
                <a:cs typeface="Mulish"/>
                <a:sym typeface="Mulish"/>
              </a:rPr>
              <a:t>Customized Solutions</a:t>
            </a:r>
          </a:p>
          <a:p>
            <a:pPr marL="327584" lvl="1" indent="-163792">
              <a:lnSpc>
                <a:spcPct val="150000"/>
              </a:lnSpc>
              <a:buFont typeface="Arial"/>
              <a:buChar char="•"/>
            </a:pPr>
            <a:r>
              <a:rPr lang="en-US" sz="2000" dirty="0">
                <a:solidFill>
                  <a:srgbClr val="07272E"/>
                </a:solidFill>
                <a:latin typeface="Mulish"/>
                <a:ea typeface="Mulish"/>
                <a:cs typeface="Mulish"/>
                <a:sym typeface="Mulish"/>
              </a:rPr>
              <a:t>Integrated Project Management </a:t>
            </a:r>
          </a:p>
          <a:p>
            <a:pPr marL="327584" lvl="1" indent="-163792">
              <a:lnSpc>
                <a:spcPct val="150000"/>
              </a:lnSpc>
              <a:buFont typeface="Arial"/>
              <a:buChar char="•"/>
            </a:pPr>
            <a:r>
              <a:rPr lang="en-US" sz="2000" dirty="0">
                <a:solidFill>
                  <a:srgbClr val="07272E"/>
                </a:solidFill>
                <a:latin typeface="Mulish"/>
                <a:ea typeface="Mulish"/>
                <a:cs typeface="Mulish"/>
                <a:sym typeface="Mulish"/>
              </a:rPr>
              <a:t>Budget Discipline and Resource Efficiency</a:t>
            </a:r>
          </a:p>
          <a:p>
            <a:pPr marL="327584" lvl="1" indent="-163792">
              <a:lnSpc>
                <a:spcPct val="150000"/>
              </a:lnSpc>
              <a:buFont typeface="Arial"/>
              <a:buChar char="•"/>
            </a:pPr>
            <a:r>
              <a:rPr lang="en-US" sz="2000" dirty="0">
                <a:solidFill>
                  <a:srgbClr val="07272E"/>
                </a:solidFill>
                <a:latin typeface="Mulish"/>
                <a:ea typeface="Mulish"/>
                <a:cs typeface="Mulish"/>
                <a:sym typeface="Mulish"/>
              </a:rPr>
              <a:t>Transparency and Traceability</a:t>
            </a:r>
          </a:p>
        </p:txBody>
      </p:sp>
      <p:grpSp>
        <p:nvGrpSpPr>
          <p:cNvPr id="19" name="Group 19"/>
          <p:cNvGrpSpPr/>
          <p:nvPr/>
        </p:nvGrpSpPr>
        <p:grpSpPr>
          <a:xfrm>
            <a:off x="815383" y="534657"/>
            <a:ext cx="2113821" cy="47625"/>
            <a:chOff x="0" y="0"/>
            <a:chExt cx="556727" cy="12543"/>
          </a:xfrm>
        </p:grpSpPr>
        <p:sp>
          <p:nvSpPr>
            <p:cNvPr id="20" name="Freeform 20"/>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21" name="TextBox 21"/>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sp>
        <p:nvSpPr>
          <p:cNvPr id="24" name="Freeform 24"/>
          <p:cNvSpPr/>
          <p:nvPr/>
        </p:nvSpPr>
        <p:spPr>
          <a:xfrm>
            <a:off x="1101897" y="4489562"/>
            <a:ext cx="1002289" cy="795567"/>
          </a:xfrm>
          <a:custGeom>
            <a:avLst/>
            <a:gdLst/>
            <a:ahLst/>
            <a:cxnLst/>
            <a:rect l="l" t="t" r="r" b="b"/>
            <a:pathLst>
              <a:path w="1002289" h="795567">
                <a:moveTo>
                  <a:pt x="0" y="0"/>
                </a:moveTo>
                <a:lnTo>
                  <a:pt x="1002290" y="0"/>
                </a:lnTo>
                <a:lnTo>
                  <a:pt x="1002290" y="795567"/>
                </a:lnTo>
                <a:lnTo>
                  <a:pt x="0" y="79556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 name="Group 7">
            <a:extLst>
              <a:ext uri="{FF2B5EF4-FFF2-40B4-BE49-F238E27FC236}">
                <a16:creationId xmlns:a16="http://schemas.microsoft.com/office/drawing/2014/main" id="{2B6959BB-FB6C-4421-8125-F6D38ED72C4F}"/>
              </a:ext>
            </a:extLst>
          </p:cNvPr>
          <p:cNvGrpSpPr/>
          <p:nvPr/>
        </p:nvGrpSpPr>
        <p:grpSpPr>
          <a:xfrm>
            <a:off x="843477" y="1674759"/>
            <a:ext cx="1543050" cy="1543050"/>
            <a:chOff x="843477" y="1874195"/>
            <a:chExt cx="1543050" cy="1543050"/>
          </a:xfrm>
        </p:grpSpPr>
        <p:grpSp>
          <p:nvGrpSpPr>
            <p:cNvPr id="2" name="Group 2"/>
            <p:cNvGrpSpPr/>
            <p:nvPr/>
          </p:nvGrpSpPr>
          <p:grpSpPr>
            <a:xfrm>
              <a:off x="843477" y="1874195"/>
              <a:ext cx="1543050" cy="1543050"/>
              <a:chOff x="0" y="0"/>
              <a:chExt cx="812800" cy="812800"/>
            </a:xfrm>
          </p:grpSpPr>
          <p:sp>
            <p:nvSpPr>
              <p:cNvPr id="3" name="Freeform 3"/>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185041" y="2152115"/>
              <a:ext cx="859922" cy="938407"/>
            </a:xfrm>
            <a:custGeom>
              <a:avLst/>
              <a:gdLst/>
              <a:ahLst/>
              <a:cxnLst/>
              <a:rect l="l" t="t" r="r" b="b"/>
              <a:pathLst>
                <a:path w="859922" h="938407">
                  <a:moveTo>
                    <a:pt x="0" y="0"/>
                  </a:moveTo>
                  <a:lnTo>
                    <a:pt x="859922" y="0"/>
                  </a:lnTo>
                  <a:lnTo>
                    <a:pt x="859922" y="938407"/>
                  </a:lnTo>
                  <a:lnTo>
                    <a:pt x="0" y="9384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27" name="Group 27"/>
          <p:cNvGrpSpPr/>
          <p:nvPr/>
        </p:nvGrpSpPr>
        <p:grpSpPr>
          <a:xfrm>
            <a:off x="0" y="0"/>
            <a:ext cx="181593" cy="10287000"/>
            <a:chOff x="0" y="0"/>
            <a:chExt cx="47827" cy="2709333"/>
          </a:xfrm>
        </p:grpSpPr>
        <p:sp>
          <p:nvSpPr>
            <p:cNvPr id="28" name="Freeform 28"/>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29" name="TextBox 29"/>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31" name="TextBox 31"/>
          <p:cNvSpPr txBox="1"/>
          <p:nvPr/>
        </p:nvSpPr>
        <p:spPr>
          <a:xfrm>
            <a:off x="2538926" y="2090826"/>
            <a:ext cx="9782176" cy="1792542"/>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Preparation of Budget and Work Schedule </a:t>
            </a:r>
          </a:p>
          <a:p>
            <a:pPr marL="367029" lvl="1" indent="-183514">
              <a:lnSpc>
                <a:spcPct val="150000"/>
              </a:lnSpc>
              <a:buFont typeface="Arial"/>
              <a:buChar char="•"/>
            </a:pPr>
            <a:r>
              <a:rPr lang="en-US" sz="2000" dirty="0">
                <a:solidFill>
                  <a:srgbClr val="07272E"/>
                </a:solidFill>
                <a:latin typeface="Mulish"/>
                <a:ea typeface="Mulish"/>
                <a:cs typeface="Mulish"/>
                <a:sym typeface="Mulish"/>
              </a:rPr>
              <a:t>Tracking of Performance In Accordance With Budget and Work Schedule</a:t>
            </a:r>
          </a:p>
          <a:p>
            <a:pPr marL="367029" lvl="1" indent="-183514">
              <a:lnSpc>
                <a:spcPct val="150000"/>
              </a:lnSpc>
              <a:buFont typeface="Arial"/>
              <a:buChar char="•"/>
            </a:pPr>
            <a:r>
              <a:rPr lang="en-US" sz="2000" dirty="0">
                <a:solidFill>
                  <a:srgbClr val="07272E"/>
                </a:solidFill>
                <a:latin typeface="Mulish"/>
                <a:ea typeface="Mulish"/>
                <a:cs typeface="Mulish"/>
                <a:sym typeface="Mulish"/>
              </a:rPr>
              <a:t>Preparation of Project Monthly Activity Report</a:t>
            </a:r>
          </a:p>
          <a:p>
            <a:pPr marL="367029" lvl="1" indent="-183514">
              <a:lnSpc>
                <a:spcPct val="150000"/>
              </a:lnSpc>
              <a:buFont typeface="Arial"/>
              <a:buChar char="•"/>
            </a:pPr>
            <a:r>
              <a:rPr lang="en-US" sz="2000" dirty="0">
                <a:solidFill>
                  <a:srgbClr val="07272E"/>
                </a:solidFill>
                <a:latin typeface="Mulish"/>
                <a:ea typeface="Mulish"/>
                <a:cs typeface="Mulish"/>
                <a:sym typeface="Mulish"/>
              </a:rPr>
              <a:t>Cost Control and Monitoring</a:t>
            </a:r>
          </a:p>
        </p:txBody>
      </p:sp>
      <p:sp>
        <p:nvSpPr>
          <p:cNvPr id="32" name="TextBox 32"/>
          <p:cNvSpPr txBox="1"/>
          <p:nvPr/>
        </p:nvSpPr>
        <p:spPr>
          <a:xfrm>
            <a:off x="2545080" y="4467491"/>
            <a:ext cx="7375732" cy="2254207"/>
          </a:xfrm>
          <a:prstGeom prst="rect">
            <a:avLst/>
          </a:prstGeom>
        </p:spPr>
        <p:txBody>
          <a:bodyPr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Earned Value Analysis </a:t>
            </a:r>
          </a:p>
          <a:p>
            <a:pPr marL="367029" lvl="1" indent="-183514">
              <a:lnSpc>
                <a:spcPct val="150000"/>
              </a:lnSpc>
              <a:buFont typeface="Arial"/>
              <a:buChar char="•"/>
            </a:pPr>
            <a:r>
              <a:rPr lang="en-US" sz="2000" dirty="0">
                <a:solidFill>
                  <a:srgbClr val="07272E"/>
                </a:solidFill>
                <a:latin typeface="Mulish"/>
                <a:ea typeface="Mulish"/>
                <a:cs typeface="Mulish"/>
                <a:sym typeface="Mulish"/>
              </a:rPr>
              <a:t>Variance and Delay Analyses</a:t>
            </a:r>
          </a:p>
          <a:p>
            <a:pPr marL="367029" lvl="1" indent="-183514">
              <a:lnSpc>
                <a:spcPct val="150000"/>
              </a:lnSpc>
              <a:buFont typeface="Arial"/>
              <a:buChar char="•"/>
            </a:pPr>
            <a:r>
              <a:rPr lang="en-US" sz="2000" dirty="0">
                <a:solidFill>
                  <a:srgbClr val="07272E"/>
                </a:solidFill>
                <a:latin typeface="Mulish"/>
                <a:ea typeface="Mulish"/>
                <a:cs typeface="Mulish"/>
                <a:sym typeface="Mulish"/>
              </a:rPr>
              <a:t>Income and Expense Comparisons</a:t>
            </a:r>
          </a:p>
          <a:p>
            <a:pPr marL="367029" lvl="1" indent="-183514">
              <a:lnSpc>
                <a:spcPct val="150000"/>
              </a:lnSpc>
              <a:buFont typeface="Arial"/>
              <a:buChar char="•"/>
            </a:pPr>
            <a:r>
              <a:rPr lang="en-US" sz="2000" dirty="0">
                <a:solidFill>
                  <a:srgbClr val="07272E"/>
                </a:solidFill>
                <a:latin typeface="Mulish"/>
                <a:ea typeface="Mulish"/>
                <a:cs typeface="Mulish"/>
                <a:sym typeface="Mulish"/>
              </a:rPr>
              <a:t>Flexible Reporting Module</a:t>
            </a:r>
          </a:p>
          <a:p>
            <a:pPr marL="367029" lvl="1" indent="-183514">
              <a:lnSpc>
                <a:spcPct val="150000"/>
              </a:lnSpc>
              <a:buFont typeface="Arial"/>
              <a:buChar char="•"/>
            </a:pPr>
            <a:r>
              <a:rPr lang="en-US" sz="2000" dirty="0">
                <a:solidFill>
                  <a:srgbClr val="07272E"/>
                </a:solidFill>
                <a:latin typeface="Mulish"/>
                <a:ea typeface="Mulish"/>
                <a:cs typeface="Mulish"/>
                <a:sym typeface="Mulish"/>
              </a:rPr>
              <a:t>Budget – Actual Comparison</a:t>
            </a:r>
          </a:p>
        </p:txBody>
      </p:sp>
      <p:sp>
        <p:nvSpPr>
          <p:cNvPr id="33" name="TextBox 33"/>
          <p:cNvSpPr txBox="1"/>
          <p:nvPr/>
        </p:nvSpPr>
        <p:spPr>
          <a:xfrm>
            <a:off x="2663675" y="1636659"/>
            <a:ext cx="7391695" cy="365613"/>
          </a:xfrm>
          <a:prstGeom prst="rect">
            <a:avLst/>
          </a:prstGeom>
        </p:spPr>
        <p:txBody>
          <a:bodyPr lIns="0" tIns="0" rIns="0" bIns="0" rtlCol="0" anchor="t">
            <a:spAutoFit/>
          </a:bodyPr>
          <a:lstStyle/>
          <a:p>
            <a:pPr>
              <a:lnSpc>
                <a:spcPts val="3079"/>
              </a:lnSpc>
              <a:spcBef>
                <a:spcPct val="0"/>
              </a:spcBef>
            </a:pPr>
            <a:r>
              <a:rPr lang="en-US" sz="2200" b="1" i="1" u="sng" dirty="0">
                <a:solidFill>
                  <a:srgbClr val="E56B59"/>
                </a:solidFill>
                <a:latin typeface="Mulish" panose="020B0604020202020204" charset="-94"/>
                <a:ea typeface="Open Sans Bold Italics"/>
                <a:cs typeface="Open Sans Bold Italics"/>
                <a:sym typeface="Open Sans Bold Italics"/>
              </a:rPr>
              <a:t>Planning and Cost Control Management Services</a:t>
            </a:r>
          </a:p>
        </p:txBody>
      </p:sp>
      <p:sp>
        <p:nvSpPr>
          <p:cNvPr id="34" name="TextBox 34"/>
          <p:cNvSpPr txBox="1"/>
          <p:nvPr/>
        </p:nvSpPr>
        <p:spPr>
          <a:xfrm>
            <a:off x="2667000" y="4026706"/>
            <a:ext cx="8162525" cy="365613"/>
          </a:xfrm>
          <a:prstGeom prst="rect">
            <a:avLst/>
          </a:prstGeom>
        </p:spPr>
        <p:txBody>
          <a:bodyPr wrap="square" lIns="0" tIns="0" rIns="0" bIns="0" rtlCol="0" anchor="t">
            <a:spAutoFit/>
          </a:bodyPr>
          <a:lstStyle/>
          <a:p>
            <a:pPr>
              <a:lnSpc>
                <a:spcPts val="3079"/>
              </a:lnSpc>
              <a:spcBef>
                <a:spcPct val="0"/>
              </a:spcBef>
            </a:pPr>
            <a:r>
              <a:rPr lang="en-US" sz="2200" b="1" i="1" u="sng" dirty="0">
                <a:solidFill>
                  <a:srgbClr val="E56B59"/>
                </a:solidFill>
                <a:latin typeface="Mulish" panose="020B0604020202020204" charset="-94"/>
                <a:ea typeface="Open Sans Bold Italics"/>
                <a:cs typeface="Open Sans Bold Italics"/>
                <a:sym typeface="Open Sans Bold Italics"/>
              </a:rPr>
              <a:t>ERP Software - PBY (Project Information Management)</a:t>
            </a:r>
          </a:p>
        </p:txBody>
      </p:sp>
      <p:sp>
        <p:nvSpPr>
          <p:cNvPr id="35" name="TextBox 35"/>
          <p:cNvSpPr txBox="1"/>
          <p:nvPr/>
        </p:nvSpPr>
        <p:spPr>
          <a:xfrm>
            <a:off x="12008149" y="4085593"/>
            <a:ext cx="4130335" cy="371705"/>
          </a:xfrm>
          <a:prstGeom prst="rect">
            <a:avLst/>
          </a:prstGeom>
        </p:spPr>
        <p:txBody>
          <a:bodyPr lIns="0" tIns="0" rIns="0" bIns="0" rtlCol="0" anchor="t">
            <a:spAutoFit/>
          </a:bodyPr>
          <a:lstStyle/>
          <a:p>
            <a:pPr>
              <a:lnSpc>
                <a:spcPts val="3079"/>
              </a:lnSpc>
              <a:spcBef>
                <a:spcPct val="0"/>
              </a:spcBef>
            </a:pPr>
            <a:r>
              <a:rPr lang="tr-TR" sz="2200" b="1" i="1" dirty="0" err="1">
                <a:solidFill>
                  <a:srgbClr val="E56B59"/>
                </a:solidFill>
                <a:latin typeface="Mulish" panose="020B0604020202020204" charset="-94"/>
                <a:ea typeface="Open Sans Bold Italics"/>
                <a:cs typeface="Open Sans Bold Italics"/>
                <a:sym typeface="Open Sans Bold Italics"/>
              </a:rPr>
              <a:t>Why</a:t>
            </a:r>
            <a:r>
              <a:rPr lang="tr-TR" sz="2200" b="1" i="1" dirty="0">
                <a:solidFill>
                  <a:srgbClr val="E56B59"/>
                </a:solidFill>
                <a:latin typeface="Mulish" panose="020B0604020202020204" charset="-94"/>
                <a:ea typeface="Open Sans Bold Italics"/>
                <a:cs typeface="Open Sans Bold Italics"/>
                <a:sym typeface="Open Sans Bold Italics"/>
              </a:rPr>
              <a:t> </a:t>
            </a:r>
            <a:r>
              <a:rPr lang="en-US" sz="2200" b="1" i="1" dirty="0" err="1">
                <a:solidFill>
                  <a:srgbClr val="07272E"/>
                </a:solidFill>
                <a:latin typeface="Mulish" panose="020B0604020202020204" charset="-94"/>
                <a:ea typeface="Open Sans Bold Italics"/>
                <a:cs typeface="Open Sans Bold Italics"/>
                <a:sym typeface="Open Sans Bold Italics"/>
              </a:rPr>
              <a:t>Manage</a:t>
            </a:r>
            <a:r>
              <a:rPr lang="en-US" sz="22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2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200" b="1" i="1" dirty="0">
              <a:solidFill>
                <a:srgbClr val="07272E"/>
              </a:solidFill>
              <a:latin typeface="Playfair display" panose="00000500000000000000" pitchFamily="2" charset="-94"/>
              <a:ea typeface="Open Sans Bold Italics"/>
              <a:cs typeface="Open Sans Bold Italics"/>
              <a:sym typeface="Open Sans Bold Italics"/>
            </a:endParaRPr>
          </a:p>
        </p:txBody>
      </p:sp>
      <p:sp>
        <p:nvSpPr>
          <p:cNvPr id="36" name="TextBox 36"/>
          <p:cNvSpPr txBox="1"/>
          <p:nvPr/>
        </p:nvSpPr>
        <p:spPr>
          <a:xfrm>
            <a:off x="815383" y="806759"/>
            <a:ext cx="15622670" cy="616323"/>
          </a:xfrm>
          <a:prstGeom prst="rect">
            <a:avLst/>
          </a:prstGeom>
        </p:spPr>
        <p:txBody>
          <a:bodyPr lIns="0" tIns="0" rIns="0" bIns="0" rtlCol="0" anchor="t">
            <a:spAutoFit/>
          </a:bodyPr>
          <a:lstStyle/>
          <a:p>
            <a:pPr>
              <a:lnSpc>
                <a:spcPts val="4959"/>
              </a:lnSpc>
            </a:pPr>
            <a:r>
              <a:rPr lang="en-US" sz="4000" b="1" dirty="0">
                <a:solidFill>
                  <a:srgbClr val="07272E"/>
                </a:solidFill>
                <a:latin typeface="Mulish" panose="020B0604020202020204" charset="-94"/>
                <a:ea typeface="Inter Bold"/>
                <a:cs typeface="Inter Bold"/>
                <a:sym typeface="Inter Bold"/>
              </a:rPr>
              <a:t>PLANNING AND COST CONTROL MANAGEMENT</a:t>
            </a:r>
          </a:p>
        </p:txBody>
      </p:sp>
      <p:sp>
        <p:nvSpPr>
          <p:cNvPr id="37" name="Freeform 6">
            <a:extLst>
              <a:ext uri="{FF2B5EF4-FFF2-40B4-BE49-F238E27FC236}">
                <a16:creationId xmlns:a16="http://schemas.microsoft.com/office/drawing/2014/main" id="{E177C4A8-BA11-C9C6-A0CC-023CFF5DA07C}"/>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sp>
        <p:nvSpPr>
          <p:cNvPr id="38" name="Freeform 6">
            <a:extLst>
              <a:ext uri="{FF2B5EF4-FFF2-40B4-BE49-F238E27FC236}">
                <a16:creationId xmlns:a16="http://schemas.microsoft.com/office/drawing/2014/main" id="{006981D3-F05E-5006-3921-E08FDBEAE888}"/>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grpSp>
        <p:nvGrpSpPr>
          <p:cNvPr id="22" name="Group 11">
            <a:extLst>
              <a:ext uri="{FF2B5EF4-FFF2-40B4-BE49-F238E27FC236}">
                <a16:creationId xmlns:a16="http://schemas.microsoft.com/office/drawing/2014/main" id="{4B80169E-97DC-9826-1371-B28EF345CBAB}"/>
              </a:ext>
            </a:extLst>
          </p:cNvPr>
          <p:cNvGrpSpPr/>
          <p:nvPr/>
        </p:nvGrpSpPr>
        <p:grpSpPr>
          <a:xfrm>
            <a:off x="10317923" y="4099036"/>
            <a:ext cx="1543050" cy="1543050"/>
            <a:chOff x="0" y="0"/>
            <a:chExt cx="812800" cy="812800"/>
          </a:xfrm>
        </p:grpSpPr>
        <p:sp>
          <p:nvSpPr>
            <p:cNvPr id="23" name="Freeform 12">
              <a:extLst>
                <a:ext uri="{FF2B5EF4-FFF2-40B4-BE49-F238E27FC236}">
                  <a16:creationId xmlns:a16="http://schemas.microsoft.com/office/drawing/2014/main" id="{940F07FA-6611-E256-3A5B-8A622CBEC7F3}"/>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39" name="TextBox 13">
              <a:extLst>
                <a:ext uri="{FF2B5EF4-FFF2-40B4-BE49-F238E27FC236}">
                  <a16:creationId xmlns:a16="http://schemas.microsoft.com/office/drawing/2014/main" id="{13FE7AE6-D422-FCE4-AB0F-EF4E155E7C76}"/>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0" name="Freeform 15">
            <a:extLst>
              <a:ext uri="{FF2B5EF4-FFF2-40B4-BE49-F238E27FC236}">
                <a16:creationId xmlns:a16="http://schemas.microsoft.com/office/drawing/2014/main" id="{E9D45AFE-9A00-3FB4-C2A7-AF9C505A0780}"/>
              </a:ext>
            </a:extLst>
          </p:cNvPr>
          <p:cNvSpPr/>
          <p:nvPr/>
        </p:nvSpPr>
        <p:spPr>
          <a:xfrm>
            <a:off x="10796290" y="4441086"/>
            <a:ext cx="591466" cy="883985"/>
          </a:xfrm>
          <a:custGeom>
            <a:avLst/>
            <a:gdLst/>
            <a:ahLst/>
            <a:cxnLst/>
            <a:rect l="l" t="t" r="r" b="b"/>
            <a:pathLst>
              <a:path w="591466" h="883985">
                <a:moveTo>
                  <a:pt x="0" y="0"/>
                </a:moveTo>
                <a:lnTo>
                  <a:pt x="591466" y="0"/>
                </a:lnTo>
                <a:lnTo>
                  <a:pt x="591466" y="883984"/>
                </a:lnTo>
                <a:lnTo>
                  <a:pt x="0" y="88398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9" name="Group 5">
            <a:extLst>
              <a:ext uri="{FF2B5EF4-FFF2-40B4-BE49-F238E27FC236}">
                <a16:creationId xmlns:a16="http://schemas.microsoft.com/office/drawing/2014/main" id="{15CBF0C3-538A-2DDA-7BB6-8BCBF3E95863}"/>
              </a:ext>
            </a:extLst>
          </p:cNvPr>
          <p:cNvGrpSpPr/>
          <p:nvPr/>
        </p:nvGrpSpPr>
        <p:grpSpPr>
          <a:xfrm>
            <a:off x="12123525" y="0"/>
            <a:ext cx="6177198" cy="6181126"/>
            <a:chOff x="0" y="0"/>
            <a:chExt cx="8612865" cy="8612865"/>
          </a:xfrm>
        </p:grpSpPr>
        <p:sp>
          <p:nvSpPr>
            <p:cNvPr id="10" name="Freeform 6">
              <a:extLst>
                <a:ext uri="{FF2B5EF4-FFF2-40B4-BE49-F238E27FC236}">
                  <a16:creationId xmlns:a16="http://schemas.microsoft.com/office/drawing/2014/main" id="{40E14CC6-727C-4FA5-5C69-FDDDADF52A62}"/>
                </a:ext>
              </a:extLst>
            </p:cNvPr>
            <p:cNvSpPr/>
            <p:nvPr/>
          </p:nvSpPr>
          <p:spPr>
            <a:xfrm>
              <a:off x="0" y="0"/>
              <a:ext cx="8612886" cy="8612886"/>
            </a:xfrm>
            <a:custGeom>
              <a:avLst/>
              <a:gdLst/>
              <a:ahLst/>
              <a:cxnLst/>
              <a:rect l="l" t="t" r="r" b="b"/>
              <a:pathLst>
                <a:path w="8612886" h="8612886">
                  <a:moveTo>
                    <a:pt x="0" y="0"/>
                  </a:moveTo>
                  <a:lnTo>
                    <a:pt x="8612886" y="8612886"/>
                  </a:lnTo>
                  <a:lnTo>
                    <a:pt x="8612886" y="0"/>
                  </a:lnTo>
                  <a:close/>
                </a:path>
              </a:pathLst>
            </a:custGeom>
            <a:blipFill>
              <a:blip r:embed="rId7"/>
              <a:stretch>
                <a:fillRect t="-11371" r="-66473" b="-141820"/>
              </a:stretch>
            </a:blipFill>
          </p:spPr>
          <p:txBody>
            <a:bodyPr/>
            <a:lstStyle/>
            <a:p>
              <a:endParaRPr lang="en-US"/>
            </a:p>
          </p:txBody>
        </p:sp>
      </p:grpSp>
      <p:pic>
        <p:nvPicPr>
          <p:cNvPr id="11" name="Picture 10" descr="A diagram of a company&#10;&#10;AI-generated content may be incorrect.">
            <a:extLst>
              <a:ext uri="{FF2B5EF4-FFF2-40B4-BE49-F238E27FC236}">
                <a16:creationId xmlns:a16="http://schemas.microsoft.com/office/drawing/2014/main" id="{FDED03B9-75DF-AFE5-880D-925ED50D248D}"/>
              </a:ext>
            </a:extLst>
          </p:cNvPr>
          <p:cNvPicPr>
            <a:picLocks noChangeAspect="1"/>
          </p:cNvPicPr>
          <p:nvPr/>
        </p:nvPicPr>
        <p:blipFill>
          <a:blip r:embed="rId8"/>
          <a:stretch>
            <a:fillRect/>
          </a:stretch>
        </p:blipFill>
        <p:spPr>
          <a:xfrm>
            <a:off x="2943224" y="6924830"/>
            <a:ext cx="8264903" cy="30954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heel(1)">
                                      <p:cBhvr>
                                        <p:cTn id="24" dur="1500"/>
                                        <p:tgtEl>
                                          <p:spTgt spid="8"/>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1" presetClass="entr" presetSubtype="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heel(1)">
                                      <p:cBhvr>
                                        <p:cTn id="39" dur="1500"/>
                                        <p:tgtEl>
                                          <p:spTgt spid="5"/>
                                        </p:tgtEl>
                                      </p:cBhvr>
                                    </p:animEffect>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1000"/>
                                        <p:tgtEl>
                                          <p:spTgt spid="34"/>
                                        </p:tgtEl>
                                      </p:cBhvr>
                                    </p:animEffect>
                                    <p:anim calcmode="lin" valueType="num">
                                      <p:cBhvr>
                                        <p:cTn id="49" dur="1000" fill="hold"/>
                                        <p:tgtEl>
                                          <p:spTgt spid="34"/>
                                        </p:tgtEl>
                                        <p:attrNameLst>
                                          <p:attrName>ppt_x</p:attrName>
                                        </p:attrNameLst>
                                      </p:cBhvr>
                                      <p:tavLst>
                                        <p:tav tm="0">
                                          <p:val>
                                            <p:strVal val="#ppt_x"/>
                                          </p:val>
                                        </p:tav>
                                        <p:tav tm="100000">
                                          <p:val>
                                            <p:strVal val="#ppt_x"/>
                                          </p:val>
                                        </p:tav>
                                      </p:tavLst>
                                    </p:anim>
                                    <p:anim calcmode="lin" valueType="num">
                                      <p:cBhvr>
                                        <p:cTn id="50" dur="1000" fill="hold"/>
                                        <p:tgtEl>
                                          <p:spTgt spid="34"/>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42" presetClass="entr" presetSubtype="0"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fade">
                                      <p:cBhvr>
                                        <p:cTn id="54" dur="1000"/>
                                        <p:tgtEl>
                                          <p:spTgt spid="11"/>
                                        </p:tgtEl>
                                      </p:cBhvr>
                                    </p:animEffect>
                                    <p:anim calcmode="lin" valueType="num">
                                      <p:cBhvr>
                                        <p:cTn id="55" dur="1000" fill="hold"/>
                                        <p:tgtEl>
                                          <p:spTgt spid="11"/>
                                        </p:tgtEl>
                                        <p:attrNameLst>
                                          <p:attrName>ppt_x</p:attrName>
                                        </p:attrNameLst>
                                      </p:cBhvr>
                                      <p:tavLst>
                                        <p:tav tm="0">
                                          <p:val>
                                            <p:strVal val="#ppt_x"/>
                                          </p:val>
                                        </p:tav>
                                        <p:tav tm="100000">
                                          <p:val>
                                            <p:strVal val="#ppt_x"/>
                                          </p:val>
                                        </p:tav>
                                      </p:tavLst>
                                    </p:anim>
                                    <p:anim calcmode="lin" valueType="num">
                                      <p:cBhvr>
                                        <p:cTn id="56" dur="1000" fill="hold"/>
                                        <p:tgtEl>
                                          <p:spTgt spid="11"/>
                                        </p:tgtEl>
                                        <p:attrNameLst>
                                          <p:attrName>ppt_y</p:attrName>
                                        </p:attrNameLst>
                                      </p:cBhvr>
                                      <p:tavLst>
                                        <p:tav tm="0">
                                          <p:val>
                                            <p:strVal val="#ppt_y+.1"/>
                                          </p:val>
                                        </p:tav>
                                        <p:tav tm="100000">
                                          <p:val>
                                            <p:strVal val="#ppt_y"/>
                                          </p:val>
                                        </p:tav>
                                      </p:tavLst>
                                    </p:anim>
                                  </p:childTnLst>
                                </p:cTn>
                              </p:par>
                            </p:childTnLst>
                          </p:cTn>
                        </p:par>
                        <p:par>
                          <p:cTn id="57" fill="hold">
                            <p:stCondLst>
                              <p:cond delay="8000"/>
                            </p:stCondLst>
                            <p:childTnLst>
                              <p:par>
                                <p:cTn id="58" presetID="21"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heel(1)">
                                      <p:cBhvr>
                                        <p:cTn id="60" dur="1500"/>
                                        <p:tgtEl>
                                          <p:spTgt spid="40"/>
                                        </p:tgtEl>
                                      </p:cBhvr>
                                    </p:animEffect>
                                  </p:childTnLst>
                                </p:cTn>
                              </p:par>
                              <p:par>
                                <p:cTn id="61" presetID="21" presetClass="entr" presetSubtype="1"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heel(1)">
                                      <p:cBhvr>
                                        <p:cTn id="63" dur="1500"/>
                                        <p:tgtEl>
                                          <p:spTgt spid="22"/>
                                        </p:tgtEl>
                                      </p:cBhvr>
                                    </p:animEffect>
                                  </p:childTnLst>
                                </p:cTn>
                              </p:par>
                            </p:childTnLst>
                          </p:cTn>
                        </p:par>
                        <p:par>
                          <p:cTn id="64" fill="hold">
                            <p:stCondLst>
                              <p:cond delay="9500"/>
                            </p:stCondLst>
                            <p:childTnLst>
                              <p:par>
                                <p:cTn id="65" presetID="42"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anim calcmode="lin" valueType="num">
                                      <p:cBhvr>
                                        <p:cTn id="73" dur="1000" fill="hold"/>
                                        <p:tgtEl>
                                          <p:spTgt spid="35"/>
                                        </p:tgtEl>
                                        <p:attrNameLst>
                                          <p:attrName>ppt_x</p:attrName>
                                        </p:attrNameLst>
                                      </p:cBhvr>
                                      <p:tavLst>
                                        <p:tav tm="0">
                                          <p:val>
                                            <p:strVal val="#ppt_x"/>
                                          </p:val>
                                        </p:tav>
                                        <p:tav tm="100000">
                                          <p:val>
                                            <p:strVal val="#ppt_x"/>
                                          </p:val>
                                        </p:tav>
                                      </p:tavLst>
                                    </p:anim>
                                    <p:anim calcmode="lin" valueType="num">
                                      <p:cBhvr>
                                        <p:cTn id="74" dur="1000" fill="hold"/>
                                        <p:tgtEl>
                                          <p:spTgt spid="35"/>
                                        </p:tgtEl>
                                        <p:attrNameLst>
                                          <p:attrName>ppt_y</p:attrName>
                                        </p:attrNameLst>
                                      </p:cBhvr>
                                      <p:tavLst>
                                        <p:tav tm="0">
                                          <p:val>
                                            <p:strVal val="#ppt_y+.1"/>
                                          </p:val>
                                        </p:tav>
                                        <p:tav tm="100000">
                                          <p:val>
                                            <p:strVal val="#ppt_y"/>
                                          </p:val>
                                        </p:tav>
                                      </p:tavLst>
                                    </p:anim>
                                  </p:childTnLst>
                                </p:cTn>
                              </p:par>
                            </p:childTnLst>
                          </p:cTn>
                        </p:par>
                        <p:par>
                          <p:cTn id="75" fill="hold">
                            <p:stCondLst>
                              <p:cond delay="10500"/>
                            </p:stCondLst>
                            <p:childTnLst>
                              <p:par>
                                <p:cTn id="76" presetID="10" presetClass="entr" presetSubtype="0"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par>
                          <p:cTn id="79" fill="hold">
                            <p:stCondLst>
                              <p:cond delay="11000"/>
                            </p:stCondLst>
                            <p:childTnLst>
                              <p:par>
                                <p:cTn id="80" presetID="10" presetClass="entr" presetSubtype="0" fill="hold" grpId="0" nodeType="after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1" grpId="0"/>
      <p:bldP spid="32" grpId="0"/>
      <p:bldP spid="33" grpId="0"/>
      <p:bldP spid="34" grpId="0"/>
      <p:bldP spid="35" grpId="0"/>
      <p:bldP spid="36" grpId="0"/>
      <p:bldP spid="37" grpId="0" animBg="1"/>
      <p:bldP spid="38" grpId="0" animBg="1"/>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1260698" y="5662684"/>
            <a:ext cx="1543050" cy="1543050"/>
            <a:chOff x="0" y="0"/>
            <a:chExt cx="2057400" cy="2057400"/>
          </a:xfrm>
        </p:grpSpPr>
        <p:grpSp>
          <p:nvGrpSpPr>
            <p:cNvPr id="8" name="Group 8"/>
            <p:cNvGrpSpPr/>
            <p:nvPr/>
          </p:nvGrpSpPr>
          <p:grpSpPr>
            <a:xfrm>
              <a:off x="0" y="0"/>
              <a:ext cx="2057400" cy="2057400"/>
              <a:chOff x="0" y="0"/>
              <a:chExt cx="812800" cy="812800"/>
            </a:xfrm>
          </p:grpSpPr>
          <p:sp>
            <p:nvSpPr>
              <p:cNvPr id="9" name="Freeform 9"/>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637823" y="456066"/>
              <a:ext cx="788621" cy="1178646"/>
            </a:xfrm>
            <a:custGeom>
              <a:avLst/>
              <a:gdLst/>
              <a:ahLst/>
              <a:cxnLst/>
              <a:rect l="l" t="t" r="r" b="b"/>
              <a:pathLst>
                <a:path w="788621" h="1178646">
                  <a:moveTo>
                    <a:pt x="0" y="0"/>
                  </a:moveTo>
                  <a:lnTo>
                    <a:pt x="788621" y="0"/>
                  </a:lnTo>
                  <a:lnTo>
                    <a:pt x="788621" y="1178646"/>
                  </a:lnTo>
                  <a:lnTo>
                    <a:pt x="0" y="11786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2" name="TextBox 12"/>
          <p:cNvSpPr txBox="1"/>
          <p:nvPr/>
        </p:nvSpPr>
        <p:spPr>
          <a:xfrm>
            <a:off x="2956148" y="6102846"/>
            <a:ext cx="12145424" cy="3231654"/>
          </a:xfrm>
          <a:prstGeom prst="rect">
            <a:avLst/>
          </a:prstGeom>
        </p:spPr>
        <p:txBody>
          <a:bodyPr lIns="0" tIns="0" rIns="0" bIns="0" rtlCol="0" anchor="t">
            <a:spAutoFit/>
          </a:bodyPr>
          <a:lstStyle/>
          <a:p>
            <a:pPr marL="370763" lvl="1" indent="-185381">
              <a:lnSpc>
                <a:spcPct val="150000"/>
              </a:lnSpc>
              <a:buFont typeface="Arial"/>
              <a:buChar char="•"/>
            </a:pPr>
            <a:r>
              <a:rPr lang="en-US" sz="2000" dirty="0">
                <a:solidFill>
                  <a:srgbClr val="07272E"/>
                </a:solidFill>
                <a:latin typeface="Mulish"/>
                <a:ea typeface="Mulish"/>
                <a:cs typeface="Mulish"/>
              </a:rPr>
              <a:t>Determination of Qualified Subcontractor and Supplier</a:t>
            </a:r>
          </a:p>
          <a:p>
            <a:pPr marL="370763" lvl="1" indent="-185381">
              <a:lnSpc>
                <a:spcPct val="150000"/>
              </a:lnSpc>
              <a:buFont typeface="Arial"/>
              <a:buChar char="•"/>
            </a:pPr>
            <a:r>
              <a:rPr lang="en-US" sz="2000" dirty="0">
                <a:solidFill>
                  <a:srgbClr val="07272E"/>
                </a:solidFill>
                <a:latin typeface="Mulish"/>
                <a:ea typeface="Mulish"/>
                <a:cs typeface="Mulish"/>
              </a:rPr>
              <a:t>Optimizing Time and Resources through Professional Tender Management</a:t>
            </a:r>
          </a:p>
          <a:p>
            <a:pPr marL="370763" lvl="1" indent="-185381">
              <a:lnSpc>
                <a:spcPct val="150000"/>
              </a:lnSpc>
              <a:buFont typeface="Arial"/>
              <a:buChar char="•"/>
            </a:pPr>
            <a:r>
              <a:rPr lang="en-US" sz="2000" dirty="0">
                <a:solidFill>
                  <a:srgbClr val="07272E"/>
                </a:solidFill>
                <a:latin typeface="Mulish"/>
                <a:ea typeface="Mulish"/>
                <a:cs typeface="Mulish"/>
              </a:rPr>
              <a:t>Continuous Supply Process</a:t>
            </a:r>
          </a:p>
          <a:p>
            <a:pPr marL="370763" lvl="1" indent="-185381">
              <a:lnSpc>
                <a:spcPct val="150000"/>
              </a:lnSpc>
              <a:buFont typeface="Arial"/>
              <a:buChar char="•"/>
            </a:pPr>
            <a:r>
              <a:rPr lang="en-US" sz="2000" dirty="0">
                <a:solidFill>
                  <a:srgbClr val="07272E"/>
                </a:solidFill>
                <a:latin typeface="Mulish"/>
                <a:ea typeface="Mulish"/>
                <a:cs typeface="Mulish"/>
                <a:sym typeface="Mulish"/>
              </a:rPr>
              <a:t>Eliminating Uncertainties</a:t>
            </a:r>
          </a:p>
          <a:p>
            <a:pPr marL="370763" lvl="1" indent="-185381">
              <a:lnSpc>
                <a:spcPct val="150000"/>
              </a:lnSpc>
              <a:buFont typeface="Arial"/>
              <a:buChar char="•"/>
            </a:pPr>
            <a:r>
              <a:rPr lang="en-US" sz="2000" dirty="0">
                <a:solidFill>
                  <a:srgbClr val="07272E"/>
                </a:solidFill>
                <a:latin typeface="Mulish"/>
                <a:ea typeface="Mulish"/>
                <a:cs typeface="Mulish"/>
                <a:sym typeface="Mulish"/>
              </a:rPr>
              <a:t>Fast and High-Quality Project Delivery</a:t>
            </a:r>
          </a:p>
          <a:p>
            <a:pPr marL="370763" lvl="1" indent="-185381">
              <a:lnSpc>
                <a:spcPct val="150000"/>
              </a:lnSpc>
              <a:buFont typeface="Arial"/>
              <a:buChar char="•"/>
            </a:pPr>
            <a:r>
              <a:rPr lang="en-US" sz="2000" dirty="0">
                <a:solidFill>
                  <a:srgbClr val="07272E"/>
                </a:solidFill>
                <a:latin typeface="Mulish"/>
                <a:ea typeface="Mulish"/>
                <a:cs typeface="Mulish"/>
              </a:rPr>
              <a:t>Effective Tender Processes to Minimize Legal Risks</a:t>
            </a:r>
          </a:p>
          <a:p>
            <a:pPr marL="370763" lvl="1" indent="-185381">
              <a:lnSpc>
                <a:spcPct val="150000"/>
              </a:lnSpc>
              <a:buFont typeface="Arial"/>
              <a:buChar char="•"/>
            </a:pPr>
            <a:r>
              <a:rPr lang="en-US" sz="2000" dirty="0">
                <a:solidFill>
                  <a:srgbClr val="07272E"/>
                </a:solidFill>
                <a:latin typeface="Mulish"/>
                <a:ea typeface="Mulish"/>
                <a:cs typeface="Mulish"/>
              </a:rPr>
              <a:t>Strong Communication with Subcontractors for Sustainable Project Success</a:t>
            </a:r>
          </a:p>
        </p:txBody>
      </p:sp>
      <p:grpSp>
        <p:nvGrpSpPr>
          <p:cNvPr id="15" name="Group 15"/>
          <p:cNvGrpSpPr/>
          <p:nvPr/>
        </p:nvGrpSpPr>
        <p:grpSpPr>
          <a:xfrm>
            <a:off x="1260698" y="534657"/>
            <a:ext cx="2113821" cy="47625"/>
            <a:chOff x="0" y="0"/>
            <a:chExt cx="556727" cy="12543"/>
          </a:xfrm>
        </p:grpSpPr>
        <p:sp>
          <p:nvSpPr>
            <p:cNvPr id="16" name="Freeform 16"/>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17" name="TextBox 17"/>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0" y="0"/>
            <a:ext cx="181593" cy="10287000"/>
            <a:chOff x="0" y="0"/>
            <a:chExt cx="47827" cy="2709333"/>
          </a:xfrm>
        </p:grpSpPr>
        <p:sp>
          <p:nvSpPr>
            <p:cNvPr id="21" name="Freeform 21"/>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22" name="TextBox 22"/>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grpSp>
        <p:nvGrpSpPr>
          <p:cNvPr id="5" name="Group 4">
            <a:extLst>
              <a:ext uri="{FF2B5EF4-FFF2-40B4-BE49-F238E27FC236}">
                <a16:creationId xmlns:a16="http://schemas.microsoft.com/office/drawing/2014/main" id="{23CD1255-7DEE-D64A-955D-D2E09AAB4D4C}"/>
              </a:ext>
            </a:extLst>
          </p:cNvPr>
          <p:cNvGrpSpPr/>
          <p:nvPr/>
        </p:nvGrpSpPr>
        <p:grpSpPr>
          <a:xfrm>
            <a:off x="1247775" y="2227008"/>
            <a:ext cx="1543050" cy="1615380"/>
            <a:chOff x="1247775" y="2227008"/>
            <a:chExt cx="1543050" cy="1615380"/>
          </a:xfrm>
        </p:grpSpPr>
        <p:grpSp>
          <p:nvGrpSpPr>
            <p:cNvPr id="2" name="Group 2"/>
            <p:cNvGrpSpPr/>
            <p:nvPr/>
          </p:nvGrpSpPr>
          <p:grpSpPr>
            <a:xfrm>
              <a:off x="1247775" y="2227008"/>
              <a:ext cx="1543050" cy="1615380"/>
              <a:chOff x="0" y="-38100"/>
              <a:chExt cx="812800" cy="850900"/>
            </a:xfrm>
          </p:grpSpPr>
          <p:sp>
            <p:nvSpPr>
              <p:cNvPr id="3" name="Freeform 3"/>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dirty="0"/>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1575576" y="2627139"/>
              <a:ext cx="887447" cy="887447"/>
            </a:xfrm>
            <a:custGeom>
              <a:avLst/>
              <a:gdLst/>
              <a:ahLst/>
              <a:cxnLst/>
              <a:rect l="l" t="t" r="r" b="b"/>
              <a:pathLst>
                <a:path w="887447" h="887447">
                  <a:moveTo>
                    <a:pt x="0" y="0"/>
                  </a:moveTo>
                  <a:lnTo>
                    <a:pt x="887448" y="0"/>
                  </a:lnTo>
                  <a:lnTo>
                    <a:pt x="887448" y="887448"/>
                  </a:lnTo>
                  <a:lnTo>
                    <a:pt x="0" y="8874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26" name="TextBox 26"/>
          <p:cNvSpPr txBox="1"/>
          <p:nvPr/>
        </p:nvSpPr>
        <p:spPr>
          <a:xfrm>
            <a:off x="2945762" y="2299338"/>
            <a:ext cx="9885776" cy="3231654"/>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Strategic Procurement Planning</a:t>
            </a:r>
          </a:p>
          <a:p>
            <a:pPr marL="367029" lvl="1" indent="-183514">
              <a:lnSpc>
                <a:spcPct val="150000"/>
              </a:lnSpc>
              <a:buFont typeface="Arial"/>
              <a:buChar char="•"/>
            </a:pPr>
            <a:r>
              <a:rPr lang="en-US" sz="2000" dirty="0">
                <a:solidFill>
                  <a:srgbClr val="07272E"/>
                </a:solidFill>
                <a:latin typeface="Mulish"/>
                <a:ea typeface="Mulish"/>
                <a:cs typeface="Mulish"/>
                <a:sym typeface="Mulish"/>
              </a:rPr>
              <a:t>Preparation </a:t>
            </a:r>
            <a:r>
              <a:rPr lang="tr-TR" sz="2000" dirty="0">
                <a:solidFill>
                  <a:srgbClr val="07272E"/>
                </a:solidFill>
                <a:latin typeface="Mulish"/>
                <a:ea typeface="Mulish"/>
                <a:cs typeface="Mulish"/>
                <a:sym typeface="Mulish"/>
              </a:rPr>
              <a:t>of </a:t>
            </a:r>
            <a:r>
              <a:rPr lang="en-US" sz="2000" dirty="0">
                <a:solidFill>
                  <a:srgbClr val="07272E"/>
                </a:solidFill>
                <a:latin typeface="Mulish"/>
                <a:ea typeface="Mulish"/>
                <a:cs typeface="Mulish"/>
                <a:sym typeface="Mulish"/>
              </a:rPr>
              <a:t>Procedures </a:t>
            </a:r>
          </a:p>
          <a:p>
            <a:pPr marL="367029" lvl="1" indent="-183514">
              <a:lnSpc>
                <a:spcPct val="150000"/>
              </a:lnSpc>
              <a:buFont typeface="Arial"/>
              <a:buChar char="•"/>
            </a:pPr>
            <a:r>
              <a:rPr lang="en-US" sz="2000" dirty="0">
                <a:solidFill>
                  <a:srgbClr val="07272E"/>
                </a:solidFill>
                <a:latin typeface="Mulish"/>
                <a:ea typeface="Mulish"/>
                <a:cs typeface="Mulish"/>
                <a:sym typeface="Mulish"/>
              </a:rPr>
              <a:t>Establishment of Organization</a:t>
            </a:r>
          </a:p>
          <a:p>
            <a:pPr marL="367029" lvl="1" indent="-183514">
              <a:lnSpc>
                <a:spcPct val="150000"/>
              </a:lnSpc>
              <a:buFont typeface="Arial"/>
              <a:buChar char="•"/>
            </a:pPr>
            <a:r>
              <a:rPr lang="en-US" sz="2000" dirty="0">
                <a:solidFill>
                  <a:srgbClr val="07272E"/>
                </a:solidFill>
                <a:latin typeface="Mulish"/>
                <a:ea typeface="Mulish"/>
                <a:cs typeface="Mulish"/>
              </a:rPr>
              <a:t>Comprehensive</a:t>
            </a:r>
            <a:r>
              <a:rPr lang="en-US" sz="2000" dirty="0">
                <a:solidFill>
                  <a:srgbClr val="07272E"/>
                </a:solidFill>
                <a:latin typeface="Mulish"/>
                <a:ea typeface="Mulish"/>
                <a:cs typeface="Mulish"/>
                <a:sym typeface="Mulish"/>
              </a:rPr>
              <a:t> Market Research Based on the </a:t>
            </a:r>
            <a:endParaRPr lang="tr-TR" sz="2000" dirty="0">
              <a:solidFill>
                <a:srgbClr val="07272E"/>
              </a:solidFill>
              <a:latin typeface="Mulish"/>
              <a:ea typeface="Mulish"/>
              <a:cs typeface="Mulish"/>
              <a:sym typeface="Mulish"/>
            </a:endParaRPr>
          </a:p>
          <a:p>
            <a:pPr marL="183515" lvl="1">
              <a:lnSpc>
                <a:spcPct val="150000"/>
              </a:lnSpc>
            </a:pPr>
            <a:r>
              <a:rPr lang="tr-TR" sz="2000" dirty="0">
                <a:solidFill>
                  <a:srgbClr val="07272E"/>
                </a:solidFill>
                <a:latin typeface="Mulish"/>
                <a:ea typeface="Mulish"/>
                <a:cs typeface="Mulish"/>
                <a:sym typeface="Mulish"/>
              </a:rPr>
              <a:t>   </a:t>
            </a:r>
            <a:r>
              <a:rPr lang="en-US" sz="2000" dirty="0">
                <a:solidFill>
                  <a:srgbClr val="07272E"/>
                </a:solidFill>
                <a:latin typeface="Mulish"/>
                <a:ea typeface="Mulish"/>
                <a:cs typeface="Mulish"/>
                <a:sym typeface="Mulish"/>
              </a:rPr>
              <a:t>Project’s Requirements</a:t>
            </a:r>
          </a:p>
          <a:p>
            <a:pPr marL="367029" lvl="1" indent="-183514">
              <a:lnSpc>
                <a:spcPct val="150000"/>
              </a:lnSpc>
              <a:buFont typeface="Arial"/>
              <a:buChar char="•"/>
            </a:pPr>
            <a:r>
              <a:rPr lang="en-US" sz="2000" dirty="0">
                <a:solidFill>
                  <a:srgbClr val="07272E"/>
                </a:solidFill>
                <a:latin typeface="Mulish"/>
                <a:ea typeface="Mulish"/>
                <a:cs typeface="Mulish"/>
                <a:sym typeface="Mulish"/>
              </a:rPr>
              <a:t>Preparation of Tender Documents </a:t>
            </a:r>
          </a:p>
          <a:p>
            <a:pPr marL="183515" lvl="1">
              <a:lnSpc>
                <a:spcPct val="150000"/>
              </a:lnSpc>
            </a:pPr>
            <a:endParaRPr lang="en-US" sz="2000" dirty="0">
              <a:solidFill>
                <a:srgbClr val="07272E"/>
              </a:solidFill>
              <a:latin typeface="Mulish"/>
              <a:ea typeface="Mulish"/>
              <a:cs typeface="Mulish"/>
              <a:sym typeface="Mulish"/>
            </a:endParaRPr>
          </a:p>
        </p:txBody>
      </p:sp>
      <p:sp>
        <p:nvSpPr>
          <p:cNvPr id="27" name="TextBox 27"/>
          <p:cNvSpPr txBox="1"/>
          <p:nvPr/>
        </p:nvSpPr>
        <p:spPr>
          <a:xfrm>
            <a:off x="9236403" y="2292274"/>
            <a:ext cx="7484986" cy="2308324"/>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07272E"/>
                </a:solidFill>
                <a:latin typeface="Mulish"/>
                <a:ea typeface="Mulish"/>
                <a:cs typeface="Mulish"/>
                <a:sym typeface="Mulish"/>
              </a:rPr>
              <a:t>Tender Organization for Subcontractors</a:t>
            </a:r>
          </a:p>
          <a:p>
            <a:pPr marL="367029" lvl="1" indent="-183514">
              <a:lnSpc>
                <a:spcPct val="150000"/>
              </a:lnSpc>
              <a:buFont typeface="Arial"/>
              <a:buChar char="•"/>
            </a:pPr>
            <a:r>
              <a:rPr lang="en-US" sz="2000" dirty="0">
                <a:solidFill>
                  <a:srgbClr val="07272E"/>
                </a:solidFill>
                <a:latin typeface="Mulish"/>
                <a:ea typeface="Mulish"/>
                <a:cs typeface="Mulish"/>
                <a:sym typeface="Mulish"/>
              </a:rPr>
              <a:t>Technical and Financial Evaluation Reports of Tender</a:t>
            </a:r>
          </a:p>
          <a:p>
            <a:pPr marL="367029" lvl="1" indent="-183514">
              <a:lnSpc>
                <a:spcPct val="150000"/>
              </a:lnSpc>
              <a:buFont typeface="Arial"/>
              <a:buChar char="•"/>
            </a:pPr>
            <a:r>
              <a:rPr lang="en-US" sz="2000" dirty="0">
                <a:solidFill>
                  <a:srgbClr val="07272E"/>
                </a:solidFill>
                <a:latin typeface="Mulish"/>
                <a:ea typeface="Mulish"/>
                <a:cs typeface="Mulish"/>
                <a:sym typeface="Mulish"/>
              </a:rPr>
              <a:t>Contract Management of Suppliers and Subcontractors</a:t>
            </a:r>
          </a:p>
          <a:p>
            <a:pPr marL="367029" lvl="1" indent="-183514">
              <a:lnSpc>
                <a:spcPct val="150000"/>
              </a:lnSpc>
              <a:buFont typeface="Arial"/>
              <a:buChar char="•"/>
            </a:pPr>
            <a:r>
              <a:rPr lang="en-US" sz="2000" dirty="0">
                <a:solidFill>
                  <a:srgbClr val="07272E"/>
                </a:solidFill>
                <a:latin typeface="Mulish"/>
                <a:ea typeface="Mulish"/>
                <a:cs typeface="Mulish"/>
                <a:sym typeface="Mulish"/>
              </a:rPr>
              <a:t>Evaluations</a:t>
            </a:r>
            <a:r>
              <a:rPr lang="tr-TR" sz="2000" dirty="0">
                <a:solidFill>
                  <a:srgbClr val="07272E"/>
                </a:solidFill>
                <a:latin typeface="Mulish"/>
                <a:ea typeface="Mulish"/>
                <a:cs typeface="Mulish"/>
                <a:sym typeface="Mulish"/>
              </a:rPr>
              <a:t> of </a:t>
            </a:r>
            <a:r>
              <a:rPr lang="en-US" sz="2000" dirty="0">
                <a:solidFill>
                  <a:srgbClr val="07272E"/>
                </a:solidFill>
                <a:latin typeface="Mulish"/>
                <a:ea typeface="Mulish"/>
                <a:cs typeface="Mulish"/>
                <a:sym typeface="Mulish"/>
              </a:rPr>
              <a:t>Supplier and Subcontractor Performance</a:t>
            </a:r>
          </a:p>
          <a:p>
            <a:pPr marL="367029" lvl="1" indent="-183514">
              <a:lnSpc>
                <a:spcPct val="150000"/>
              </a:lnSpc>
              <a:buFont typeface="Arial"/>
              <a:buChar char="•"/>
            </a:pPr>
            <a:r>
              <a:rPr lang="en-US" sz="2000" dirty="0">
                <a:solidFill>
                  <a:srgbClr val="07272E"/>
                </a:solidFill>
                <a:latin typeface="Mulish"/>
                <a:ea typeface="Mulish"/>
                <a:cs typeface="Mulish"/>
                <a:sym typeface="Mulish"/>
              </a:rPr>
              <a:t>Management of Foreign Trade and Transportation Services</a:t>
            </a:r>
          </a:p>
        </p:txBody>
      </p:sp>
      <p:sp>
        <p:nvSpPr>
          <p:cNvPr id="29" name="TextBox 29"/>
          <p:cNvSpPr txBox="1"/>
          <p:nvPr/>
        </p:nvSpPr>
        <p:spPr>
          <a:xfrm>
            <a:off x="3080895" y="5631989"/>
            <a:ext cx="4130335" cy="379399"/>
          </a:xfrm>
          <a:prstGeom prst="rect">
            <a:avLst/>
          </a:prstGeom>
        </p:spPr>
        <p:txBody>
          <a:bodyPr lIns="0" tIns="0" rIns="0" bIns="0" rtlCol="0" anchor="t">
            <a:spAutoFit/>
          </a:bodyPr>
          <a:lstStyle/>
          <a:p>
            <a:pPr algn="l">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en-US"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sp>
        <p:nvSpPr>
          <p:cNvPr id="30" name="TextBox 30"/>
          <p:cNvSpPr txBox="1"/>
          <p:nvPr/>
        </p:nvSpPr>
        <p:spPr>
          <a:xfrm>
            <a:off x="1247775" y="740878"/>
            <a:ext cx="14525625" cy="1243995"/>
          </a:xfrm>
          <a:prstGeom prst="rect">
            <a:avLst/>
          </a:prstGeom>
        </p:spPr>
        <p:txBody>
          <a:bodyPr wrap="square" lIns="0" tIns="0" rIns="0" bIns="0" rtlCol="0" anchor="t">
            <a:spAutoFit/>
          </a:bodyPr>
          <a:lstStyle/>
          <a:p>
            <a:pPr>
              <a:lnSpc>
                <a:spcPts val="4959"/>
              </a:lnSpc>
            </a:pPr>
            <a:r>
              <a:rPr lang="en-US" sz="3600" b="1" dirty="0">
                <a:solidFill>
                  <a:srgbClr val="07272E"/>
                </a:solidFill>
                <a:latin typeface="Mulish" panose="020B0604020202020204" charset="-94"/>
                <a:ea typeface="Inter Bold"/>
                <a:cs typeface="Inter Bold"/>
                <a:sym typeface="Inter Bold"/>
              </a:rPr>
              <a:t>PROCUREMENT, SUBCONTRACTOR TENDER AND </a:t>
            </a:r>
            <a:endParaRPr lang="tr-TR" sz="3600" b="1" dirty="0">
              <a:solidFill>
                <a:srgbClr val="07272E"/>
              </a:solidFill>
              <a:latin typeface="Mulish" panose="020B0604020202020204" charset="-94"/>
              <a:ea typeface="Inter Bold"/>
              <a:cs typeface="Inter Bold"/>
              <a:sym typeface="Inter Bold"/>
            </a:endParaRPr>
          </a:p>
          <a:p>
            <a:pPr>
              <a:lnSpc>
                <a:spcPts val="4959"/>
              </a:lnSpc>
            </a:pPr>
            <a:r>
              <a:rPr lang="en-US" sz="3600" b="1" dirty="0">
                <a:solidFill>
                  <a:srgbClr val="07272E"/>
                </a:solidFill>
                <a:latin typeface="Mulish" panose="020B0604020202020204" charset="-94"/>
                <a:ea typeface="Inter Bold"/>
                <a:cs typeface="Inter Bold"/>
                <a:sym typeface="Inter Bold"/>
              </a:rPr>
              <a:t>LOGISTICS MANAGEMENT</a:t>
            </a:r>
          </a:p>
        </p:txBody>
      </p:sp>
      <p:sp>
        <p:nvSpPr>
          <p:cNvPr id="31" name="Freeform 6">
            <a:extLst>
              <a:ext uri="{FF2B5EF4-FFF2-40B4-BE49-F238E27FC236}">
                <a16:creationId xmlns:a16="http://schemas.microsoft.com/office/drawing/2014/main" id="{5091BB8B-BDAA-273C-6D4D-C993CBA96110}"/>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sp>
        <p:nvSpPr>
          <p:cNvPr id="32" name="Freeform 6">
            <a:extLst>
              <a:ext uri="{FF2B5EF4-FFF2-40B4-BE49-F238E27FC236}">
                <a16:creationId xmlns:a16="http://schemas.microsoft.com/office/drawing/2014/main" id="{8FFD53D8-E268-D621-4819-53D1A5E55F15}"/>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grpSp>
        <p:nvGrpSpPr>
          <p:cNvPr id="45" name="Group 5">
            <a:extLst>
              <a:ext uri="{FF2B5EF4-FFF2-40B4-BE49-F238E27FC236}">
                <a16:creationId xmlns:a16="http://schemas.microsoft.com/office/drawing/2014/main" id="{D917330C-8E53-9F06-53E7-E5CAAE294EE4}"/>
              </a:ext>
            </a:extLst>
          </p:cNvPr>
          <p:cNvGrpSpPr/>
          <p:nvPr/>
        </p:nvGrpSpPr>
        <p:grpSpPr>
          <a:xfrm rot="-30000">
            <a:off x="13007882" y="-57193"/>
            <a:ext cx="5334909" cy="4929518"/>
            <a:chOff x="0" y="0"/>
            <a:chExt cx="7367520" cy="7431815"/>
          </a:xfrm>
        </p:grpSpPr>
        <p:sp>
          <p:nvSpPr>
            <p:cNvPr id="46" name="Freeform 6">
              <a:extLst>
                <a:ext uri="{FF2B5EF4-FFF2-40B4-BE49-F238E27FC236}">
                  <a16:creationId xmlns:a16="http://schemas.microsoft.com/office/drawing/2014/main" id="{520F5B26-A0CD-03FE-D81B-A46C4620F4A6}"/>
                </a:ext>
              </a:extLst>
            </p:cNvPr>
            <p:cNvSpPr/>
            <p:nvPr/>
          </p:nvSpPr>
          <p:spPr>
            <a:xfrm>
              <a:off x="0" y="0"/>
              <a:ext cx="7367524" cy="7431786"/>
            </a:xfrm>
            <a:custGeom>
              <a:avLst/>
              <a:gdLst/>
              <a:ahLst/>
              <a:cxnLst/>
              <a:rect l="l" t="t" r="r" b="b"/>
              <a:pathLst>
                <a:path w="7367524" h="7431786">
                  <a:moveTo>
                    <a:pt x="0" y="0"/>
                  </a:moveTo>
                  <a:lnTo>
                    <a:pt x="7303262" y="7431786"/>
                  </a:lnTo>
                  <a:lnTo>
                    <a:pt x="7367524" y="64262"/>
                  </a:lnTo>
                  <a:close/>
                </a:path>
              </a:pathLst>
            </a:custGeom>
            <a:blipFill>
              <a:blip r:embed="rId6"/>
              <a:stretch>
                <a:fillRect l="-37095" t="-52766" r="-147483" b="-16504"/>
              </a:stretch>
            </a:blipFill>
          </p:spPr>
          <p:txBody>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1000"/>
                                        <p:tgtEl>
                                          <p:spTgt spid="45"/>
                                        </p:tgtEl>
                                      </p:cBhvr>
                                    </p:animEffect>
                                    <p:anim calcmode="lin" valueType="num">
                                      <p:cBhvr>
                                        <p:cTn id="19" dur="1000" fill="hold"/>
                                        <p:tgtEl>
                                          <p:spTgt spid="45"/>
                                        </p:tgtEl>
                                        <p:attrNameLst>
                                          <p:attrName>ppt_x</p:attrName>
                                        </p:attrNameLst>
                                      </p:cBhvr>
                                      <p:tavLst>
                                        <p:tav tm="0">
                                          <p:val>
                                            <p:strVal val="#ppt_x"/>
                                          </p:val>
                                        </p:tav>
                                        <p:tav tm="100000">
                                          <p:val>
                                            <p:strVal val="#ppt_x"/>
                                          </p:val>
                                        </p:tav>
                                      </p:tavLst>
                                    </p:anim>
                                    <p:anim calcmode="lin" valueType="num">
                                      <p:cBhvr>
                                        <p:cTn id="20" dur="1000" fill="hold"/>
                                        <p:tgtEl>
                                          <p:spTgt spid="4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1500"/>
                                        <p:tgtEl>
                                          <p:spTgt spid="5"/>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1" presetClass="entr" presetSubtype="1"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heel(1)">
                                      <p:cBhvr>
                                        <p:cTn id="39" dur="1500"/>
                                        <p:tgtEl>
                                          <p:spTgt spid="7"/>
                                        </p:tgtEl>
                                      </p:cBhvr>
                                    </p:animEffect>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1000"/>
                                        <p:tgtEl>
                                          <p:spTgt spid="29"/>
                                        </p:tgtEl>
                                      </p:cBhvr>
                                    </p:animEffect>
                                    <p:anim calcmode="lin" valueType="num">
                                      <p:cBhvr>
                                        <p:cTn id="49" dur="1000" fill="hold"/>
                                        <p:tgtEl>
                                          <p:spTgt spid="29"/>
                                        </p:tgtEl>
                                        <p:attrNameLst>
                                          <p:attrName>ppt_x</p:attrName>
                                        </p:attrNameLst>
                                      </p:cBhvr>
                                      <p:tavLst>
                                        <p:tav tm="0">
                                          <p:val>
                                            <p:strVal val="#ppt_x"/>
                                          </p:val>
                                        </p:tav>
                                        <p:tav tm="100000">
                                          <p:val>
                                            <p:strVal val="#ppt_x"/>
                                          </p:val>
                                        </p:tav>
                                      </p:tavLst>
                                    </p:anim>
                                    <p:anim calcmode="lin" valueType="num">
                                      <p:cBhvr>
                                        <p:cTn id="50" dur="1000" fill="hold"/>
                                        <p:tgtEl>
                                          <p:spTgt spid="29"/>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10" presetClass="entr" presetSubtype="0"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childTnLst>
                          </p:cTn>
                        </p:par>
                        <p:par>
                          <p:cTn id="55" fill="hold">
                            <p:stCondLst>
                              <p:cond delay="7500"/>
                            </p:stCondLst>
                            <p:childTnLst>
                              <p:par>
                                <p:cTn id="56" presetID="10" presetClass="entr" presetSubtype="0"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P spid="27" grpId="0"/>
      <p:bldP spid="29" grpId="0"/>
      <p:bldP spid="30" grpId="0"/>
      <p:bldP spid="31" grpId="0" animBg="1"/>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78314-EC78-0AFE-AD15-DA6DE8582AF8}"/>
            </a:ext>
          </a:extLst>
        </p:cNvPr>
        <p:cNvGrpSpPr/>
        <p:nvPr/>
      </p:nvGrpSpPr>
      <p:grpSpPr>
        <a:xfrm>
          <a:off x="0" y="0"/>
          <a:ext cx="0" cy="0"/>
          <a:chOff x="0" y="0"/>
          <a:chExt cx="0" cy="0"/>
        </a:xfrm>
      </p:grpSpPr>
      <p:grpSp>
        <p:nvGrpSpPr>
          <p:cNvPr id="7" name="Group 7">
            <a:extLst>
              <a:ext uri="{FF2B5EF4-FFF2-40B4-BE49-F238E27FC236}">
                <a16:creationId xmlns:a16="http://schemas.microsoft.com/office/drawing/2014/main" id="{7C258957-4C2C-72FB-0649-708CB280A675}"/>
              </a:ext>
            </a:extLst>
          </p:cNvPr>
          <p:cNvGrpSpPr/>
          <p:nvPr/>
        </p:nvGrpSpPr>
        <p:grpSpPr>
          <a:xfrm>
            <a:off x="883936" y="6529171"/>
            <a:ext cx="1868789" cy="1830383"/>
            <a:chOff x="0" y="-383110"/>
            <a:chExt cx="2504418" cy="2440510"/>
          </a:xfrm>
        </p:grpSpPr>
        <p:grpSp>
          <p:nvGrpSpPr>
            <p:cNvPr id="8" name="Group 8">
              <a:extLst>
                <a:ext uri="{FF2B5EF4-FFF2-40B4-BE49-F238E27FC236}">
                  <a16:creationId xmlns:a16="http://schemas.microsoft.com/office/drawing/2014/main" id="{34E34909-EEA4-E6B1-9276-4A68573BE6FD}"/>
                </a:ext>
              </a:extLst>
            </p:cNvPr>
            <p:cNvGrpSpPr/>
            <p:nvPr/>
          </p:nvGrpSpPr>
          <p:grpSpPr>
            <a:xfrm>
              <a:off x="0" y="-383110"/>
              <a:ext cx="2504418" cy="2440510"/>
              <a:chOff x="0" y="-151352"/>
              <a:chExt cx="989400" cy="964152"/>
            </a:xfrm>
          </p:grpSpPr>
          <p:sp>
            <p:nvSpPr>
              <p:cNvPr id="9" name="Freeform 9">
                <a:extLst>
                  <a:ext uri="{FF2B5EF4-FFF2-40B4-BE49-F238E27FC236}">
                    <a16:creationId xmlns:a16="http://schemas.microsoft.com/office/drawing/2014/main" id="{BD0327FC-B084-AFE2-AC70-7E988CAB619D}"/>
                  </a:ext>
                </a:extLst>
              </p:cNvPr>
              <p:cNvSpPr/>
              <p:nvPr/>
            </p:nvSpPr>
            <p:spPr>
              <a:xfrm>
                <a:off x="176600" y="-151352"/>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10" name="TextBox 10">
                <a:extLst>
                  <a:ext uri="{FF2B5EF4-FFF2-40B4-BE49-F238E27FC236}">
                    <a16:creationId xmlns:a16="http://schemas.microsoft.com/office/drawing/2014/main" id="{F9623E45-459C-0DA8-CABE-87049AB5CF29}"/>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Freeform 11">
              <a:extLst>
                <a:ext uri="{FF2B5EF4-FFF2-40B4-BE49-F238E27FC236}">
                  <a16:creationId xmlns:a16="http://schemas.microsoft.com/office/drawing/2014/main" id="{C4AD52A6-6D82-051E-F79C-8D78B96E1487}"/>
                </a:ext>
              </a:extLst>
            </p:cNvPr>
            <p:cNvSpPr/>
            <p:nvPr/>
          </p:nvSpPr>
          <p:spPr>
            <a:xfrm>
              <a:off x="1084846" y="72958"/>
              <a:ext cx="788622" cy="1178646"/>
            </a:xfrm>
            <a:custGeom>
              <a:avLst/>
              <a:gdLst/>
              <a:ahLst/>
              <a:cxnLst/>
              <a:rect l="l" t="t" r="r" b="b"/>
              <a:pathLst>
                <a:path w="788621" h="1178646">
                  <a:moveTo>
                    <a:pt x="0" y="0"/>
                  </a:moveTo>
                  <a:lnTo>
                    <a:pt x="788621" y="0"/>
                  </a:lnTo>
                  <a:lnTo>
                    <a:pt x="788621" y="1178646"/>
                  </a:lnTo>
                  <a:lnTo>
                    <a:pt x="0" y="11786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dirty="0"/>
            </a:p>
          </p:txBody>
        </p:sp>
      </p:grpSp>
      <p:grpSp>
        <p:nvGrpSpPr>
          <p:cNvPr id="12" name="Group 12">
            <a:extLst>
              <a:ext uri="{FF2B5EF4-FFF2-40B4-BE49-F238E27FC236}">
                <a16:creationId xmlns:a16="http://schemas.microsoft.com/office/drawing/2014/main" id="{31B36F80-048A-5912-5C78-41D7351618DA}"/>
              </a:ext>
            </a:extLst>
          </p:cNvPr>
          <p:cNvGrpSpPr/>
          <p:nvPr/>
        </p:nvGrpSpPr>
        <p:grpSpPr>
          <a:xfrm>
            <a:off x="1260698" y="534657"/>
            <a:ext cx="2113821" cy="47625"/>
            <a:chOff x="0" y="0"/>
            <a:chExt cx="556727" cy="12543"/>
          </a:xfrm>
        </p:grpSpPr>
        <p:sp>
          <p:nvSpPr>
            <p:cNvPr id="13" name="Freeform 13">
              <a:extLst>
                <a:ext uri="{FF2B5EF4-FFF2-40B4-BE49-F238E27FC236}">
                  <a16:creationId xmlns:a16="http://schemas.microsoft.com/office/drawing/2014/main" id="{3DF57D99-21A0-9F96-4E3D-69911B1ABC07}"/>
                </a:ext>
              </a:extLst>
            </p:cNvPr>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14" name="TextBox 14">
              <a:extLst>
                <a:ext uri="{FF2B5EF4-FFF2-40B4-BE49-F238E27FC236}">
                  <a16:creationId xmlns:a16="http://schemas.microsoft.com/office/drawing/2014/main" id="{AD6327BD-50D0-9F9B-F9A6-E941969C0269}"/>
                </a:ext>
              </a:extLst>
            </p:cNvPr>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a:extLst>
              <a:ext uri="{FF2B5EF4-FFF2-40B4-BE49-F238E27FC236}">
                <a16:creationId xmlns:a16="http://schemas.microsoft.com/office/drawing/2014/main" id="{6937A3C8-D0E9-74C0-36B3-57F70ECE1243}"/>
              </a:ext>
            </a:extLst>
          </p:cNvPr>
          <p:cNvGrpSpPr/>
          <p:nvPr/>
        </p:nvGrpSpPr>
        <p:grpSpPr>
          <a:xfrm>
            <a:off x="0" y="0"/>
            <a:ext cx="181593" cy="10287000"/>
            <a:chOff x="0" y="0"/>
            <a:chExt cx="47827" cy="2709333"/>
          </a:xfrm>
        </p:grpSpPr>
        <p:sp>
          <p:nvSpPr>
            <p:cNvPr id="18" name="Freeform 18">
              <a:extLst>
                <a:ext uri="{FF2B5EF4-FFF2-40B4-BE49-F238E27FC236}">
                  <a16:creationId xmlns:a16="http://schemas.microsoft.com/office/drawing/2014/main" id="{B66B8D7C-DBC7-978D-ACDF-23E5EEE1D1E1}"/>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9" name="TextBox 19">
              <a:extLst>
                <a:ext uri="{FF2B5EF4-FFF2-40B4-BE49-F238E27FC236}">
                  <a16:creationId xmlns:a16="http://schemas.microsoft.com/office/drawing/2014/main" id="{BC4C53FE-8F1C-6AC9-497C-D3BB97635D90}"/>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23" name="TextBox 23">
            <a:extLst>
              <a:ext uri="{FF2B5EF4-FFF2-40B4-BE49-F238E27FC236}">
                <a16:creationId xmlns:a16="http://schemas.microsoft.com/office/drawing/2014/main" id="{AD746327-B0D3-5CBE-ECCD-76658AF3E991}"/>
              </a:ext>
            </a:extLst>
          </p:cNvPr>
          <p:cNvSpPr txBox="1"/>
          <p:nvPr/>
        </p:nvSpPr>
        <p:spPr>
          <a:xfrm>
            <a:off x="2924784" y="6900665"/>
            <a:ext cx="14020344" cy="2254207"/>
          </a:xfrm>
          <a:prstGeom prst="rect">
            <a:avLst/>
          </a:prstGeom>
        </p:spPr>
        <p:txBody>
          <a:bodyPr wrap="square" lIns="0" tIns="0" rIns="0" bIns="0" rtlCol="0" anchor="t">
            <a:spAutoFit/>
          </a:bodyPr>
          <a:lstStyle/>
          <a:p>
            <a:pPr marL="370763" lvl="1" indent="-185381">
              <a:lnSpc>
                <a:spcPct val="150000"/>
              </a:lnSpc>
              <a:buFont typeface="Arial"/>
              <a:buChar char="•"/>
            </a:pPr>
            <a:r>
              <a:rPr lang="en-US" sz="2000" dirty="0">
                <a:latin typeface="Mulish"/>
                <a:ea typeface="Mulish"/>
                <a:cs typeface="Mulish"/>
              </a:rPr>
              <a:t>Proactive Risk Mitigation</a:t>
            </a:r>
          </a:p>
          <a:p>
            <a:pPr marL="370763" lvl="1" indent="-185381">
              <a:lnSpc>
                <a:spcPct val="150000"/>
              </a:lnSpc>
              <a:buFont typeface="Arial"/>
              <a:buChar char="•"/>
            </a:pPr>
            <a:r>
              <a:rPr lang="en-US" sz="2000" dirty="0">
                <a:latin typeface="Mulish"/>
                <a:ea typeface="Mulish"/>
                <a:cs typeface="Mulish"/>
              </a:rPr>
              <a:t>Streamlined Claims Resolution</a:t>
            </a:r>
          </a:p>
          <a:p>
            <a:pPr marL="370763" lvl="1" indent="-185381">
              <a:lnSpc>
                <a:spcPct val="150000"/>
              </a:lnSpc>
              <a:buFont typeface="Arial"/>
              <a:buChar char="•"/>
            </a:pPr>
            <a:r>
              <a:rPr lang="en-US" sz="2000" dirty="0">
                <a:latin typeface="Mulish"/>
                <a:ea typeface="Mulish"/>
                <a:cs typeface="Mulish"/>
              </a:rPr>
              <a:t>Robust Dispute Management</a:t>
            </a:r>
          </a:p>
          <a:p>
            <a:pPr marL="370763" lvl="1" indent="-185381">
              <a:lnSpc>
                <a:spcPct val="150000"/>
              </a:lnSpc>
              <a:buFont typeface="Arial"/>
              <a:buChar char="•"/>
            </a:pPr>
            <a:r>
              <a:rPr lang="en-US" sz="2000" dirty="0">
                <a:latin typeface="Mulish"/>
                <a:ea typeface="Mulish"/>
                <a:cs typeface="Mulish"/>
              </a:rPr>
              <a:t>Optimized Project Lifecycle Management</a:t>
            </a:r>
          </a:p>
          <a:p>
            <a:pPr marL="370763" lvl="1" indent="-185381">
              <a:lnSpc>
                <a:spcPct val="150000"/>
              </a:lnSpc>
              <a:buFont typeface="Arial"/>
              <a:buChar char="•"/>
            </a:pPr>
            <a:r>
              <a:rPr lang="en-US" sz="2000" dirty="0">
                <a:latin typeface="Mulish"/>
                <a:ea typeface="Mulish"/>
                <a:cs typeface="Mulish"/>
              </a:rPr>
              <a:t>Regulatory &amp; Corporate Alignment</a:t>
            </a:r>
          </a:p>
        </p:txBody>
      </p:sp>
      <p:sp>
        <p:nvSpPr>
          <p:cNvPr id="24" name="TextBox 24">
            <a:extLst>
              <a:ext uri="{FF2B5EF4-FFF2-40B4-BE49-F238E27FC236}">
                <a16:creationId xmlns:a16="http://schemas.microsoft.com/office/drawing/2014/main" id="{2F5DD447-7367-8F08-75BE-992968E7DDEE}"/>
              </a:ext>
            </a:extLst>
          </p:cNvPr>
          <p:cNvSpPr txBox="1"/>
          <p:nvPr/>
        </p:nvSpPr>
        <p:spPr>
          <a:xfrm>
            <a:off x="2919412" y="1563803"/>
            <a:ext cx="12449175" cy="4100866"/>
          </a:xfrm>
          <a:prstGeom prst="rect">
            <a:avLst/>
          </a:prstGeom>
        </p:spPr>
        <p:txBody>
          <a:bodyPr wrap="square" lIns="0" tIns="0" rIns="0" bIns="0" rtlCol="0" anchor="t">
            <a:spAutoFit/>
          </a:bodyPr>
          <a:lstStyle/>
          <a:p>
            <a:pPr marL="370763" lvl="1" indent="-185381">
              <a:lnSpc>
                <a:spcPct val="150000"/>
              </a:lnSpc>
              <a:buFont typeface="Arial"/>
              <a:buChar char="•"/>
            </a:pPr>
            <a:r>
              <a:rPr lang="en-US" sz="2000" dirty="0">
                <a:solidFill>
                  <a:srgbClr val="201E1E"/>
                </a:solidFill>
                <a:latin typeface="Mulish"/>
                <a:ea typeface="Mulish"/>
                <a:cs typeface="Mulish"/>
              </a:rPr>
              <a:t>Contract Administration </a:t>
            </a:r>
          </a:p>
          <a:p>
            <a:pPr marL="370763" lvl="1" indent="-185381">
              <a:lnSpc>
                <a:spcPct val="150000"/>
              </a:lnSpc>
              <a:buFont typeface="Arial"/>
              <a:buChar char="•"/>
            </a:pPr>
            <a:r>
              <a:rPr lang="en-US" sz="2000" dirty="0">
                <a:latin typeface="Mulish"/>
                <a:ea typeface="Mulish"/>
                <a:cs typeface="Mulish"/>
              </a:rPr>
              <a:t>Contract Management </a:t>
            </a:r>
          </a:p>
          <a:p>
            <a:pPr marL="370763" lvl="1" indent="-185381">
              <a:lnSpc>
                <a:spcPct val="150000"/>
              </a:lnSpc>
              <a:buFont typeface="Arial"/>
              <a:buChar char="•"/>
            </a:pPr>
            <a:r>
              <a:rPr lang="en-US" sz="2000" dirty="0">
                <a:latin typeface="Mulish"/>
                <a:ea typeface="Mulish"/>
                <a:cs typeface="Mulish"/>
              </a:rPr>
              <a:t>Commercial Risk Assessment </a:t>
            </a:r>
          </a:p>
          <a:p>
            <a:pPr marL="370763" lvl="1" indent="-185381">
              <a:lnSpc>
                <a:spcPct val="150000"/>
              </a:lnSpc>
              <a:buFont typeface="Arial"/>
              <a:buChar char="•"/>
            </a:pPr>
            <a:r>
              <a:rPr lang="en-US" sz="2000" dirty="0">
                <a:latin typeface="Mulish"/>
                <a:ea typeface="Mulish"/>
                <a:cs typeface="Mulish"/>
              </a:rPr>
              <a:t>Claims Coordination (Coordination Between Insurers, Brokers and Internal Stakeholders)</a:t>
            </a:r>
          </a:p>
          <a:p>
            <a:pPr marL="370763" lvl="1" indent="-185381">
              <a:lnSpc>
                <a:spcPct val="150000"/>
              </a:lnSpc>
              <a:buFont typeface="Arial"/>
              <a:buChar char="•"/>
            </a:pPr>
            <a:r>
              <a:rPr lang="en-US" sz="2000" dirty="0">
                <a:latin typeface="Mulish"/>
                <a:ea typeface="Mulish"/>
                <a:cs typeface="Mulish"/>
              </a:rPr>
              <a:t>Claims Support Services </a:t>
            </a:r>
          </a:p>
          <a:p>
            <a:pPr marL="370763" lvl="1" indent="-185381">
              <a:lnSpc>
                <a:spcPct val="150000"/>
              </a:lnSpc>
              <a:buFont typeface="Arial"/>
              <a:buChar char="•"/>
            </a:pPr>
            <a:r>
              <a:rPr lang="en-US" sz="2000" dirty="0">
                <a:latin typeface="Mulish"/>
                <a:ea typeface="Mulish"/>
                <a:cs typeface="Mulish"/>
              </a:rPr>
              <a:t>Dispute Coordination and Support Services</a:t>
            </a:r>
          </a:p>
          <a:p>
            <a:pPr marL="370763" lvl="1" indent="-185381">
              <a:lnSpc>
                <a:spcPct val="150000"/>
              </a:lnSpc>
              <a:buFont typeface="Arial"/>
              <a:buChar char="•"/>
            </a:pPr>
            <a:r>
              <a:rPr lang="en-US" sz="2000" dirty="0">
                <a:latin typeface="Mulish"/>
                <a:ea typeface="Mulish"/>
                <a:cs typeface="Mulish"/>
              </a:rPr>
              <a:t>Dispute Financial Management, Budget Control and Contractual Reporting</a:t>
            </a:r>
          </a:p>
          <a:p>
            <a:pPr marL="370763" lvl="1" indent="-185381">
              <a:lnSpc>
                <a:spcPct val="150000"/>
              </a:lnSpc>
              <a:buFont typeface="Arial"/>
              <a:buChar char="•"/>
            </a:pPr>
            <a:r>
              <a:rPr lang="en-US" sz="2000" dirty="0">
                <a:latin typeface="Mulish"/>
                <a:ea typeface="Mulish"/>
                <a:cs typeface="Mulish"/>
              </a:rPr>
              <a:t>ESG, Sustainability and Corporate Compliance Management </a:t>
            </a:r>
          </a:p>
          <a:p>
            <a:pPr marL="370763" lvl="1" indent="-185381">
              <a:lnSpc>
                <a:spcPct val="150000"/>
              </a:lnSpc>
              <a:buFont typeface="Arial"/>
              <a:buChar char="•"/>
            </a:pPr>
            <a:r>
              <a:rPr lang="en-US" sz="2000" dirty="0">
                <a:latin typeface="Mulish"/>
                <a:ea typeface="Mulish"/>
                <a:cs typeface="Mulish"/>
              </a:rPr>
              <a:t>Contractual Awareness and Training for Site Teams</a:t>
            </a:r>
          </a:p>
        </p:txBody>
      </p:sp>
      <p:sp>
        <p:nvSpPr>
          <p:cNvPr id="26" name="TextBox 26">
            <a:extLst>
              <a:ext uri="{FF2B5EF4-FFF2-40B4-BE49-F238E27FC236}">
                <a16:creationId xmlns:a16="http://schemas.microsoft.com/office/drawing/2014/main" id="{5578F40A-EBC0-F4E2-54D2-E13F00B86E12}"/>
              </a:ext>
            </a:extLst>
          </p:cNvPr>
          <p:cNvSpPr txBox="1"/>
          <p:nvPr/>
        </p:nvSpPr>
        <p:spPr>
          <a:xfrm>
            <a:off x="3124200" y="6438900"/>
            <a:ext cx="4130335" cy="379399"/>
          </a:xfrm>
          <a:prstGeom prst="rect">
            <a:avLst/>
          </a:prstGeom>
        </p:spPr>
        <p:txBody>
          <a:bodyPr lIns="0" tIns="0" rIns="0" bIns="0" rtlCol="0" anchor="t">
            <a:spAutoFit/>
          </a:bodyPr>
          <a:lstStyle/>
          <a:p>
            <a:pPr algn="l">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tr-TR"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sp>
        <p:nvSpPr>
          <p:cNvPr id="27" name="TextBox 27">
            <a:extLst>
              <a:ext uri="{FF2B5EF4-FFF2-40B4-BE49-F238E27FC236}">
                <a16:creationId xmlns:a16="http://schemas.microsoft.com/office/drawing/2014/main" id="{DDBFF98D-ECF4-E583-7185-B581537E9236}"/>
              </a:ext>
            </a:extLst>
          </p:cNvPr>
          <p:cNvSpPr txBox="1"/>
          <p:nvPr/>
        </p:nvSpPr>
        <p:spPr>
          <a:xfrm>
            <a:off x="1247775" y="782307"/>
            <a:ext cx="15622670" cy="602794"/>
          </a:xfrm>
          <a:prstGeom prst="rect">
            <a:avLst/>
          </a:prstGeom>
        </p:spPr>
        <p:txBody>
          <a:bodyPr lIns="0" tIns="0" rIns="0" bIns="0" rtlCol="0" anchor="t">
            <a:spAutoFit/>
          </a:bodyPr>
          <a:lstStyle/>
          <a:p>
            <a:pPr>
              <a:lnSpc>
                <a:spcPts val="4959"/>
              </a:lnSpc>
            </a:pPr>
            <a:r>
              <a:rPr lang="en-US" sz="3600" b="1" dirty="0">
                <a:solidFill>
                  <a:srgbClr val="07272E"/>
                </a:solidFill>
                <a:latin typeface="Mulish" panose="020B0604020202020204" charset="-94"/>
                <a:ea typeface="Inter Bold"/>
                <a:cs typeface="Inter Bold"/>
                <a:sym typeface="Inter Bold"/>
              </a:rPr>
              <a:t>CONTRACT AND COMMERCIAL MANAGEMENT</a:t>
            </a:r>
          </a:p>
        </p:txBody>
      </p:sp>
      <p:sp>
        <p:nvSpPr>
          <p:cNvPr id="30" name="Freeform 6">
            <a:extLst>
              <a:ext uri="{FF2B5EF4-FFF2-40B4-BE49-F238E27FC236}">
                <a16:creationId xmlns:a16="http://schemas.microsoft.com/office/drawing/2014/main" id="{9B9F692F-8024-F8A5-B4BF-BC960B5B124E}"/>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p>
        </p:txBody>
      </p:sp>
      <p:sp>
        <p:nvSpPr>
          <p:cNvPr id="31" name="Freeform 6">
            <a:extLst>
              <a:ext uri="{FF2B5EF4-FFF2-40B4-BE49-F238E27FC236}">
                <a16:creationId xmlns:a16="http://schemas.microsoft.com/office/drawing/2014/main" id="{AA34E925-1231-CDFD-1161-F42CDDBA564E}"/>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grpSp>
        <p:nvGrpSpPr>
          <p:cNvPr id="50" name="Group 49">
            <a:extLst>
              <a:ext uri="{FF2B5EF4-FFF2-40B4-BE49-F238E27FC236}">
                <a16:creationId xmlns:a16="http://schemas.microsoft.com/office/drawing/2014/main" id="{AD1F5BF0-15AA-844B-9A7C-16481C17257D}"/>
              </a:ext>
            </a:extLst>
          </p:cNvPr>
          <p:cNvGrpSpPr/>
          <p:nvPr/>
        </p:nvGrpSpPr>
        <p:grpSpPr>
          <a:xfrm>
            <a:off x="1209675" y="1497035"/>
            <a:ext cx="1543050" cy="1615381"/>
            <a:chOff x="1209675" y="1453221"/>
            <a:chExt cx="1543050" cy="1615381"/>
          </a:xfrm>
        </p:grpSpPr>
        <p:grpSp>
          <p:nvGrpSpPr>
            <p:cNvPr id="2" name="Group 2">
              <a:extLst>
                <a:ext uri="{FF2B5EF4-FFF2-40B4-BE49-F238E27FC236}">
                  <a16:creationId xmlns:a16="http://schemas.microsoft.com/office/drawing/2014/main" id="{F27FAFA6-3580-1C37-FBA1-0DA51BBE0990}"/>
                </a:ext>
              </a:extLst>
            </p:cNvPr>
            <p:cNvGrpSpPr/>
            <p:nvPr/>
          </p:nvGrpSpPr>
          <p:grpSpPr>
            <a:xfrm>
              <a:off x="1209675" y="1453221"/>
              <a:ext cx="1543050" cy="1615381"/>
              <a:chOff x="0" y="-38100"/>
              <a:chExt cx="812800" cy="850900"/>
            </a:xfrm>
          </p:grpSpPr>
          <p:sp>
            <p:nvSpPr>
              <p:cNvPr id="3" name="Freeform 3">
                <a:extLst>
                  <a:ext uri="{FF2B5EF4-FFF2-40B4-BE49-F238E27FC236}">
                    <a16:creationId xmlns:a16="http://schemas.microsoft.com/office/drawing/2014/main" id="{5D29AC48-E7A7-D890-6563-3EC91B5A48A1}"/>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a:p>
            </p:txBody>
          </p:sp>
          <p:sp>
            <p:nvSpPr>
              <p:cNvPr id="4" name="TextBox 4">
                <a:extLst>
                  <a:ext uri="{FF2B5EF4-FFF2-40B4-BE49-F238E27FC236}">
                    <a16:creationId xmlns:a16="http://schemas.microsoft.com/office/drawing/2014/main" id="{CCE731CA-2F67-8DAE-F0FE-200925BD68CB}"/>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46" name="Freeform 18">
              <a:extLst>
                <a:ext uri="{FF2B5EF4-FFF2-40B4-BE49-F238E27FC236}">
                  <a16:creationId xmlns:a16="http://schemas.microsoft.com/office/drawing/2014/main" id="{D5F4D890-AE1B-14D2-FEE4-28EBABD7B75B}"/>
                </a:ext>
              </a:extLst>
            </p:cNvPr>
            <p:cNvSpPr/>
            <p:nvPr/>
          </p:nvSpPr>
          <p:spPr>
            <a:xfrm>
              <a:off x="1518133" y="1719852"/>
              <a:ext cx="926133" cy="1033212"/>
            </a:xfrm>
            <a:custGeom>
              <a:avLst/>
              <a:gdLst/>
              <a:ahLst/>
              <a:cxnLst/>
              <a:rect l="l" t="t" r="r" b="b"/>
              <a:pathLst>
                <a:path w="926133" h="1033212">
                  <a:moveTo>
                    <a:pt x="0" y="0"/>
                  </a:moveTo>
                  <a:lnTo>
                    <a:pt x="926134" y="0"/>
                  </a:lnTo>
                  <a:lnTo>
                    <a:pt x="926134" y="1033212"/>
                  </a:lnTo>
                  <a:lnTo>
                    <a:pt x="0" y="103321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grpSp>
        <p:nvGrpSpPr>
          <p:cNvPr id="6" name="Group 15">
            <a:extLst>
              <a:ext uri="{FF2B5EF4-FFF2-40B4-BE49-F238E27FC236}">
                <a16:creationId xmlns:a16="http://schemas.microsoft.com/office/drawing/2014/main" id="{69B45455-87E8-5673-D37D-09C86463DD6A}"/>
              </a:ext>
            </a:extLst>
          </p:cNvPr>
          <p:cNvGrpSpPr/>
          <p:nvPr/>
        </p:nvGrpSpPr>
        <p:grpSpPr>
          <a:xfrm>
            <a:off x="12344400" y="114301"/>
            <a:ext cx="6500533" cy="6276984"/>
            <a:chOff x="0" y="0"/>
            <a:chExt cx="8972177" cy="8972177"/>
          </a:xfrm>
        </p:grpSpPr>
        <p:sp>
          <p:nvSpPr>
            <p:cNvPr id="15" name="Freeform 16">
              <a:extLst>
                <a:ext uri="{FF2B5EF4-FFF2-40B4-BE49-F238E27FC236}">
                  <a16:creationId xmlns:a16="http://schemas.microsoft.com/office/drawing/2014/main" id="{3E8A312A-CD35-9F13-6028-C87292F99ED8}"/>
                </a:ext>
              </a:extLst>
            </p:cNvPr>
            <p:cNvSpPr/>
            <p:nvPr/>
          </p:nvSpPr>
          <p:spPr>
            <a:xfrm rot="1444613">
              <a:off x="-1439858" y="-1439858"/>
              <a:ext cx="11851885" cy="8191579"/>
            </a:xfrm>
            <a:custGeom>
              <a:avLst/>
              <a:gdLst/>
              <a:ahLst/>
              <a:cxnLst/>
              <a:rect l="l" t="t" r="r" b="b"/>
              <a:pathLst>
                <a:path w="11851885" h="8191579">
                  <a:moveTo>
                    <a:pt x="0" y="3660306"/>
                  </a:moveTo>
                  <a:lnTo>
                    <a:pt x="11851885" y="8191579"/>
                  </a:lnTo>
                  <a:lnTo>
                    <a:pt x="8191579" y="0"/>
                  </a:lnTo>
                  <a:close/>
                </a:path>
              </a:pathLst>
            </a:custGeom>
            <a:blipFill>
              <a:blip r:embed="rId6"/>
              <a:stretch>
                <a:fillRect r="-3739"/>
              </a:stretch>
            </a:blipFill>
          </p:spPr>
          <p:txBody>
            <a:bodyPr/>
            <a:lstStyle/>
            <a:p>
              <a:endParaRPr lang="en-US"/>
            </a:p>
          </p:txBody>
        </p:sp>
      </p:grpSp>
    </p:spTree>
    <p:extLst>
      <p:ext uri="{BB962C8B-B14F-4D97-AF65-F5344CB8AC3E}">
        <p14:creationId xmlns:p14="http://schemas.microsoft.com/office/powerpoint/2010/main" val="2656783760"/>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heel(1)">
                                      <p:cBhvr>
                                        <p:cTn id="24" dur="1500"/>
                                        <p:tgtEl>
                                          <p:spTgt spid="50"/>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21" presetClass="entr" presetSubtype="1"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1500"/>
                                        <p:tgtEl>
                                          <p:spTgt spid="7"/>
                                        </p:tgtEl>
                                      </p:cBhvr>
                                    </p:animEffect>
                                  </p:childTnLst>
                                </p:cTn>
                              </p:par>
                            </p:childTnLst>
                          </p:cTn>
                        </p:par>
                        <p:par>
                          <p:cTn id="35" fill="hold">
                            <p:stCondLst>
                              <p:cond delay="6000"/>
                            </p:stCondLst>
                            <p:childTnLst>
                              <p:par>
                                <p:cTn id="36" presetID="42"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10" presetClass="entr" presetSubtype="0"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childTnLst>
                          </p:cTn>
                        </p:par>
                        <p:par>
                          <p:cTn id="50" fill="hold">
                            <p:stCondLst>
                              <p:cond delay="7500"/>
                            </p:stCondLst>
                            <p:childTnLst>
                              <p:par>
                                <p:cTn id="51" presetID="10" presetClass="entr" presetSubtype="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6" grpId="0"/>
      <p:bldP spid="27" grpId="0"/>
      <p:bldP spid="30" grpId="0" animBg="1"/>
      <p:bldP spid="3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1215820" y="6389432"/>
            <a:ext cx="1555973" cy="1767781"/>
            <a:chOff x="-17230" y="-96441"/>
            <a:chExt cx="2074630" cy="2357041"/>
          </a:xfrm>
        </p:grpSpPr>
        <p:grpSp>
          <p:nvGrpSpPr>
            <p:cNvPr id="8" name="Group 8"/>
            <p:cNvGrpSpPr/>
            <p:nvPr/>
          </p:nvGrpSpPr>
          <p:grpSpPr>
            <a:xfrm>
              <a:off x="-17230" y="-96441"/>
              <a:ext cx="2074630" cy="2357041"/>
              <a:chOff x="-6807" y="-38100"/>
              <a:chExt cx="819607" cy="931177"/>
            </a:xfrm>
          </p:grpSpPr>
          <p:sp>
            <p:nvSpPr>
              <p:cNvPr id="9" name="Freeform 9"/>
              <p:cNvSpPr/>
              <p:nvPr/>
            </p:nvSpPr>
            <p:spPr>
              <a:xfrm>
                <a:off x="-6807" y="80277"/>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620592" y="659267"/>
              <a:ext cx="788621" cy="1178646"/>
            </a:xfrm>
            <a:custGeom>
              <a:avLst/>
              <a:gdLst/>
              <a:ahLst/>
              <a:cxnLst/>
              <a:rect l="l" t="t" r="r" b="b"/>
              <a:pathLst>
                <a:path w="788621" h="1178646">
                  <a:moveTo>
                    <a:pt x="0" y="0"/>
                  </a:moveTo>
                  <a:lnTo>
                    <a:pt x="788621" y="0"/>
                  </a:lnTo>
                  <a:lnTo>
                    <a:pt x="788621" y="1178646"/>
                  </a:lnTo>
                  <a:lnTo>
                    <a:pt x="0" y="117864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grpSp>
        <p:nvGrpSpPr>
          <p:cNvPr id="12" name="Group 12"/>
          <p:cNvGrpSpPr/>
          <p:nvPr/>
        </p:nvGrpSpPr>
        <p:grpSpPr>
          <a:xfrm>
            <a:off x="1260698" y="534657"/>
            <a:ext cx="2113821" cy="47625"/>
            <a:chOff x="0" y="0"/>
            <a:chExt cx="556727" cy="12543"/>
          </a:xfrm>
        </p:grpSpPr>
        <p:sp>
          <p:nvSpPr>
            <p:cNvPr id="13" name="Freeform 13"/>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14" name="TextBox 14"/>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0" y="0"/>
            <a:ext cx="181593" cy="10287000"/>
            <a:chOff x="0" y="0"/>
            <a:chExt cx="47827" cy="2709333"/>
          </a:xfrm>
        </p:grpSpPr>
        <p:sp>
          <p:nvSpPr>
            <p:cNvPr id="18" name="Freeform 18"/>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9" name="TextBox 19"/>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22" name="TextBox 22"/>
          <p:cNvSpPr txBox="1"/>
          <p:nvPr/>
        </p:nvSpPr>
        <p:spPr>
          <a:xfrm>
            <a:off x="8153400" y="2249993"/>
            <a:ext cx="7391695" cy="3830279"/>
          </a:xfrm>
          <a:prstGeom prst="rect">
            <a:avLst/>
          </a:prstGeom>
        </p:spPr>
        <p:txBody>
          <a:bodyPr wrap="square" lIns="0" tIns="0" rIns="0" bIns="0" rtlCol="0" anchor="t">
            <a:spAutoFit/>
          </a:bodyPr>
          <a:lstStyle/>
          <a:p>
            <a:pPr marL="183515" lvl="1">
              <a:lnSpc>
                <a:spcPct val="150000"/>
              </a:lnSpc>
            </a:pPr>
            <a:r>
              <a:rPr lang="en-US" sz="2000" b="1" dirty="0">
                <a:solidFill>
                  <a:srgbClr val="07272E"/>
                </a:solidFill>
                <a:latin typeface="Mulish"/>
                <a:ea typeface="Mulish"/>
                <a:cs typeface="Mulish"/>
                <a:sym typeface="Mulish"/>
              </a:rPr>
              <a:t>Monitoring and Evaluation Reporting Within the Contract</a:t>
            </a:r>
          </a:p>
          <a:p>
            <a:pPr marL="640715" lvl="2">
              <a:lnSpc>
                <a:spcPct val="150000"/>
              </a:lnSpc>
            </a:pPr>
            <a:r>
              <a:rPr lang="en-US" sz="2000" dirty="0">
                <a:solidFill>
                  <a:srgbClr val="201E1E"/>
                </a:solidFill>
                <a:latin typeface="Mulish"/>
                <a:ea typeface="Mulish"/>
                <a:cs typeface="Mulish"/>
                <a:sym typeface="Mulish"/>
              </a:rPr>
              <a:t>  </a:t>
            </a:r>
            <a:r>
              <a:rPr lang="en-US" dirty="0">
                <a:solidFill>
                  <a:srgbClr val="201E1E"/>
                </a:solidFill>
                <a:latin typeface="Mulish"/>
                <a:ea typeface="Mulish"/>
                <a:cs typeface="Mulish"/>
                <a:sym typeface="Mulish"/>
              </a:rPr>
              <a:t>- Inspection Reports</a:t>
            </a:r>
          </a:p>
          <a:p>
            <a:pPr marL="640715" lvl="2">
              <a:lnSpc>
                <a:spcPct val="150000"/>
              </a:lnSpc>
            </a:pPr>
            <a:r>
              <a:rPr lang="en-US" dirty="0">
                <a:solidFill>
                  <a:srgbClr val="201E1E"/>
                </a:solidFill>
                <a:latin typeface="Mulish"/>
                <a:ea typeface="Mulish"/>
                <a:cs typeface="Mulish"/>
                <a:sym typeface="Mulish"/>
              </a:rPr>
              <a:t>  - Monthly Progress Reports </a:t>
            </a:r>
          </a:p>
          <a:p>
            <a:pPr marL="640715" lvl="2">
              <a:lnSpc>
                <a:spcPct val="150000"/>
              </a:lnSpc>
            </a:pPr>
            <a:r>
              <a:rPr lang="en-US" dirty="0">
                <a:solidFill>
                  <a:srgbClr val="201E1E"/>
                </a:solidFill>
                <a:latin typeface="Mulish"/>
                <a:ea typeface="Mulish"/>
                <a:cs typeface="Mulish"/>
                <a:sym typeface="Mulish"/>
              </a:rPr>
              <a:t>  - Monthly / Annual E&amp;S Monitoring Reports</a:t>
            </a:r>
          </a:p>
          <a:p>
            <a:pPr marL="640715" lvl="2">
              <a:lnSpc>
                <a:spcPct val="150000"/>
              </a:lnSpc>
            </a:pPr>
            <a:r>
              <a:rPr lang="en-US" dirty="0">
                <a:solidFill>
                  <a:srgbClr val="201E1E"/>
                </a:solidFill>
                <a:latin typeface="Mulish"/>
                <a:ea typeface="Mulish"/>
                <a:cs typeface="Mulish"/>
                <a:sym typeface="Mulish"/>
              </a:rPr>
              <a:t>  - Monthly / Annual OHS Monitoring Reports</a:t>
            </a:r>
          </a:p>
          <a:p>
            <a:pPr marL="640715" lvl="2">
              <a:lnSpc>
                <a:spcPct val="150000"/>
              </a:lnSpc>
            </a:pPr>
            <a:r>
              <a:rPr lang="en-US" dirty="0">
                <a:solidFill>
                  <a:srgbClr val="201E1E"/>
                </a:solidFill>
                <a:latin typeface="Mulish"/>
                <a:ea typeface="Mulish"/>
                <a:cs typeface="Mulish"/>
                <a:sym typeface="Mulish"/>
              </a:rPr>
              <a:t>  - Financial Reports and Monthly Statements</a:t>
            </a:r>
          </a:p>
          <a:p>
            <a:pPr marL="640715" lvl="2">
              <a:lnSpc>
                <a:spcPct val="150000"/>
              </a:lnSpc>
            </a:pPr>
            <a:r>
              <a:rPr lang="en-US" dirty="0">
                <a:solidFill>
                  <a:srgbClr val="201E1E"/>
                </a:solidFill>
                <a:latin typeface="Mulish"/>
                <a:ea typeface="Mulish"/>
                <a:cs typeface="Mulish"/>
                <a:sym typeface="Mulish"/>
              </a:rPr>
              <a:t>  - Monthly Work Plan and Budget</a:t>
            </a:r>
          </a:p>
          <a:p>
            <a:pPr marL="640715" lvl="2">
              <a:lnSpc>
                <a:spcPct val="150000"/>
              </a:lnSpc>
            </a:pPr>
            <a:r>
              <a:rPr lang="en-US" dirty="0">
                <a:solidFill>
                  <a:srgbClr val="201E1E"/>
                </a:solidFill>
                <a:latin typeface="Mulish"/>
                <a:ea typeface="Mulish"/>
                <a:cs typeface="Mulish"/>
                <a:sym typeface="Mulish"/>
              </a:rPr>
              <a:t>  - Procurement Plan </a:t>
            </a:r>
          </a:p>
          <a:p>
            <a:pPr marL="367029" lvl="1" indent="-183514">
              <a:lnSpc>
                <a:spcPct val="150000"/>
              </a:lnSpc>
              <a:buFont typeface="Arial"/>
              <a:buChar char="•"/>
            </a:pPr>
            <a:endParaRPr lang="en-US" sz="2000" dirty="0">
              <a:solidFill>
                <a:srgbClr val="201E1E"/>
              </a:solidFill>
              <a:latin typeface="Mulish"/>
              <a:ea typeface="Mulish"/>
              <a:cs typeface="Mulish"/>
              <a:sym typeface="Mulish"/>
            </a:endParaRPr>
          </a:p>
        </p:txBody>
      </p:sp>
      <p:sp>
        <p:nvSpPr>
          <p:cNvPr id="23" name="TextBox 23"/>
          <p:cNvSpPr txBox="1"/>
          <p:nvPr/>
        </p:nvSpPr>
        <p:spPr>
          <a:xfrm>
            <a:off x="1247775" y="782307"/>
            <a:ext cx="15622670" cy="616323"/>
          </a:xfrm>
          <a:prstGeom prst="rect">
            <a:avLst/>
          </a:prstGeom>
        </p:spPr>
        <p:txBody>
          <a:bodyPr lIns="0" tIns="0" rIns="0" bIns="0" rtlCol="0" anchor="t">
            <a:spAutoFit/>
          </a:bodyPr>
          <a:lstStyle/>
          <a:p>
            <a:pPr>
              <a:lnSpc>
                <a:spcPts val="4959"/>
              </a:lnSpc>
            </a:pPr>
            <a:r>
              <a:rPr lang="en-US" sz="3999" b="1" dirty="0">
                <a:solidFill>
                  <a:srgbClr val="07272E"/>
                </a:solidFill>
                <a:latin typeface="Mulish" panose="020B0604020202020204" charset="-94"/>
                <a:ea typeface="Inter Bold"/>
                <a:cs typeface="Inter Bold"/>
                <a:sym typeface="Inter Bold"/>
              </a:rPr>
              <a:t>REPORTING AND DOCUMENT MANAGEMENT</a:t>
            </a:r>
          </a:p>
        </p:txBody>
      </p:sp>
      <p:grpSp>
        <p:nvGrpSpPr>
          <p:cNvPr id="5" name="Group 4">
            <a:extLst>
              <a:ext uri="{FF2B5EF4-FFF2-40B4-BE49-F238E27FC236}">
                <a16:creationId xmlns:a16="http://schemas.microsoft.com/office/drawing/2014/main" id="{269328C8-B168-ACF7-2120-9CC15FB2481B}"/>
              </a:ext>
            </a:extLst>
          </p:cNvPr>
          <p:cNvGrpSpPr/>
          <p:nvPr/>
        </p:nvGrpSpPr>
        <p:grpSpPr>
          <a:xfrm>
            <a:off x="1247775" y="1844650"/>
            <a:ext cx="1543050" cy="1543050"/>
            <a:chOff x="1247775" y="1844650"/>
            <a:chExt cx="1543050" cy="1543050"/>
          </a:xfrm>
        </p:grpSpPr>
        <p:grpSp>
          <p:nvGrpSpPr>
            <p:cNvPr id="2" name="Group 2"/>
            <p:cNvGrpSpPr/>
            <p:nvPr/>
          </p:nvGrpSpPr>
          <p:grpSpPr>
            <a:xfrm>
              <a:off x="1247775" y="1844650"/>
              <a:ext cx="1543050" cy="1543050"/>
              <a:chOff x="0" y="0"/>
              <a:chExt cx="812800" cy="812800"/>
            </a:xfrm>
          </p:grpSpPr>
          <p:sp>
            <p:nvSpPr>
              <p:cNvPr id="3" name="Freeform 3"/>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dirty="0"/>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521662" y="2113740"/>
              <a:ext cx="908153" cy="1004871"/>
            </a:xfrm>
            <a:custGeom>
              <a:avLst/>
              <a:gdLst/>
              <a:ahLst/>
              <a:cxnLst/>
              <a:rect l="l" t="t" r="r" b="b"/>
              <a:pathLst>
                <a:path w="908153" h="1004871">
                  <a:moveTo>
                    <a:pt x="0" y="0"/>
                  </a:moveTo>
                  <a:lnTo>
                    <a:pt x="908152" y="0"/>
                  </a:lnTo>
                  <a:lnTo>
                    <a:pt x="908152" y="1004871"/>
                  </a:lnTo>
                  <a:lnTo>
                    <a:pt x="0" y="100487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sp>
        <p:nvSpPr>
          <p:cNvPr id="27" name="TextBox 27"/>
          <p:cNvSpPr txBox="1"/>
          <p:nvPr/>
        </p:nvSpPr>
        <p:spPr>
          <a:xfrm>
            <a:off x="2956148" y="2263415"/>
            <a:ext cx="6187852" cy="3639201"/>
          </a:xfrm>
          <a:prstGeom prst="rect">
            <a:avLst/>
          </a:prstGeom>
        </p:spPr>
        <p:txBody>
          <a:bodyPr lIns="0" tIns="0" rIns="0" bIns="0" rtlCol="0" anchor="t">
            <a:spAutoFit/>
          </a:bodyPr>
          <a:lstStyle/>
          <a:p>
            <a:pPr marL="367029" lvl="1" indent="-183514">
              <a:lnSpc>
                <a:spcPct val="150000"/>
              </a:lnSpc>
              <a:buFont typeface="Arial"/>
              <a:buChar char="•"/>
            </a:pPr>
            <a:r>
              <a:rPr lang="en-US" sz="2000" dirty="0">
                <a:solidFill>
                  <a:srgbClr val="201E1E"/>
                </a:solidFill>
                <a:latin typeface="Mulish"/>
                <a:ea typeface="Mulish"/>
                <a:cs typeface="Mulish"/>
                <a:sym typeface="Mulish"/>
              </a:rPr>
              <a:t>Ensuring Quality Assurance</a:t>
            </a:r>
          </a:p>
          <a:p>
            <a:pPr marL="367029" lvl="1" indent="-183514">
              <a:lnSpc>
                <a:spcPct val="150000"/>
              </a:lnSpc>
              <a:buFont typeface="Arial"/>
              <a:buChar char="•"/>
            </a:pPr>
            <a:r>
              <a:rPr lang="en-US" sz="2000" dirty="0">
                <a:solidFill>
                  <a:srgbClr val="201E1E"/>
                </a:solidFill>
                <a:latin typeface="Mulish"/>
                <a:ea typeface="Mulish"/>
                <a:cs typeface="Mulish"/>
                <a:sym typeface="Mulish"/>
              </a:rPr>
              <a:t>Document Control &amp; Records Management</a:t>
            </a:r>
          </a:p>
          <a:p>
            <a:pPr marL="367029" lvl="1" indent="-183514">
              <a:lnSpc>
                <a:spcPct val="150000"/>
              </a:lnSpc>
              <a:buFont typeface="Arial"/>
              <a:buChar char="•"/>
            </a:pPr>
            <a:r>
              <a:rPr lang="en-US" sz="2000" dirty="0">
                <a:solidFill>
                  <a:srgbClr val="201E1E"/>
                </a:solidFill>
                <a:latin typeface="Mulish"/>
                <a:ea typeface="Mulish"/>
                <a:cs typeface="Mulish"/>
                <a:sym typeface="Mulish"/>
              </a:rPr>
              <a:t>OHS, Environmental &amp; Social </a:t>
            </a:r>
          </a:p>
          <a:p>
            <a:pPr marL="183515" lvl="1">
              <a:lnSpc>
                <a:spcPct val="150000"/>
              </a:lnSpc>
            </a:pPr>
            <a:r>
              <a:rPr lang="en-US" sz="2000" dirty="0">
                <a:solidFill>
                  <a:srgbClr val="201E1E"/>
                </a:solidFill>
                <a:latin typeface="Mulish"/>
                <a:ea typeface="Mulish"/>
                <a:cs typeface="Mulish"/>
                <a:sym typeface="Mulish"/>
              </a:rPr>
              <a:t>   Implementation Management</a:t>
            </a:r>
          </a:p>
          <a:p>
            <a:pPr marL="367029" lvl="1" indent="-183514">
              <a:lnSpc>
                <a:spcPct val="150000"/>
              </a:lnSpc>
              <a:buFont typeface="Arial"/>
              <a:buChar char="•"/>
            </a:pPr>
            <a:r>
              <a:rPr lang="en-US" sz="2000" dirty="0">
                <a:solidFill>
                  <a:srgbClr val="201E1E"/>
                </a:solidFill>
                <a:latin typeface="Mulish"/>
                <a:ea typeface="Mulish"/>
                <a:cs typeface="Mulish"/>
                <a:sym typeface="Mulish"/>
              </a:rPr>
              <a:t>Environmental &amp; Social Impact Assessment</a:t>
            </a:r>
          </a:p>
          <a:p>
            <a:pPr marL="367029" lvl="1" indent="-183514">
              <a:lnSpc>
                <a:spcPct val="150000"/>
              </a:lnSpc>
              <a:buFont typeface="Arial"/>
              <a:buChar char="•"/>
            </a:pPr>
            <a:r>
              <a:rPr lang="en-US" sz="2000" dirty="0">
                <a:solidFill>
                  <a:srgbClr val="201E1E"/>
                </a:solidFill>
                <a:latin typeface="Mulish"/>
                <a:ea typeface="Mulish"/>
                <a:cs typeface="Mulish"/>
                <a:sym typeface="Mulish"/>
              </a:rPr>
              <a:t>Project Closure and </a:t>
            </a:r>
            <a:r>
              <a:rPr lang="en-US" sz="2000" dirty="0">
                <a:latin typeface="Mulish"/>
                <a:ea typeface="Mulish"/>
                <a:cs typeface="Mulish"/>
                <a:sym typeface="Mulish"/>
              </a:rPr>
              <a:t>Knowledge </a:t>
            </a:r>
            <a:r>
              <a:rPr lang="en-US" sz="2000" dirty="0">
                <a:solidFill>
                  <a:srgbClr val="201E1E"/>
                </a:solidFill>
                <a:latin typeface="Mulish"/>
                <a:ea typeface="Mulish"/>
                <a:cs typeface="Mulish"/>
                <a:sym typeface="Mulish"/>
              </a:rPr>
              <a:t>Transfer</a:t>
            </a:r>
          </a:p>
          <a:p>
            <a:pPr marL="367029" lvl="1" indent="-183514">
              <a:lnSpc>
                <a:spcPct val="150000"/>
              </a:lnSpc>
              <a:buFont typeface="Arial"/>
              <a:buChar char="•"/>
            </a:pPr>
            <a:endParaRPr lang="en-US" sz="2000" dirty="0">
              <a:solidFill>
                <a:srgbClr val="201E1E"/>
              </a:solidFill>
              <a:latin typeface="Mulish"/>
              <a:ea typeface="Mulish"/>
              <a:cs typeface="Mulish"/>
              <a:sym typeface="Mulish"/>
            </a:endParaRPr>
          </a:p>
          <a:p>
            <a:pPr marL="367029" lvl="1" indent="-183514">
              <a:lnSpc>
                <a:spcPct val="150000"/>
              </a:lnSpc>
              <a:buFont typeface="Arial"/>
              <a:buChar char="•"/>
            </a:pPr>
            <a:endParaRPr lang="en-US" sz="2000" dirty="0">
              <a:solidFill>
                <a:srgbClr val="201E1E"/>
              </a:solidFill>
              <a:latin typeface="Mulish"/>
              <a:ea typeface="Mulish"/>
              <a:cs typeface="Mulish"/>
              <a:sym typeface="Mulish"/>
            </a:endParaRPr>
          </a:p>
        </p:txBody>
      </p:sp>
      <p:sp>
        <p:nvSpPr>
          <p:cNvPr id="28" name="TextBox 28"/>
          <p:cNvSpPr txBox="1"/>
          <p:nvPr/>
        </p:nvSpPr>
        <p:spPr>
          <a:xfrm>
            <a:off x="2952344" y="6918963"/>
            <a:ext cx="7187976" cy="3177537"/>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201E1E"/>
                </a:solidFill>
                <a:latin typeface="Mulish"/>
                <a:ea typeface="Mulish"/>
                <a:cs typeface="Mulish"/>
                <a:sym typeface="Mulish"/>
              </a:rPr>
              <a:t>Integrated Project and Contract Management </a:t>
            </a:r>
          </a:p>
          <a:p>
            <a:pPr marL="367029" lvl="1" indent="-183514">
              <a:lnSpc>
                <a:spcPct val="150000"/>
              </a:lnSpc>
              <a:buFont typeface="Arial"/>
              <a:buChar char="•"/>
            </a:pPr>
            <a:r>
              <a:rPr lang="en-US" sz="2000" dirty="0">
                <a:solidFill>
                  <a:srgbClr val="201E1E"/>
                </a:solidFill>
                <a:latin typeface="Mulish"/>
                <a:ea typeface="Mulish"/>
                <a:cs typeface="Mulish"/>
                <a:sym typeface="Mulish"/>
              </a:rPr>
              <a:t>Quality and Standards Compliance Assurance</a:t>
            </a:r>
          </a:p>
          <a:p>
            <a:pPr marL="367029" lvl="1" indent="-183514">
              <a:lnSpc>
                <a:spcPct val="150000"/>
              </a:lnSpc>
              <a:buFont typeface="Arial"/>
              <a:buChar char="•"/>
            </a:pPr>
            <a:r>
              <a:rPr lang="en-US" sz="2000" dirty="0">
                <a:solidFill>
                  <a:srgbClr val="201E1E"/>
                </a:solidFill>
                <a:latin typeface="Mulish"/>
                <a:ea typeface="Mulish"/>
                <a:cs typeface="Mulish"/>
                <a:sym typeface="Mulish"/>
              </a:rPr>
              <a:t>Process-Oriented Approach </a:t>
            </a:r>
          </a:p>
          <a:p>
            <a:pPr marL="367029" lvl="1" indent="-183514">
              <a:lnSpc>
                <a:spcPct val="150000"/>
              </a:lnSpc>
              <a:buFont typeface="Arial"/>
              <a:buChar char="•"/>
            </a:pPr>
            <a:r>
              <a:rPr lang="en-US" sz="2000" dirty="0">
                <a:solidFill>
                  <a:srgbClr val="201E1E"/>
                </a:solidFill>
                <a:latin typeface="Mulish"/>
                <a:ea typeface="Mulish"/>
                <a:cs typeface="Mulish"/>
                <a:sym typeface="Mulish"/>
              </a:rPr>
              <a:t>Transparency and Traceability</a:t>
            </a:r>
          </a:p>
          <a:p>
            <a:pPr marL="367029" lvl="1" indent="-183514">
              <a:lnSpc>
                <a:spcPct val="150000"/>
              </a:lnSpc>
              <a:buFont typeface="Arial"/>
              <a:buChar char="•"/>
            </a:pPr>
            <a:r>
              <a:rPr lang="en-US" sz="2000" dirty="0">
                <a:solidFill>
                  <a:srgbClr val="201E1E"/>
                </a:solidFill>
                <a:latin typeface="Mulish"/>
                <a:ea typeface="Mulish"/>
                <a:cs typeface="Mulish"/>
              </a:rPr>
              <a:t>Complete and Standard Document Delivery</a:t>
            </a:r>
          </a:p>
          <a:p>
            <a:pPr marL="367029" lvl="1" indent="-183514">
              <a:lnSpc>
                <a:spcPct val="150000"/>
              </a:lnSpc>
              <a:buFont typeface="Arial"/>
              <a:buChar char="•"/>
            </a:pPr>
            <a:r>
              <a:rPr lang="en-US" sz="2000" dirty="0">
                <a:solidFill>
                  <a:srgbClr val="201E1E"/>
                </a:solidFill>
                <a:latin typeface="Mulish"/>
                <a:ea typeface="Mulish"/>
                <a:cs typeface="Mulish"/>
              </a:rPr>
              <a:t>Document Revision Management</a:t>
            </a:r>
          </a:p>
          <a:p>
            <a:pPr marL="327584" lvl="1" indent="-163792">
              <a:lnSpc>
                <a:spcPct val="150000"/>
              </a:lnSpc>
              <a:buFont typeface="Arial"/>
              <a:buChar char="•"/>
            </a:pPr>
            <a:endParaRPr lang="en-US" sz="2000" dirty="0">
              <a:solidFill>
                <a:srgbClr val="201E1E"/>
              </a:solidFill>
              <a:latin typeface="Mulish"/>
              <a:ea typeface="Mulish"/>
              <a:cs typeface="Mulish"/>
              <a:sym typeface="Mulish"/>
            </a:endParaRPr>
          </a:p>
        </p:txBody>
      </p:sp>
      <p:sp>
        <p:nvSpPr>
          <p:cNvPr id="29" name="TextBox 29"/>
          <p:cNvSpPr txBox="1"/>
          <p:nvPr/>
        </p:nvSpPr>
        <p:spPr>
          <a:xfrm>
            <a:off x="3067973" y="1806550"/>
            <a:ext cx="7391695" cy="377604"/>
          </a:xfrm>
          <a:prstGeom prst="rect">
            <a:avLst/>
          </a:prstGeom>
        </p:spPr>
        <p:txBody>
          <a:bodyPr lIns="0" tIns="0" rIns="0" bIns="0" rtlCol="0" anchor="t">
            <a:spAutoFit/>
          </a:bodyPr>
          <a:lstStyle/>
          <a:p>
            <a:pPr>
              <a:lnSpc>
                <a:spcPts val="3079"/>
              </a:lnSpc>
              <a:spcBef>
                <a:spcPct val="0"/>
              </a:spcBef>
            </a:pPr>
            <a:r>
              <a:rPr lang="en-US" sz="2400" b="1" i="1" u="sng" dirty="0">
                <a:solidFill>
                  <a:srgbClr val="E56B59"/>
                </a:solidFill>
                <a:latin typeface="Mulish" panose="020B0604020202020204" charset="-94"/>
                <a:ea typeface="Open Sans Bold Italics"/>
                <a:cs typeface="Open Sans Bold Italics"/>
                <a:sym typeface="Open Sans Bold Italics"/>
              </a:rPr>
              <a:t>Reporting And Document Management Services</a:t>
            </a:r>
          </a:p>
        </p:txBody>
      </p:sp>
      <p:sp>
        <p:nvSpPr>
          <p:cNvPr id="30" name="TextBox 30"/>
          <p:cNvSpPr txBox="1"/>
          <p:nvPr/>
        </p:nvSpPr>
        <p:spPr>
          <a:xfrm>
            <a:off x="3124200" y="6515716"/>
            <a:ext cx="4130335" cy="379399"/>
          </a:xfrm>
          <a:prstGeom prst="rect">
            <a:avLst/>
          </a:prstGeom>
        </p:spPr>
        <p:txBody>
          <a:bodyPr lIns="0" tIns="0" rIns="0" bIns="0" rtlCol="0" anchor="t">
            <a:spAutoFit/>
          </a:bodyPr>
          <a:lstStyle/>
          <a:p>
            <a:pPr algn="l">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tr-TR"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sp>
        <p:nvSpPr>
          <p:cNvPr id="31" name="Freeform 6">
            <a:extLst>
              <a:ext uri="{FF2B5EF4-FFF2-40B4-BE49-F238E27FC236}">
                <a16:creationId xmlns:a16="http://schemas.microsoft.com/office/drawing/2014/main" id="{E860E923-4898-F44E-1123-374C546A2AA5}"/>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sp>
        <p:nvSpPr>
          <p:cNvPr id="32" name="Freeform 6">
            <a:extLst>
              <a:ext uri="{FF2B5EF4-FFF2-40B4-BE49-F238E27FC236}">
                <a16:creationId xmlns:a16="http://schemas.microsoft.com/office/drawing/2014/main" id="{451B9D2F-773B-689C-11C6-EEFA89FF0806}"/>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6"/>
                </a:ext>
              </a:extLst>
            </a:blip>
            <a:stretch>
              <a:fillRect l="-101941"/>
            </a:stretch>
          </a:blipFill>
        </p:spPr>
        <p:txBody>
          <a:bodyPr/>
          <a:lstStyle/>
          <a:p>
            <a:endParaRPr lang="en-US"/>
          </a:p>
        </p:txBody>
      </p:sp>
      <p:grpSp>
        <p:nvGrpSpPr>
          <p:cNvPr id="15" name="Group 9">
            <a:extLst>
              <a:ext uri="{FF2B5EF4-FFF2-40B4-BE49-F238E27FC236}">
                <a16:creationId xmlns:a16="http://schemas.microsoft.com/office/drawing/2014/main" id="{81340FFA-6B58-BDD1-D871-9EF059F72D3B}"/>
              </a:ext>
            </a:extLst>
          </p:cNvPr>
          <p:cNvGrpSpPr/>
          <p:nvPr/>
        </p:nvGrpSpPr>
        <p:grpSpPr>
          <a:xfrm>
            <a:off x="12332350" y="-38100"/>
            <a:ext cx="5975497" cy="5975497"/>
            <a:chOff x="0" y="0"/>
            <a:chExt cx="8893753" cy="8893753"/>
          </a:xfrm>
        </p:grpSpPr>
        <p:sp>
          <p:nvSpPr>
            <p:cNvPr id="16" name="Freeform 10">
              <a:extLst>
                <a:ext uri="{FF2B5EF4-FFF2-40B4-BE49-F238E27FC236}">
                  <a16:creationId xmlns:a16="http://schemas.microsoft.com/office/drawing/2014/main" id="{1467BB72-68CF-B090-59EB-2BD0A5FC1ED8}"/>
                </a:ext>
              </a:extLst>
            </p:cNvPr>
            <p:cNvSpPr/>
            <p:nvPr/>
          </p:nvSpPr>
          <p:spPr>
            <a:xfrm>
              <a:off x="0" y="0"/>
              <a:ext cx="8893810" cy="8893810"/>
            </a:xfrm>
            <a:custGeom>
              <a:avLst/>
              <a:gdLst/>
              <a:ahLst/>
              <a:cxnLst/>
              <a:rect l="l" t="t" r="r" b="b"/>
              <a:pathLst>
                <a:path w="8893810" h="8893810">
                  <a:moveTo>
                    <a:pt x="0" y="0"/>
                  </a:moveTo>
                  <a:lnTo>
                    <a:pt x="8893810" y="8893810"/>
                  </a:lnTo>
                  <a:lnTo>
                    <a:pt x="8893810" y="0"/>
                  </a:lnTo>
                  <a:close/>
                </a:path>
              </a:pathLst>
            </a:custGeom>
            <a:blipFill>
              <a:blip r:embed="rId7"/>
              <a:stretch>
                <a:fillRect l="-25187" r="-25187"/>
              </a:stretch>
            </a:blipFill>
          </p:spPr>
          <p:txBody>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1500"/>
                                        <p:tgtEl>
                                          <p:spTgt spid="5"/>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21" presetClass="entr" presetSubtype="1"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heel(1)">
                                      <p:cBhvr>
                                        <p:cTn id="44" dur="1500"/>
                                        <p:tgtEl>
                                          <p:spTgt spid="7"/>
                                        </p:tgtEl>
                                      </p:cBhvr>
                                    </p:animEffect>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7" grpId="0"/>
      <p:bldP spid="28" grpId="0"/>
      <p:bldP spid="29" grpId="0"/>
      <p:bldP spid="30" grpId="0"/>
      <p:bldP spid="31"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DA228-485F-8EC4-AEAE-E13D40EE56D1}"/>
            </a:ext>
          </a:extLst>
        </p:cNvPr>
        <p:cNvGrpSpPr/>
        <p:nvPr/>
      </p:nvGrpSpPr>
      <p:grpSpPr>
        <a:xfrm>
          <a:off x="0" y="0"/>
          <a:ext cx="0" cy="0"/>
          <a:chOff x="0" y="0"/>
          <a:chExt cx="0" cy="0"/>
        </a:xfrm>
      </p:grpSpPr>
      <p:grpSp>
        <p:nvGrpSpPr>
          <p:cNvPr id="6" name="Group 2">
            <a:extLst>
              <a:ext uri="{FF2B5EF4-FFF2-40B4-BE49-F238E27FC236}">
                <a16:creationId xmlns:a16="http://schemas.microsoft.com/office/drawing/2014/main" id="{2136E5AA-6F6C-3B5C-83D5-5630F2199ED3}"/>
              </a:ext>
            </a:extLst>
          </p:cNvPr>
          <p:cNvGrpSpPr/>
          <p:nvPr/>
        </p:nvGrpSpPr>
        <p:grpSpPr>
          <a:xfrm>
            <a:off x="181593" y="-1"/>
            <a:ext cx="18106407" cy="10286999"/>
            <a:chOff x="1781908" y="0"/>
            <a:chExt cx="9766568" cy="9580325"/>
          </a:xfrm>
        </p:grpSpPr>
        <p:pic>
          <p:nvPicPr>
            <p:cNvPr id="7" name="Picture 3">
              <a:extLst>
                <a:ext uri="{FF2B5EF4-FFF2-40B4-BE49-F238E27FC236}">
                  <a16:creationId xmlns:a16="http://schemas.microsoft.com/office/drawing/2014/main" id="{29CC8A36-AB3C-A8A2-75DB-90781D4FFFB6}"/>
                </a:ext>
              </a:extLst>
            </p:cNvPr>
            <p:cNvPicPr>
              <a:picLocks noChangeAspect="1"/>
            </p:cNvPicPr>
            <p:nvPr/>
          </p:nvPicPr>
          <p:blipFill>
            <a:blip r:embed="rId2">
              <a:alphaModFix amt="50000"/>
            </a:blip>
            <a:srcRect t="14039" r="56789" b="16113"/>
            <a:stretch>
              <a:fillRect/>
            </a:stretch>
          </p:blipFill>
          <p:spPr>
            <a:xfrm>
              <a:off x="1781908" y="0"/>
              <a:ext cx="9766568" cy="9580325"/>
            </a:xfrm>
            <a:prstGeom prst="rect">
              <a:avLst/>
            </a:prstGeom>
          </p:spPr>
        </p:pic>
      </p:grpSp>
      <p:grpSp>
        <p:nvGrpSpPr>
          <p:cNvPr id="8" name="Group 8">
            <a:extLst>
              <a:ext uri="{FF2B5EF4-FFF2-40B4-BE49-F238E27FC236}">
                <a16:creationId xmlns:a16="http://schemas.microsoft.com/office/drawing/2014/main" id="{03981E23-2D05-DA5C-D17D-24F3A3D1539D}"/>
              </a:ext>
            </a:extLst>
          </p:cNvPr>
          <p:cNvGrpSpPr/>
          <p:nvPr/>
        </p:nvGrpSpPr>
        <p:grpSpPr>
          <a:xfrm>
            <a:off x="0" y="0"/>
            <a:ext cx="181593" cy="10287000"/>
            <a:chOff x="0" y="0"/>
            <a:chExt cx="47827" cy="2709333"/>
          </a:xfrm>
        </p:grpSpPr>
        <p:sp>
          <p:nvSpPr>
            <p:cNvPr id="9" name="Freeform 9">
              <a:extLst>
                <a:ext uri="{FF2B5EF4-FFF2-40B4-BE49-F238E27FC236}">
                  <a16:creationId xmlns:a16="http://schemas.microsoft.com/office/drawing/2014/main" id="{42F61959-9922-80D9-370C-86E0E441E78D}"/>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0" name="TextBox 10">
              <a:extLst>
                <a:ext uri="{FF2B5EF4-FFF2-40B4-BE49-F238E27FC236}">
                  <a16:creationId xmlns:a16="http://schemas.microsoft.com/office/drawing/2014/main" id="{2B2D98CE-95C6-59DE-DDE8-9EF23960B682}"/>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11" name="TextBox 11">
            <a:extLst>
              <a:ext uri="{FF2B5EF4-FFF2-40B4-BE49-F238E27FC236}">
                <a16:creationId xmlns:a16="http://schemas.microsoft.com/office/drawing/2014/main" id="{D9D47460-93B4-96D3-FC7E-9367396C0643}"/>
              </a:ext>
            </a:extLst>
          </p:cNvPr>
          <p:cNvSpPr txBox="1"/>
          <p:nvPr/>
        </p:nvSpPr>
        <p:spPr>
          <a:xfrm>
            <a:off x="2417440" y="6139764"/>
            <a:ext cx="7564760" cy="397545"/>
          </a:xfrm>
          <a:prstGeom prst="rect">
            <a:avLst/>
          </a:prstGeom>
        </p:spPr>
        <p:txBody>
          <a:bodyPr wrap="square" lIns="0" tIns="0" rIns="0" bIns="0" rtlCol="0" anchor="t">
            <a:spAutoFit/>
          </a:bodyPr>
          <a:lstStyle/>
          <a:p>
            <a:pPr>
              <a:lnSpc>
                <a:spcPts val="3138"/>
              </a:lnSpc>
            </a:pPr>
            <a:r>
              <a:rPr lang="en-US" sz="2800" b="1" dirty="0">
                <a:solidFill>
                  <a:srgbClr val="07272E"/>
                </a:solidFill>
                <a:latin typeface="Mulish" panose="020B0604020202020204" charset="-94"/>
                <a:ea typeface="Mulish Bold"/>
                <a:cs typeface="Mulish Bold"/>
                <a:sym typeface="Mulish Bold"/>
              </a:rPr>
              <a:t>CONSTRUCTION MANAGEMENT</a:t>
            </a:r>
          </a:p>
        </p:txBody>
      </p:sp>
      <p:grpSp>
        <p:nvGrpSpPr>
          <p:cNvPr id="15" name="Group 15">
            <a:extLst>
              <a:ext uri="{FF2B5EF4-FFF2-40B4-BE49-F238E27FC236}">
                <a16:creationId xmlns:a16="http://schemas.microsoft.com/office/drawing/2014/main" id="{F426E1E2-93AD-90A2-6492-0FB6585CE73B}"/>
              </a:ext>
            </a:extLst>
          </p:cNvPr>
          <p:cNvGrpSpPr/>
          <p:nvPr/>
        </p:nvGrpSpPr>
        <p:grpSpPr>
          <a:xfrm>
            <a:off x="930668" y="4348546"/>
            <a:ext cx="2718216" cy="63944"/>
            <a:chOff x="0" y="0"/>
            <a:chExt cx="662438" cy="15583"/>
          </a:xfrm>
        </p:grpSpPr>
        <p:sp>
          <p:nvSpPr>
            <p:cNvPr id="16" name="Freeform 16">
              <a:extLst>
                <a:ext uri="{FF2B5EF4-FFF2-40B4-BE49-F238E27FC236}">
                  <a16:creationId xmlns:a16="http://schemas.microsoft.com/office/drawing/2014/main" id="{863B33F2-393D-4C60-DB06-04FB99EBA8D0}"/>
                </a:ext>
              </a:extLst>
            </p:cNvPr>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E56B59"/>
            </a:solidFill>
          </p:spPr>
          <p:txBody>
            <a:bodyPr/>
            <a:lstStyle/>
            <a:p>
              <a:endParaRPr lang="en-US"/>
            </a:p>
          </p:txBody>
        </p:sp>
        <p:sp>
          <p:nvSpPr>
            <p:cNvPr id="17" name="TextBox 17">
              <a:extLst>
                <a:ext uri="{FF2B5EF4-FFF2-40B4-BE49-F238E27FC236}">
                  <a16:creationId xmlns:a16="http://schemas.microsoft.com/office/drawing/2014/main" id="{C13ACCA0-086D-D778-D89D-5671D9FB8771}"/>
                </a:ext>
              </a:extLst>
            </p:cNvPr>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a:extLst>
              <a:ext uri="{FF2B5EF4-FFF2-40B4-BE49-F238E27FC236}">
                <a16:creationId xmlns:a16="http://schemas.microsoft.com/office/drawing/2014/main" id="{D6380E5B-34F4-2689-5655-DE95A0A6EA9D}"/>
              </a:ext>
            </a:extLst>
          </p:cNvPr>
          <p:cNvGrpSpPr/>
          <p:nvPr/>
        </p:nvGrpSpPr>
        <p:grpSpPr>
          <a:xfrm>
            <a:off x="5029200" y="1862389"/>
            <a:ext cx="2718216" cy="63944"/>
            <a:chOff x="0" y="0"/>
            <a:chExt cx="662438" cy="15583"/>
          </a:xfrm>
        </p:grpSpPr>
        <p:sp>
          <p:nvSpPr>
            <p:cNvPr id="13" name="Freeform 13">
              <a:extLst>
                <a:ext uri="{FF2B5EF4-FFF2-40B4-BE49-F238E27FC236}">
                  <a16:creationId xmlns:a16="http://schemas.microsoft.com/office/drawing/2014/main" id="{9992854F-D443-64B0-8634-95AED8CDBFEE}"/>
                </a:ext>
              </a:extLst>
            </p:cNvPr>
            <p:cNvSpPr/>
            <p:nvPr/>
          </p:nvSpPr>
          <p:spPr>
            <a:xfrm>
              <a:off x="0" y="0"/>
              <a:ext cx="662438" cy="15583"/>
            </a:xfrm>
            <a:custGeom>
              <a:avLst/>
              <a:gdLst/>
              <a:ahLst/>
              <a:cxnLst/>
              <a:rect l="l" t="t" r="r" b="b"/>
              <a:pathLst>
                <a:path w="662438" h="15583">
                  <a:moveTo>
                    <a:pt x="0" y="0"/>
                  </a:moveTo>
                  <a:lnTo>
                    <a:pt x="662438" y="0"/>
                  </a:lnTo>
                  <a:lnTo>
                    <a:pt x="662438" y="15583"/>
                  </a:lnTo>
                  <a:lnTo>
                    <a:pt x="0" y="15583"/>
                  </a:lnTo>
                  <a:close/>
                </a:path>
              </a:pathLst>
            </a:custGeom>
            <a:solidFill>
              <a:srgbClr val="07272E"/>
            </a:solidFill>
          </p:spPr>
          <p:txBody>
            <a:bodyPr/>
            <a:lstStyle/>
            <a:p>
              <a:endParaRPr lang="en-US"/>
            </a:p>
          </p:txBody>
        </p:sp>
        <p:sp>
          <p:nvSpPr>
            <p:cNvPr id="14" name="TextBox 14">
              <a:extLst>
                <a:ext uri="{FF2B5EF4-FFF2-40B4-BE49-F238E27FC236}">
                  <a16:creationId xmlns:a16="http://schemas.microsoft.com/office/drawing/2014/main" id="{DFEA93F7-6EC9-58EA-D93F-4EA6FFF10C9A}"/>
                </a:ext>
              </a:extLst>
            </p:cNvPr>
            <p:cNvSpPr txBox="1"/>
            <p:nvPr/>
          </p:nvSpPr>
          <p:spPr>
            <a:xfrm>
              <a:off x="0" y="-38100"/>
              <a:ext cx="662438" cy="53683"/>
            </a:xfrm>
            <a:prstGeom prst="rect">
              <a:avLst/>
            </a:prstGeom>
          </p:spPr>
          <p:txBody>
            <a:bodyPr lIns="50800" tIns="50800" rIns="50800" bIns="50800" rtlCol="0" anchor="ctr"/>
            <a:lstStyle/>
            <a:p>
              <a:pPr algn="ctr">
                <a:lnSpc>
                  <a:spcPts val="2659"/>
                </a:lnSpc>
                <a:spcBef>
                  <a:spcPct val="0"/>
                </a:spcBef>
              </a:pPr>
              <a:endParaRPr/>
            </a:p>
          </p:txBody>
        </p:sp>
      </p:grpSp>
      <p:pic>
        <p:nvPicPr>
          <p:cNvPr id="19" name="Picture 18">
            <a:extLst>
              <a:ext uri="{FF2B5EF4-FFF2-40B4-BE49-F238E27FC236}">
                <a16:creationId xmlns:a16="http://schemas.microsoft.com/office/drawing/2014/main" id="{2FC3F2D6-1626-2D60-B4CA-47605216B044}"/>
              </a:ext>
            </a:extLst>
          </p:cNvPr>
          <p:cNvPicPr>
            <a:picLocks noChangeAspect="1"/>
          </p:cNvPicPr>
          <p:nvPr/>
        </p:nvPicPr>
        <p:blipFill>
          <a:blip r:embed="rId3" cstate="print">
            <a:extLst>
              <a:ext uri="{28A0092B-C50C-407E-A947-70E740481C1C}">
                <a14:useLocalDpi xmlns:a14="http://schemas.microsoft.com/office/drawing/2010/main" val="0"/>
              </a:ext>
            </a:extLst>
          </a:blip>
          <a:srcRect l="32997" t="43710" r="32916" b="43055"/>
          <a:stretch>
            <a:fillRect/>
          </a:stretch>
        </p:blipFill>
        <p:spPr>
          <a:xfrm>
            <a:off x="584200" y="2326415"/>
            <a:ext cx="7427775" cy="1622049"/>
          </a:xfrm>
          <a:prstGeom prst="rect">
            <a:avLst/>
          </a:prstGeom>
        </p:spPr>
      </p:pic>
      <p:pic>
        <p:nvPicPr>
          <p:cNvPr id="5" name="Picture 4">
            <a:extLst>
              <a:ext uri="{FF2B5EF4-FFF2-40B4-BE49-F238E27FC236}">
                <a16:creationId xmlns:a16="http://schemas.microsoft.com/office/drawing/2014/main" id="{3A122A9E-F1FE-406C-D102-BF4882526E85}"/>
              </a:ext>
            </a:extLst>
          </p:cNvPr>
          <p:cNvPicPr>
            <a:picLocks noChangeAspect="1"/>
          </p:cNvPicPr>
          <p:nvPr/>
        </p:nvPicPr>
        <p:blipFill>
          <a:blip r:embed="rId4">
            <a:alphaModFix amt="85000"/>
            <a:extLst>
              <a:ext uri="{28A0092B-C50C-407E-A947-70E740481C1C}">
                <a14:useLocalDpi xmlns:a14="http://schemas.microsoft.com/office/drawing/2010/main" val="0"/>
              </a:ext>
            </a:extLst>
          </a:blip>
          <a:stretch>
            <a:fillRect/>
          </a:stretch>
        </p:blipFill>
        <p:spPr>
          <a:xfrm>
            <a:off x="9823997" y="-1"/>
            <a:ext cx="8463898" cy="10287000"/>
          </a:xfrm>
          <a:prstGeom prst="rect">
            <a:avLst/>
          </a:prstGeom>
        </p:spPr>
      </p:pic>
      <p:sp>
        <p:nvSpPr>
          <p:cNvPr id="21" name="Freeform 6">
            <a:extLst>
              <a:ext uri="{FF2B5EF4-FFF2-40B4-BE49-F238E27FC236}">
                <a16:creationId xmlns:a16="http://schemas.microsoft.com/office/drawing/2014/main" id="{64B471B2-D6E1-3497-6FE1-042B734A2F28}"/>
              </a:ext>
            </a:extLst>
          </p:cNvPr>
          <p:cNvSpPr/>
          <p:nvPr/>
        </p:nvSpPr>
        <p:spPr>
          <a:xfrm>
            <a:off x="4343641" y="7003070"/>
            <a:ext cx="457200" cy="983076"/>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sp>
        <p:nvSpPr>
          <p:cNvPr id="22" name="Freeform 6">
            <a:extLst>
              <a:ext uri="{FF2B5EF4-FFF2-40B4-BE49-F238E27FC236}">
                <a16:creationId xmlns:a16="http://schemas.microsoft.com/office/drawing/2014/main" id="{9CC6F16F-5757-6941-30BB-877331BC0B80}"/>
              </a:ext>
            </a:extLst>
          </p:cNvPr>
          <p:cNvSpPr/>
          <p:nvPr/>
        </p:nvSpPr>
        <p:spPr>
          <a:xfrm>
            <a:off x="4800841" y="7003070"/>
            <a:ext cx="457200" cy="983076"/>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6"/>
                </a:ext>
              </a:extLst>
            </a:blip>
            <a:stretch>
              <a:fillRect l="-101941"/>
            </a:stretch>
          </a:blipFill>
        </p:spPr>
        <p:txBody>
          <a:bodyPr/>
          <a:lstStyle/>
          <a:p>
            <a:endParaRPr lang="en-US"/>
          </a:p>
        </p:txBody>
      </p:sp>
    </p:spTree>
    <p:extLst>
      <p:ext uri="{BB962C8B-B14F-4D97-AF65-F5344CB8AC3E}">
        <p14:creationId xmlns:p14="http://schemas.microsoft.com/office/powerpoint/2010/main" val="232503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06CE-ACA0-F94B-9C7A-935348ACFA1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DCE85E3E-EAFC-5859-A172-CB225E643623}"/>
              </a:ext>
            </a:extLst>
          </p:cNvPr>
          <p:cNvSpPr/>
          <p:nvPr/>
        </p:nvSpPr>
        <p:spPr>
          <a:xfrm>
            <a:off x="8432962" y="2180222"/>
            <a:ext cx="797236" cy="1071914"/>
          </a:xfrm>
          <a:custGeom>
            <a:avLst/>
            <a:gdLst/>
            <a:ahLst/>
            <a:cxnLst/>
            <a:rect l="l" t="t" r="r" b="b"/>
            <a:pathLst>
              <a:path w="797236" h="1071914">
                <a:moveTo>
                  <a:pt x="0" y="0"/>
                </a:moveTo>
                <a:lnTo>
                  <a:pt x="797236" y="0"/>
                </a:lnTo>
                <a:lnTo>
                  <a:pt x="797236" y="1071914"/>
                </a:lnTo>
                <a:lnTo>
                  <a:pt x="0" y="1071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4" name="TextBox 24">
            <a:extLst>
              <a:ext uri="{FF2B5EF4-FFF2-40B4-BE49-F238E27FC236}">
                <a16:creationId xmlns:a16="http://schemas.microsoft.com/office/drawing/2014/main" id="{F9A8F7AA-B331-749B-C1D0-6BFC787B1CCC}"/>
              </a:ext>
            </a:extLst>
          </p:cNvPr>
          <p:cNvSpPr txBox="1"/>
          <p:nvPr/>
        </p:nvSpPr>
        <p:spPr>
          <a:xfrm>
            <a:off x="2727285" y="2082936"/>
            <a:ext cx="7490989" cy="5024196"/>
          </a:xfrm>
          <a:prstGeom prst="rect">
            <a:avLst/>
          </a:prstGeom>
        </p:spPr>
        <p:txBody>
          <a:bodyPr wrap="square" lIns="0" tIns="0" rIns="0" bIns="0" rtlCol="0" anchor="t">
            <a:spAutoFit/>
          </a:bodyPr>
          <a:lstStyle/>
          <a:p>
            <a:pPr marL="367029" lvl="1" indent="-183514">
              <a:lnSpc>
                <a:spcPct val="150000"/>
              </a:lnSpc>
              <a:buFont typeface="Arial"/>
              <a:buChar char="•"/>
            </a:pPr>
            <a:r>
              <a:rPr lang="en-US" sz="2000" dirty="0">
                <a:solidFill>
                  <a:srgbClr val="201E1E"/>
                </a:solidFill>
                <a:latin typeface="Mulish"/>
                <a:ea typeface="Mulish"/>
                <a:cs typeface="Mulish"/>
                <a:sym typeface="Mulish"/>
              </a:rPr>
              <a:t>Design Review and Approval  </a:t>
            </a:r>
          </a:p>
          <a:p>
            <a:pPr marL="367029" lvl="1" indent="-183514">
              <a:lnSpc>
                <a:spcPct val="150000"/>
              </a:lnSpc>
              <a:buFont typeface="Arial"/>
              <a:buChar char="•"/>
            </a:pPr>
            <a:r>
              <a:rPr lang="en-US" sz="2000" dirty="0">
                <a:solidFill>
                  <a:srgbClr val="201E1E"/>
                </a:solidFill>
                <a:latin typeface="Mulish"/>
                <a:ea typeface="Mulish"/>
                <a:cs typeface="Mulish"/>
                <a:sym typeface="Mulish"/>
              </a:rPr>
              <a:t>Commencement of Work On Site</a:t>
            </a:r>
          </a:p>
          <a:p>
            <a:pPr marL="367029" lvl="1" indent="-183514">
              <a:lnSpc>
                <a:spcPct val="150000"/>
              </a:lnSpc>
              <a:buFont typeface="Arial"/>
              <a:buChar char="•"/>
            </a:pPr>
            <a:r>
              <a:rPr lang="en-US" sz="2000" dirty="0">
                <a:solidFill>
                  <a:srgbClr val="201E1E"/>
                </a:solidFill>
                <a:latin typeface="Mulish"/>
                <a:ea typeface="Mulish"/>
                <a:cs typeface="Mulish"/>
                <a:sym typeface="Mulish"/>
              </a:rPr>
              <a:t>Oversee All Civil, Mechanical, Electrification, Signaling</a:t>
            </a:r>
          </a:p>
          <a:p>
            <a:pPr marL="183515" lvl="1">
              <a:lnSpc>
                <a:spcPct val="150000"/>
              </a:lnSpc>
            </a:pPr>
            <a:r>
              <a:rPr lang="en-US" sz="2000" dirty="0">
                <a:solidFill>
                  <a:srgbClr val="201E1E"/>
                </a:solidFill>
                <a:latin typeface="Mulish"/>
                <a:ea typeface="Mulish"/>
                <a:cs typeface="Mulish"/>
                <a:sym typeface="Mulish"/>
              </a:rPr>
              <a:t>   and Telecommunication Works</a:t>
            </a:r>
          </a:p>
          <a:p>
            <a:pPr marL="367029" lvl="1" indent="-183514">
              <a:lnSpc>
                <a:spcPct val="150000"/>
              </a:lnSpc>
              <a:buFont typeface="Arial"/>
              <a:buChar char="•"/>
            </a:pPr>
            <a:r>
              <a:rPr lang="en-US" sz="2000" dirty="0">
                <a:solidFill>
                  <a:srgbClr val="201E1E"/>
                </a:solidFill>
                <a:latin typeface="Mulish"/>
                <a:ea typeface="Mulish"/>
                <a:cs typeface="Mulish"/>
              </a:rPr>
              <a:t>Programming and Monitoring Progress</a:t>
            </a:r>
            <a:endParaRPr lang="en-US" sz="2000" dirty="0">
              <a:solidFill>
                <a:srgbClr val="201E1E"/>
              </a:solidFill>
              <a:latin typeface="Mulish"/>
              <a:ea typeface="Mulish"/>
              <a:cs typeface="Mulish"/>
              <a:sym typeface="Mulish"/>
            </a:endParaRPr>
          </a:p>
          <a:p>
            <a:pPr marL="367029" lvl="1" indent="-183514">
              <a:lnSpc>
                <a:spcPct val="150000"/>
              </a:lnSpc>
              <a:buFont typeface="Arial"/>
              <a:buChar char="•"/>
            </a:pPr>
            <a:r>
              <a:rPr lang="en-US" sz="2000" dirty="0">
                <a:solidFill>
                  <a:srgbClr val="201E1E"/>
                </a:solidFill>
                <a:latin typeface="Mulish"/>
                <a:ea typeface="Mulish"/>
                <a:cs typeface="Mulish"/>
                <a:sym typeface="Mulish"/>
              </a:rPr>
              <a:t>Contract and Financial Management</a:t>
            </a:r>
          </a:p>
          <a:p>
            <a:pPr marL="367029" lvl="1" indent="-183514">
              <a:lnSpc>
                <a:spcPct val="150000"/>
              </a:lnSpc>
              <a:buFont typeface="Arial"/>
              <a:buChar char="•"/>
            </a:pPr>
            <a:r>
              <a:rPr lang="en-US" sz="2000" dirty="0">
                <a:solidFill>
                  <a:srgbClr val="201E1E"/>
                </a:solidFill>
                <a:latin typeface="Mulish"/>
                <a:ea typeface="Mulish"/>
                <a:cs typeface="Mulish"/>
                <a:sym typeface="Mulish"/>
              </a:rPr>
              <a:t>Site Management</a:t>
            </a:r>
          </a:p>
          <a:p>
            <a:pPr marL="367029" lvl="1" indent="-183514">
              <a:lnSpc>
                <a:spcPct val="150000"/>
              </a:lnSpc>
              <a:buFont typeface="Arial"/>
              <a:buChar char="•"/>
            </a:pPr>
            <a:r>
              <a:rPr lang="en-US" sz="2000" dirty="0">
                <a:solidFill>
                  <a:srgbClr val="201E1E"/>
                </a:solidFill>
                <a:latin typeface="Mulish"/>
                <a:ea typeface="Mulish"/>
                <a:cs typeface="Mulish"/>
              </a:rPr>
              <a:t>Ensure Systems Testing and Commissioning</a:t>
            </a:r>
          </a:p>
          <a:p>
            <a:pPr marL="367029" lvl="1" indent="-183514">
              <a:lnSpc>
                <a:spcPct val="150000"/>
              </a:lnSpc>
              <a:buFont typeface="Arial"/>
              <a:buChar char="•"/>
            </a:pPr>
            <a:r>
              <a:rPr lang="en-US" sz="2000" dirty="0">
                <a:solidFill>
                  <a:srgbClr val="201E1E"/>
                </a:solidFill>
                <a:latin typeface="Mulish"/>
                <a:ea typeface="Mulish"/>
                <a:cs typeface="Mulish"/>
              </a:rPr>
              <a:t>Completion and Defects Notification Period </a:t>
            </a:r>
            <a:endParaRPr lang="en-US" sz="2000" dirty="0">
              <a:solidFill>
                <a:srgbClr val="201E1E"/>
              </a:solidFill>
              <a:latin typeface="Mulish"/>
              <a:ea typeface="Mulish"/>
              <a:cs typeface="Mulish"/>
              <a:sym typeface="Mulish"/>
            </a:endParaRPr>
          </a:p>
          <a:p>
            <a:pPr marL="367029" lvl="1" indent="-183514">
              <a:lnSpc>
                <a:spcPct val="150000"/>
              </a:lnSpc>
              <a:buFont typeface="Arial"/>
              <a:buChar char="•"/>
            </a:pPr>
            <a:endParaRPr lang="en-US" sz="2000" dirty="0">
              <a:solidFill>
                <a:srgbClr val="201E1E"/>
              </a:solidFill>
              <a:latin typeface="Mulish"/>
              <a:ea typeface="Mulish"/>
              <a:cs typeface="Mulish"/>
              <a:sym typeface="Mulish"/>
            </a:endParaRPr>
          </a:p>
          <a:p>
            <a:pPr marL="183515" lvl="1">
              <a:lnSpc>
                <a:spcPct val="150000"/>
              </a:lnSpc>
            </a:pPr>
            <a:r>
              <a:rPr lang="en-US" sz="2000" dirty="0">
                <a:solidFill>
                  <a:srgbClr val="201E1E"/>
                </a:solidFill>
                <a:latin typeface="Mulish"/>
                <a:ea typeface="Mulish"/>
                <a:cs typeface="Mulish"/>
                <a:sym typeface="Mulish"/>
              </a:rPr>
              <a:t> 	</a:t>
            </a:r>
          </a:p>
        </p:txBody>
      </p:sp>
      <p:sp>
        <p:nvSpPr>
          <p:cNvPr id="26" name="TextBox 26">
            <a:extLst>
              <a:ext uri="{FF2B5EF4-FFF2-40B4-BE49-F238E27FC236}">
                <a16:creationId xmlns:a16="http://schemas.microsoft.com/office/drawing/2014/main" id="{5B7E8CA2-6C1E-BA08-B673-89C8745DC66A}"/>
              </a:ext>
            </a:extLst>
          </p:cNvPr>
          <p:cNvSpPr txBox="1"/>
          <p:nvPr/>
        </p:nvSpPr>
        <p:spPr>
          <a:xfrm>
            <a:off x="2943224" y="1682905"/>
            <a:ext cx="6300869" cy="371705"/>
          </a:xfrm>
          <a:prstGeom prst="rect">
            <a:avLst/>
          </a:prstGeom>
        </p:spPr>
        <p:txBody>
          <a:bodyPr wrap="square" lIns="0" tIns="0" rIns="0" bIns="0" rtlCol="0" anchor="t">
            <a:spAutoFit/>
          </a:bodyPr>
          <a:lstStyle/>
          <a:p>
            <a:pPr>
              <a:lnSpc>
                <a:spcPts val="3079"/>
              </a:lnSpc>
              <a:spcBef>
                <a:spcPct val="0"/>
              </a:spcBef>
            </a:pPr>
            <a:r>
              <a:rPr lang="en-US" sz="2400" b="1" i="1" u="sng" dirty="0">
                <a:solidFill>
                  <a:srgbClr val="E56B59"/>
                </a:solidFill>
                <a:latin typeface="Mulish" panose="020B0604020202020204" charset="-94"/>
                <a:ea typeface="Open Sans Bold Italics"/>
                <a:cs typeface="Open Sans Bold Italics"/>
                <a:sym typeface="Open Sans Bold Italics"/>
              </a:rPr>
              <a:t>Construction Supervision Services</a:t>
            </a:r>
          </a:p>
        </p:txBody>
      </p:sp>
      <p:grpSp>
        <p:nvGrpSpPr>
          <p:cNvPr id="32" name="Group 32">
            <a:extLst>
              <a:ext uri="{FF2B5EF4-FFF2-40B4-BE49-F238E27FC236}">
                <a16:creationId xmlns:a16="http://schemas.microsoft.com/office/drawing/2014/main" id="{D9F41C8C-EA4C-6D12-2F98-A3AC73A9DB46}"/>
              </a:ext>
            </a:extLst>
          </p:cNvPr>
          <p:cNvGrpSpPr/>
          <p:nvPr/>
        </p:nvGrpSpPr>
        <p:grpSpPr>
          <a:xfrm>
            <a:off x="0" y="0"/>
            <a:ext cx="181593" cy="10287000"/>
            <a:chOff x="0" y="0"/>
            <a:chExt cx="47827" cy="2709333"/>
          </a:xfrm>
        </p:grpSpPr>
        <p:sp>
          <p:nvSpPr>
            <p:cNvPr id="33" name="Freeform 33">
              <a:extLst>
                <a:ext uri="{FF2B5EF4-FFF2-40B4-BE49-F238E27FC236}">
                  <a16:creationId xmlns:a16="http://schemas.microsoft.com/office/drawing/2014/main" id="{B7EC9016-2E1E-0DD2-F99C-F18375F64C0B}"/>
                </a:ext>
              </a:extLst>
            </p:cNvPr>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34" name="TextBox 34">
              <a:extLst>
                <a:ext uri="{FF2B5EF4-FFF2-40B4-BE49-F238E27FC236}">
                  <a16:creationId xmlns:a16="http://schemas.microsoft.com/office/drawing/2014/main" id="{B1A012B3-CB63-3826-9C8A-6BFD19647E1B}"/>
                </a:ext>
              </a:extLst>
            </p:cNvPr>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sp>
        <p:nvSpPr>
          <p:cNvPr id="41" name="Freeform 6">
            <a:extLst>
              <a:ext uri="{FF2B5EF4-FFF2-40B4-BE49-F238E27FC236}">
                <a16:creationId xmlns:a16="http://schemas.microsoft.com/office/drawing/2014/main" id="{E1D6A05B-3B08-BCB1-BA95-8ED233BC7C63}"/>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3"/>
                </a:ext>
              </a:extLst>
            </a:blip>
            <a:stretch>
              <a:fillRect l="-101941"/>
            </a:stretch>
          </a:blipFill>
        </p:spPr>
        <p:txBody>
          <a:bodyPr/>
          <a:lstStyle/>
          <a:p>
            <a:endParaRPr lang="en-US"/>
          </a:p>
        </p:txBody>
      </p:sp>
      <p:sp>
        <p:nvSpPr>
          <p:cNvPr id="42" name="Freeform 6">
            <a:extLst>
              <a:ext uri="{FF2B5EF4-FFF2-40B4-BE49-F238E27FC236}">
                <a16:creationId xmlns:a16="http://schemas.microsoft.com/office/drawing/2014/main" id="{E8C910B2-9AEA-AF56-EF0C-F42536AFD373}"/>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sp>
        <p:nvSpPr>
          <p:cNvPr id="14" name="TextBox 24">
            <a:extLst>
              <a:ext uri="{FF2B5EF4-FFF2-40B4-BE49-F238E27FC236}">
                <a16:creationId xmlns:a16="http://schemas.microsoft.com/office/drawing/2014/main" id="{04CA76F5-7DD5-9C9B-AB1F-463F479FAC68}"/>
              </a:ext>
            </a:extLst>
          </p:cNvPr>
          <p:cNvSpPr txBox="1"/>
          <p:nvPr/>
        </p:nvSpPr>
        <p:spPr>
          <a:xfrm>
            <a:off x="9323666" y="2253868"/>
            <a:ext cx="7345518" cy="2208040"/>
          </a:xfrm>
          <a:prstGeom prst="rect">
            <a:avLst/>
          </a:prstGeom>
        </p:spPr>
        <p:txBody>
          <a:bodyPr wrap="square" lIns="0" tIns="0" rIns="0" bIns="0" rtlCol="0" anchor="t">
            <a:spAutoFit/>
          </a:bodyPr>
          <a:lstStyle/>
          <a:p>
            <a:pPr marL="183515" lvl="1">
              <a:lnSpc>
                <a:spcPct val="150000"/>
              </a:lnSpc>
            </a:pPr>
            <a:endParaRPr lang="en-US" dirty="0">
              <a:solidFill>
                <a:srgbClr val="201E1E"/>
              </a:solidFill>
              <a:highlight>
                <a:srgbClr val="FFFF00"/>
              </a:highlight>
              <a:latin typeface="Mulish"/>
              <a:ea typeface="Mulish"/>
              <a:cs typeface="Mulish"/>
              <a:sym typeface="Mulish"/>
            </a:endParaRPr>
          </a:p>
          <a:p>
            <a:pPr marL="367029" lvl="1" indent="-183514" algn="l">
              <a:lnSpc>
                <a:spcPct val="150000"/>
              </a:lnSpc>
              <a:buFont typeface="Arial"/>
              <a:buChar char="•"/>
            </a:pPr>
            <a:endParaRPr lang="en-US" sz="2000" dirty="0">
              <a:solidFill>
                <a:srgbClr val="201E1E"/>
              </a:solidFill>
              <a:highlight>
                <a:srgbClr val="FFFF00"/>
              </a:highlight>
              <a:latin typeface="Mulish"/>
              <a:ea typeface="Mulish"/>
              <a:cs typeface="Mulish"/>
              <a:sym typeface="Mulish"/>
            </a:endParaRPr>
          </a:p>
          <a:p>
            <a:pPr marL="367029" lvl="1" indent="-183514" algn="l">
              <a:lnSpc>
                <a:spcPct val="150000"/>
              </a:lnSpc>
              <a:buFont typeface="Arial"/>
              <a:buChar char="•"/>
            </a:pPr>
            <a:endParaRPr lang="en-US" sz="2000" dirty="0">
              <a:solidFill>
                <a:srgbClr val="201E1E"/>
              </a:solidFill>
              <a:highlight>
                <a:srgbClr val="FFFF00"/>
              </a:highlight>
              <a:latin typeface="Mulish"/>
              <a:ea typeface="Mulish"/>
              <a:cs typeface="Mulish"/>
              <a:sym typeface="Mulish"/>
            </a:endParaRPr>
          </a:p>
          <a:p>
            <a:pPr marL="367029" lvl="1" indent="-183514" algn="l">
              <a:lnSpc>
                <a:spcPct val="150000"/>
              </a:lnSpc>
              <a:buFont typeface="Arial"/>
              <a:buChar char="•"/>
            </a:pPr>
            <a:endParaRPr lang="en-US" sz="2000" dirty="0">
              <a:solidFill>
                <a:srgbClr val="201E1E"/>
              </a:solidFill>
              <a:latin typeface="Mulish"/>
              <a:ea typeface="Mulish"/>
              <a:cs typeface="Mulish"/>
              <a:sym typeface="Mulish"/>
            </a:endParaRPr>
          </a:p>
          <a:p>
            <a:pPr marL="367029" lvl="1" indent="-183514" algn="l">
              <a:lnSpc>
                <a:spcPct val="150000"/>
              </a:lnSpc>
              <a:buFont typeface="Arial"/>
              <a:buChar char="•"/>
            </a:pPr>
            <a:endParaRPr lang="en-US" sz="2000" dirty="0">
              <a:solidFill>
                <a:srgbClr val="201E1E"/>
              </a:solidFill>
              <a:latin typeface="Mulish"/>
              <a:ea typeface="Mulish"/>
              <a:cs typeface="Mulish"/>
              <a:sym typeface="Mulish"/>
            </a:endParaRPr>
          </a:p>
        </p:txBody>
      </p:sp>
      <p:grpSp>
        <p:nvGrpSpPr>
          <p:cNvPr id="38" name="Group 37">
            <a:extLst>
              <a:ext uri="{FF2B5EF4-FFF2-40B4-BE49-F238E27FC236}">
                <a16:creationId xmlns:a16="http://schemas.microsoft.com/office/drawing/2014/main" id="{6AE0FC97-5417-24B7-DE35-D8FBD47DF337}"/>
              </a:ext>
            </a:extLst>
          </p:cNvPr>
          <p:cNvGrpSpPr/>
          <p:nvPr/>
        </p:nvGrpSpPr>
        <p:grpSpPr>
          <a:xfrm>
            <a:off x="1119764" y="6998518"/>
            <a:ext cx="1543050" cy="1543050"/>
            <a:chOff x="1119764" y="7406422"/>
            <a:chExt cx="1543050" cy="1543050"/>
          </a:xfrm>
        </p:grpSpPr>
        <p:grpSp>
          <p:nvGrpSpPr>
            <p:cNvPr id="21" name="Group 11">
              <a:extLst>
                <a:ext uri="{FF2B5EF4-FFF2-40B4-BE49-F238E27FC236}">
                  <a16:creationId xmlns:a16="http://schemas.microsoft.com/office/drawing/2014/main" id="{E17B77FE-C11C-5B77-7A97-898D2F956713}"/>
                </a:ext>
              </a:extLst>
            </p:cNvPr>
            <p:cNvGrpSpPr/>
            <p:nvPr/>
          </p:nvGrpSpPr>
          <p:grpSpPr>
            <a:xfrm>
              <a:off x="1119764" y="7406422"/>
              <a:ext cx="1543050" cy="1543050"/>
              <a:chOff x="0" y="0"/>
              <a:chExt cx="812800" cy="812800"/>
            </a:xfrm>
          </p:grpSpPr>
          <p:sp>
            <p:nvSpPr>
              <p:cNvPr id="29" name="Freeform 12">
                <a:extLst>
                  <a:ext uri="{FF2B5EF4-FFF2-40B4-BE49-F238E27FC236}">
                    <a16:creationId xmlns:a16="http://schemas.microsoft.com/office/drawing/2014/main" id="{CB60B93D-3C35-BC66-A413-C0B601B2A9FD}"/>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30" name="TextBox 13">
                <a:extLst>
                  <a:ext uri="{FF2B5EF4-FFF2-40B4-BE49-F238E27FC236}">
                    <a16:creationId xmlns:a16="http://schemas.microsoft.com/office/drawing/2014/main" id="{C2A20042-8996-A8BE-1F3E-9AFA1F170618}"/>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31" name="Freeform 15">
              <a:extLst>
                <a:ext uri="{FF2B5EF4-FFF2-40B4-BE49-F238E27FC236}">
                  <a16:creationId xmlns:a16="http://schemas.microsoft.com/office/drawing/2014/main" id="{743B997D-A38D-6005-0658-F53D3EC3A37E}"/>
                </a:ext>
              </a:extLst>
            </p:cNvPr>
            <p:cNvSpPr/>
            <p:nvPr/>
          </p:nvSpPr>
          <p:spPr>
            <a:xfrm>
              <a:off x="1598131" y="7748472"/>
              <a:ext cx="591466" cy="883985"/>
            </a:xfrm>
            <a:custGeom>
              <a:avLst/>
              <a:gdLst/>
              <a:ahLst/>
              <a:cxnLst/>
              <a:rect l="l" t="t" r="r" b="b"/>
              <a:pathLst>
                <a:path w="591466" h="883985">
                  <a:moveTo>
                    <a:pt x="0" y="0"/>
                  </a:moveTo>
                  <a:lnTo>
                    <a:pt x="591466" y="0"/>
                  </a:lnTo>
                  <a:lnTo>
                    <a:pt x="591466" y="883984"/>
                  </a:lnTo>
                  <a:lnTo>
                    <a:pt x="0" y="8839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1" name="TextBox 22">
            <a:extLst>
              <a:ext uri="{FF2B5EF4-FFF2-40B4-BE49-F238E27FC236}">
                <a16:creationId xmlns:a16="http://schemas.microsoft.com/office/drawing/2014/main" id="{79489E94-E3FA-3C53-ABB1-6F1746C58D12}"/>
              </a:ext>
            </a:extLst>
          </p:cNvPr>
          <p:cNvSpPr txBox="1"/>
          <p:nvPr/>
        </p:nvSpPr>
        <p:spPr>
          <a:xfrm>
            <a:off x="1141330" y="782307"/>
            <a:ext cx="15622670" cy="616323"/>
          </a:xfrm>
          <a:prstGeom prst="rect">
            <a:avLst/>
          </a:prstGeom>
        </p:spPr>
        <p:txBody>
          <a:bodyPr lIns="0" tIns="0" rIns="0" bIns="0" rtlCol="0" anchor="t">
            <a:spAutoFit/>
          </a:bodyPr>
          <a:lstStyle/>
          <a:p>
            <a:pPr>
              <a:lnSpc>
                <a:spcPts val="4959"/>
              </a:lnSpc>
            </a:pPr>
            <a:r>
              <a:rPr lang="en-US" sz="3999" b="1" dirty="0">
                <a:solidFill>
                  <a:srgbClr val="07272E"/>
                </a:solidFill>
                <a:latin typeface="Mulish" panose="020B0604020202020204" charset="-94"/>
                <a:ea typeface="Inter Bold"/>
                <a:cs typeface="Inter Bold"/>
                <a:sym typeface="Inter Bold"/>
              </a:rPr>
              <a:t>CONSTRUCTION SUPERVISION</a:t>
            </a:r>
          </a:p>
        </p:txBody>
      </p:sp>
      <p:grpSp>
        <p:nvGrpSpPr>
          <p:cNvPr id="13" name="Group 12">
            <a:extLst>
              <a:ext uri="{FF2B5EF4-FFF2-40B4-BE49-F238E27FC236}">
                <a16:creationId xmlns:a16="http://schemas.microsoft.com/office/drawing/2014/main" id="{8AB68321-E91E-89EA-A42E-0011DE605061}"/>
              </a:ext>
            </a:extLst>
          </p:cNvPr>
          <p:cNvGrpSpPr/>
          <p:nvPr/>
        </p:nvGrpSpPr>
        <p:grpSpPr>
          <a:xfrm>
            <a:off x="1154253" y="534657"/>
            <a:ext cx="2113821" cy="47625"/>
            <a:chOff x="0" y="0"/>
            <a:chExt cx="556727" cy="12543"/>
          </a:xfrm>
        </p:grpSpPr>
        <p:sp>
          <p:nvSpPr>
            <p:cNvPr id="15" name="Freeform 13">
              <a:extLst>
                <a:ext uri="{FF2B5EF4-FFF2-40B4-BE49-F238E27FC236}">
                  <a16:creationId xmlns:a16="http://schemas.microsoft.com/office/drawing/2014/main" id="{C917F4DE-65D1-6C25-A46C-3F4D7B77F941}"/>
                </a:ext>
              </a:extLst>
            </p:cNvPr>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17" name="TextBox 14">
              <a:extLst>
                <a:ext uri="{FF2B5EF4-FFF2-40B4-BE49-F238E27FC236}">
                  <a16:creationId xmlns:a16="http://schemas.microsoft.com/office/drawing/2014/main" id="{0DD4AABD-3231-5759-0632-4307535DDF57}"/>
                </a:ext>
              </a:extLst>
            </p:cNvPr>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grpSp>
        <p:nvGrpSpPr>
          <p:cNvPr id="25" name="Group 5">
            <a:extLst>
              <a:ext uri="{FF2B5EF4-FFF2-40B4-BE49-F238E27FC236}">
                <a16:creationId xmlns:a16="http://schemas.microsoft.com/office/drawing/2014/main" id="{9CCB5D01-AB70-B95B-F84A-6AE2BD99990F}"/>
              </a:ext>
            </a:extLst>
          </p:cNvPr>
          <p:cNvGrpSpPr/>
          <p:nvPr/>
        </p:nvGrpSpPr>
        <p:grpSpPr>
          <a:xfrm>
            <a:off x="13411200" y="1"/>
            <a:ext cx="4876800" cy="5522720"/>
            <a:chOff x="0" y="0"/>
            <a:chExt cx="8612865" cy="8612865"/>
          </a:xfrm>
        </p:grpSpPr>
        <p:sp>
          <p:nvSpPr>
            <p:cNvPr id="27" name="Freeform 6">
              <a:extLst>
                <a:ext uri="{FF2B5EF4-FFF2-40B4-BE49-F238E27FC236}">
                  <a16:creationId xmlns:a16="http://schemas.microsoft.com/office/drawing/2014/main" id="{9D2EE6F0-D6CF-E83B-2709-D7687F780153}"/>
                </a:ext>
              </a:extLst>
            </p:cNvPr>
            <p:cNvSpPr/>
            <p:nvPr/>
          </p:nvSpPr>
          <p:spPr>
            <a:xfrm>
              <a:off x="0" y="0"/>
              <a:ext cx="8612886" cy="8612886"/>
            </a:xfrm>
            <a:custGeom>
              <a:avLst/>
              <a:gdLst/>
              <a:ahLst/>
              <a:cxnLst/>
              <a:rect l="l" t="t" r="r" b="b"/>
              <a:pathLst>
                <a:path w="8612886" h="8612886">
                  <a:moveTo>
                    <a:pt x="0" y="0"/>
                  </a:moveTo>
                  <a:lnTo>
                    <a:pt x="8612886" y="8612886"/>
                  </a:lnTo>
                  <a:lnTo>
                    <a:pt x="8612886" y="0"/>
                  </a:lnTo>
                  <a:close/>
                </a:path>
              </a:pathLst>
            </a:custGeom>
            <a:blipFill>
              <a:blip r:embed="rId6"/>
              <a:stretch>
                <a:fillRect t="-21296" r="-21296"/>
              </a:stretch>
            </a:blipFill>
          </p:spPr>
          <p:txBody>
            <a:bodyPr/>
            <a:lstStyle/>
            <a:p>
              <a:endParaRPr lang="en-US"/>
            </a:p>
          </p:txBody>
        </p:sp>
      </p:grpSp>
      <p:grpSp>
        <p:nvGrpSpPr>
          <p:cNvPr id="37" name="Group 36">
            <a:extLst>
              <a:ext uri="{FF2B5EF4-FFF2-40B4-BE49-F238E27FC236}">
                <a16:creationId xmlns:a16="http://schemas.microsoft.com/office/drawing/2014/main" id="{25D74FBB-4CCB-07BD-83F5-073CC42A879F}"/>
              </a:ext>
            </a:extLst>
          </p:cNvPr>
          <p:cNvGrpSpPr/>
          <p:nvPr/>
        </p:nvGrpSpPr>
        <p:grpSpPr>
          <a:xfrm>
            <a:off x="1119764" y="1636890"/>
            <a:ext cx="1543050" cy="1615380"/>
            <a:chOff x="1119764" y="1872324"/>
            <a:chExt cx="1543050" cy="1615380"/>
          </a:xfrm>
        </p:grpSpPr>
        <p:grpSp>
          <p:nvGrpSpPr>
            <p:cNvPr id="5" name="Group 5">
              <a:extLst>
                <a:ext uri="{FF2B5EF4-FFF2-40B4-BE49-F238E27FC236}">
                  <a16:creationId xmlns:a16="http://schemas.microsoft.com/office/drawing/2014/main" id="{ADAFF9B1-BF6F-6200-2AA1-5DE2C6AC200B}"/>
                </a:ext>
              </a:extLst>
            </p:cNvPr>
            <p:cNvGrpSpPr/>
            <p:nvPr/>
          </p:nvGrpSpPr>
          <p:grpSpPr>
            <a:xfrm>
              <a:off x="1119764" y="1872324"/>
              <a:ext cx="1543050" cy="1615380"/>
              <a:chOff x="0" y="-38100"/>
              <a:chExt cx="812800" cy="850900"/>
            </a:xfrm>
          </p:grpSpPr>
          <p:sp>
            <p:nvSpPr>
              <p:cNvPr id="6" name="Freeform 6">
                <a:extLst>
                  <a:ext uri="{FF2B5EF4-FFF2-40B4-BE49-F238E27FC236}">
                    <a16:creationId xmlns:a16="http://schemas.microsoft.com/office/drawing/2014/main" id="{6057631A-F2D5-7921-35FC-DB0AAB9DF771}"/>
                  </a:ext>
                </a:extLst>
              </p:cNvPr>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dirty="0"/>
              </a:p>
            </p:txBody>
          </p:sp>
          <p:sp>
            <p:nvSpPr>
              <p:cNvPr id="7" name="TextBox 7">
                <a:extLst>
                  <a:ext uri="{FF2B5EF4-FFF2-40B4-BE49-F238E27FC236}">
                    <a16:creationId xmlns:a16="http://schemas.microsoft.com/office/drawing/2014/main" id="{7A9DAF69-4BCF-2D39-9068-92B222F50B94}"/>
                  </a:ext>
                </a:extLst>
              </p:cNvPr>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8" name="Freeform 22">
              <a:extLst>
                <a:ext uri="{FF2B5EF4-FFF2-40B4-BE49-F238E27FC236}">
                  <a16:creationId xmlns:a16="http://schemas.microsoft.com/office/drawing/2014/main" id="{F723A934-CC4A-4EB7-52E7-3B8AA2E10DDB}"/>
                </a:ext>
              </a:extLst>
            </p:cNvPr>
            <p:cNvSpPr/>
            <p:nvPr/>
          </p:nvSpPr>
          <p:spPr>
            <a:xfrm>
              <a:off x="1338099" y="2153062"/>
              <a:ext cx="1108776" cy="1099074"/>
            </a:xfrm>
            <a:custGeom>
              <a:avLst/>
              <a:gdLst/>
              <a:ahLst/>
              <a:cxnLst/>
              <a:rect l="l" t="t" r="r" b="b"/>
              <a:pathLst>
                <a:path w="1223592" h="1212886">
                  <a:moveTo>
                    <a:pt x="0" y="0"/>
                  </a:moveTo>
                  <a:lnTo>
                    <a:pt x="1223592" y="0"/>
                  </a:lnTo>
                  <a:lnTo>
                    <a:pt x="1223592" y="1212886"/>
                  </a:lnTo>
                  <a:lnTo>
                    <a:pt x="0" y="121288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dirty="0"/>
            </a:p>
          </p:txBody>
        </p:sp>
      </p:grpSp>
      <p:sp>
        <p:nvSpPr>
          <p:cNvPr id="39" name="TextBox 25">
            <a:extLst>
              <a:ext uri="{FF2B5EF4-FFF2-40B4-BE49-F238E27FC236}">
                <a16:creationId xmlns:a16="http://schemas.microsoft.com/office/drawing/2014/main" id="{78F7F850-9A36-837A-3263-F6710B142DFA}"/>
              </a:ext>
            </a:extLst>
          </p:cNvPr>
          <p:cNvSpPr txBox="1"/>
          <p:nvPr/>
        </p:nvSpPr>
        <p:spPr>
          <a:xfrm>
            <a:off x="2744482" y="7396327"/>
            <a:ext cx="6122530" cy="2715872"/>
          </a:xfrm>
          <a:prstGeom prst="rect">
            <a:avLst/>
          </a:prstGeom>
        </p:spPr>
        <p:txBody>
          <a:bodyPr wrap="square" lIns="0" tIns="0" rIns="0" bIns="0" rtlCol="0" anchor="t">
            <a:spAutoFit/>
          </a:bodyPr>
          <a:lstStyle/>
          <a:p>
            <a:pPr marL="327584" lvl="1" indent="-163792">
              <a:lnSpc>
                <a:spcPct val="150000"/>
              </a:lnSpc>
              <a:buFont typeface="Arial"/>
              <a:buChar char="•"/>
            </a:pPr>
            <a:r>
              <a:rPr lang="en-US" sz="2000" dirty="0">
                <a:solidFill>
                  <a:srgbClr val="201E1E"/>
                </a:solidFill>
                <a:latin typeface="Mulish"/>
                <a:ea typeface="Mulish"/>
                <a:cs typeface="Mulish"/>
                <a:sym typeface="Mulish"/>
              </a:rPr>
              <a:t>Timely completion and </a:t>
            </a:r>
            <a:r>
              <a:rPr lang="en-US" sz="2000" dirty="0">
                <a:solidFill>
                  <a:srgbClr val="201E1E"/>
                </a:solidFill>
                <a:latin typeface="Mulish"/>
                <a:ea typeface="Mulish"/>
                <a:cs typeface="Mulish"/>
              </a:rPr>
              <a:t>adherence to budget</a:t>
            </a:r>
          </a:p>
          <a:p>
            <a:pPr marL="327584" lvl="1" indent="-163792">
              <a:lnSpc>
                <a:spcPct val="150000"/>
              </a:lnSpc>
              <a:buFont typeface="Arial"/>
              <a:buChar char="•"/>
            </a:pPr>
            <a:r>
              <a:rPr lang="en-US" sz="2000" dirty="0">
                <a:solidFill>
                  <a:srgbClr val="201E1E"/>
                </a:solidFill>
                <a:latin typeface="Mulish"/>
                <a:ea typeface="Mulish"/>
                <a:cs typeface="Mulish"/>
                <a:sym typeface="Mulish"/>
              </a:rPr>
              <a:t>Compliance With the Client Requirements</a:t>
            </a:r>
          </a:p>
          <a:p>
            <a:pPr marL="327584" lvl="1" indent="-163792">
              <a:lnSpc>
                <a:spcPct val="150000"/>
              </a:lnSpc>
              <a:buFont typeface="Arial"/>
              <a:buChar char="•"/>
            </a:pPr>
            <a:r>
              <a:rPr lang="en-US" sz="2000" dirty="0">
                <a:solidFill>
                  <a:srgbClr val="201E1E"/>
                </a:solidFill>
                <a:latin typeface="Mulish"/>
                <a:ea typeface="Mulish"/>
                <a:cs typeface="Mulish"/>
                <a:sym typeface="Mulish"/>
              </a:rPr>
              <a:t>Safeguarding Construction Quality </a:t>
            </a:r>
          </a:p>
          <a:p>
            <a:pPr marL="327584" lvl="1" indent="-163792">
              <a:lnSpc>
                <a:spcPct val="150000"/>
              </a:lnSpc>
              <a:buFont typeface="Arial"/>
              <a:buChar char="•"/>
            </a:pPr>
            <a:r>
              <a:rPr lang="en-US" sz="2000" dirty="0">
                <a:solidFill>
                  <a:srgbClr val="201E1E"/>
                </a:solidFill>
                <a:latin typeface="Mulish"/>
                <a:ea typeface="Mulish"/>
                <a:cs typeface="Mulish"/>
                <a:sym typeface="Mulish"/>
              </a:rPr>
              <a:t>Overseeing Site Safety Throughout The Works</a:t>
            </a:r>
          </a:p>
          <a:p>
            <a:pPr marL="327584" lvl="1" indent="-163792">
              <a:lnSpc>
                <a:spcPct val="150000"/>
              </a:lnSpc>
              <a:buFont typeface="Arial"/>
              <a:buChar char="•"/>
            </a:pPr>
            <a:r>
              <a:rPr lang="en-US" sz="2000" dirty="0">
                <a:solidFill>
                  <a:srgbClr val="201E1E"/>
                </a:solidFill>
                <a:latin typeface="Mulish"/>
                <a:ea typeface="Mulish"/>
                <a:cs typeface="Mulish"/>
              </a:rPr>
              <a:t>Facilitating The Successful Handover of The </a:t>
            </a:r>
          </a:p>
          <a:p>
            <a:pPr marL="163792" lvl="1">
              <a:lnSpc>
                <a:spcPct val="150000"/>
              </a:lnSpc>
            </a:pPr>
            <a:r>
              <a:rPr lang="en-US" sz="2000" dirty="0">
                <a:solidFill>
                  <a:srgbClr val="201E1E"/>
                </a:solidFill>
                <a:latin typeface="Mulish"/>
                <a:ea typeface="Mulish"/>
                <a:cs typeface="Mulish"/>
              </a:rPr>
              <a:t>Completed Works </a:t>
            </a:r>
            <a:endParaRPr lang="en-US" sz="2000" dirty="0">
              <a:solidFill>
                <a:srgbClr val="201E1E"/>
              </a:solidFill>
              <a:latin typeface="Mulish"/>
              <a:ea typeface="Mulish"/>
              <a:cs typeface="Mulish"/>
              <a:sym typeface="Mulish"/>
            </a:endParaRPr>
          </a:p>
        </p:txBody>
      </p:sp>
      <p:sp>
        <p:nvSpPr>
          <p:cNvPr id="40" name="TextBox 30">
            <a:extLst>
              <a:ext uri="{FF2B5EF4-FFF2-40B4-BE49-F238E27FC236}">
                <a16:creationId xmlns:a16="http://schemas.microsoft.com/office/drawing/2014/main" id="{B7D1DE16-A3ED-5FB1-652E-EB3F639821C4}"/>
              </a:ext>
            </a:extLst>
          </p:cNvPr>
          <p:cNvSpPr txBox="1"/>
          <p:nvPr/>
        </p:nvSpPr>
        <p:spPr>
          <a:xfrm>
            <a:off x="2878754" y="6972300"/>
            <a:ext cx="4130335" cy="379399"/>
          </a:xfrm>
          <a:prstGeom prst="rect">
            <a:avLst/>
          </a:prstGeom>
        </p:spPr>
        <p:txBody>
          <a:bodyPr lIns="0" tIns="0" rIns="0" bIns="0" rtlCol="0" anchor="t">
            <a:spAutoFit/>
          </a:bodyPr>
          <a:lstStyle/>
          <a:p>
            <a:pPr algn="l">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tr-TR"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sp>
        <p:nvSpPr>
          <p:cNvPr id="2" name="TextBox 24">
            <a:extLst>
              <a:ext uri="{FF2B5EF4-FFF2-40B4-BE49-F238E27FC236}">
                <a16:creationId xmlns:a16="http://schemas.microsoft.com/office/drawing/2014/main" id="{1EFC9FE1-10E8-9C59-DE14-7CD59E996F60}"/>
              </a:ext>
            </a:extLst>
          </p:cNvPr>
          <p:cNvSpPr txBox="1"/>
          <p:nvPr/>
        </p:nvSpPr>
        <p:spPr>
          <a:xfrm>
            <a:off x="8728818" y="2080195"/>
            <a:ext cx="8949581" cy="7916013"/>
          </a:xfrm>
          <a:prstGeom prst="rect">
            <a:avLst/>
          </a:prstGeom>
        </p:spPr>
        <p:txBody>
          <a:bodyPr wrap="square" lIns="0" tIns="0" rIns="0" bIns="0" rtlCol="0" anchor="t">
            <a:spAutoFit/>
          </a:bodyPr>
          <a:lstStyle/>
          <a:p>
            <a:pPr marL="183515" lvl="1">
              <a:lnSpc>
                <a:spcPct val="150000"/>
              </a:lnSpc>
            </a:pPr>
            <a:r>
              <a:rPr lang="en-US" sz="2000" b="1" dirty="0">
                <a:solidFill>
                  <a:srgbClr val="07272E"/>
                </a:solidFill>
                <a:latin typeface="Mulish"/>
                <a:ea typeface="Mulish"/>
                <a:cs typeface="Mulish"/>
                <a:sym typeface="Mulish"/>
              </a:rPr>
              <a:t>Environmental and Social Management</a:t>
            </a:r>
          </a:p>
          <a:p>
            <a:pPr marL="640715" lvl="2">
              <a:lnSpc>
                <a:spcPct val="150000"/>
              </a:lnSpc>
            </a:pPr>
            <a:r>
              <a:rPr lang="en-US" sz="2000" dirty="0">
                <a:solidFill>
                  <a:srgbClr val="201E1E"/>
                </a:solidFill>
                <a:latin typeface="Mulish"/>
                <a:ea typeface="Mulish"/>
                <a:cs typeface="Mulish"/>
                <a:sym typeface="Mulish"/>
              </a:rPr>
              <a:t> </a:t>
            </a:r>
            <a:r>
              <a:rPr lang="en-US" sz="1700" dirty="0">
                <a:solidFill>
                  <a:srgbClr val="201E1E"/>
                </a:solidFill>
                <a:latin typeface="Mulish"/>
                <a:ea typeface="Mulish"/>
                <a:cs typeface="Mulish"/>
                <a:sym typeface="Mulish"/>
              </a:rPr>
              <a:t>- ESMP &amp; ESIA and All Sub-Management Plans Review </a:t>
            </a:r>
          </a:p>
          <a:p>
            <a:pPr marL="640715" lvl="2">
              <a:lnSpc>
                <a:spcPct val="150000"/>
              </a:lnSpc>
            </a:pPr>
            <a:r>
              <a:rPr lang="en-US" sz="1700" dirty="0">
                <a:solidFill>
                  <a:srgbClr val="201E1E"/>
                </a:solidFill>
                <a:latin typeface="Mulish"/>
                <a:ea typeface="Mulish"/>
                <a:cs typeface="Mulish"/>
              </a:rPr>
              <a:t> - Monitoring Day-to-Day Operations For Strict Compliance With the Plans </a:t>
            </a:r>
          </a:p>
          <a:p>
            <a:pPr marL="640715" lvl="2">
              <a:lnSpc>
                <a:spcPct val="150000"/>
              </a:lnSpc>
            </a:pPr>
            <a:r>
              <a:rPr lang="en-US" sz="1700" dirty="0">
                <a:solidFill>
                  <a:srgbClr val="201E1E"/>
                </a:solidFill>
                <a:latin typeface="Mulish"/>
                <a:ea typeface="Mulish"/>
                <a:cs typeface="Mulish"/>
                <a:sym typeface="Mulish"/>
              </a:rPr>
              <a:t>  - Stakeholder, Labor, Biodiversity and Cultural Heritage Management</a:t>
            </a:r>
          </a:p>
          <a:p>
            <a:pPr marL="640715" lvl="2">
              <a:lnSpc>
                <a:spcPct val="150000"/>
              </a:lnSpc>
            </a:pPr>
            <a:r>
              <a:rPr lang="en-US" sz="1700" dirty="0">
                <a:solidFill>
                  <a:srgbClr val="201E1E"/>
                </a:solidFill>
                <a:latin typeface="Mulish"/>
                <a:ea typeface="Mulish"/>
                <a:cs typeface="Mulish"/>
                <a:sym typeface="Mulish"/>
              </a:rPr>
              <a:t>  - Monitoring Implementation of the Resettlement Plan</a:t>
            </a:r>
          </a:p>
          <a:p>
            <a:pPr marL="183515" lvl="1">
              <a:lnSpc>
                <a:spcPct val="150000"/>
              </a:lnSpc>
            </a:pPr>
            <a:r>
              <a:rPr lang="en-US" sz="2000" b="1" dirty="0">
                <a:solidFill>
                  <a:srgbClr val="07272E"/>
                </a:solidFill>
                <a:latin typeface="Mulish"/>
                <a:ea typeface="Mulish"/>
                <a:cs typeface="Mulish"/>
                <a:sym typeface="Mulish"/>
              </a:rPr>
              <a:t>Health and Safety Management</a:t>
            </a:r>
          </a:p>
          <a:p>
            <a:pPr marL="640715" lvl="2">
              <a:lnSpc>
                <a:spcPct val="150000"/>
              </a:lnSpc>
            </a:pPr>
            <a:r>
              <a:rPr lang="en-US" dirty="0">
                <a:solidFill>
                  <a:srgbClr val="201E1E"/>
                </a:solidFill>
                <a:latin typeface="Mulish"/>
                <a:ea typeface="Mulish"/>
                <a:cs typeface="Mulish"/>
                <a:sym typeface="Mulish"/>
              </a:rPr>
              <a:t>  </a:t>
            </a:r>
            <a:r>
              <a:rPr lang="en-US" sz="1700" dirty="0">
                <a:solidFill>
                  <a:srgbClr val="201E1E"/>
                </a:solidFill>
                <a:latin typeface="Mulish"/>
                <a:ea typeface="Mulish"/>
                <a:cs typeface="Mulish"/>
                <a:sym typeface="Mulish"/>
              </a:rPr>
              <a:t>- Verify Preparation and Execution OHS Plan</a:t>
            </a:r>
          </a:p>
          <a:p>
            <a:pPr marL="640715" lvl="2">
              <a:lnSpc>
                <a:spcPct val="150000"/>
              </a:lnSpc>
            </a:pPr>
            <a:r>
              <a:rPr lang="en-US" sz="1700" dirty="0">
                <a:solidFill>
                  <a:srgbClr val="201E1E"/>
                </a:solidFill>
                <a:latin typeface="Mulish"/>
                <a:ea typeface="Mulish"/>
                <a:cs typeface="Mulish"/>
              </a:rPr>
              <a:t>  - Monitoring Daily Site Activities On Behalf of The Employer</a:t>
            </a:r>
          </a:p>
          <a:p>
            <a:pPr marL="640715" lvl="2">
              <a:lnSpc>
                <a:spcPct val="150000"/>
              </a:lnSpc>
            </a:pPr>
            <a:r>
              <a:rPr lang="en-US" sz="1700" dirty="0">
                <a:solidFill>
                  <a:srgbClr val="201E1E"/>
                </a:solidFill>
                <a:latin typeface="Mulish"/>
                <a:ea typeface="Mulish"/>
                <a:cs typeface="Mulish"/>
                <a:sym typeface="Mulish"/>
              </a:rPr>
              <a:t>  - Ensuring The Contractor Provides and Maintains Required Safety Measures (lighting, fences, signs etc.)</a:t>
            </a:r>
          </a:p>
          <a:p>
            <a:pPr marL="183515" lvl="1">
              <a:lnSpc>
                <a:spcPct val="150000"/>
              </a:lnSpc>
            </a:pPr>
            <a:r>
              <a:rPr lang="en-US" sz="2000" b="1" dirty="0">
                <a:solidFill>
                  <a:srgbClr val="07272E"/>
                </a:solidFill>
                <a:latin typeface="Mulish"/>
                <a:ea typeface="Mulish"/>
                <a:cs typeface="Mulish"/>
                <a:sym typeface="Mulish"/>
              </a:rPr>
              <a:t>Quality Assurance and Control Management</a:t>
            </a:r>
          </a:p>
          <a:p>
            <a:pPr marL="640715" lvl="2">
              <a:lnSpc>
                <a:spcPct val="150000"/>
              </a:lnSpc>
            </a:pPr>
            <a:r>
              <a:rPr lang="en-US" sz="2000" dirty="0">
                <a:solidFill>
                  <a:srgbClr val="201E1E"/>
                </a:solidFill>
                <a:latin typeface="Mulish"/>
                <a:ea typeface="Mulish"/>
                <a:cs typeface="Mulish"/>
                <a:sym typeface="Mulish"/>
              </a:rPr>
              <a:t>  </a:t>
            </a:r>
            <a:r>
              <a:rPr lang="en-US" sz="1700" dirty="0">
                <a:solidFill>
                  <a:srgbClr val="201E1E"/>
                </a:solidFill>
                <a:latin typeface="Mulish"/>
                <a:ea typeface="Mulish"/>
                <a:cs typeface="Mulish"/>
                <a:sym typeface="Mulish"/>
              </a:rPr>
              <a:t>- Quality Management Plan Review and Approval</a:t>
            </a:r>
          </a:p>
          <a:p>
            <a:pPr marL="640715" lvl="2">
              <a:lnSpc>
                <a:spcPct val="150000"/>
              </a:lnSpc>
            </a:pPr>
            <a:r>
              <a:rPr lang="en-US" sz="1700" dirty="0">
                <a:solidFill>
                  <a:srgbClr val="201E1E"/>
                </a:solidFill>
                <a:latin typeface="Mulish"/>
                <a:ea typeface="Mulish"/>
                <a:cs typeface="Mulish"/>
                <a:sym typeface="Mulish"/>
              </a:rPr>
              <a:t>  - Audit and Verify The Effective Implementation of The QA/QC System On-Site</a:t>
            </a:r>
          </a:p>
          <a:p>
            <a:pPr marL="640715" lvl="2">
              <a:lnSpc>
                <a:spcPct val="150000"/>
              </a:lnSpc>
            </a:pPr>
            <a:r>
              <a:rPr lang="en-US" sz="1700" dirty="0">
                <a:solidFill>
                  <a:srgbClr val="201E1E"/>
                </a:solidFill>
                <a:latin typeface="Mulish"/>
                <a:ea typeface="Mulish"/>
                <a:cs typeface="Mulish"/>
                <a:sym typeface="Mulish"/>
              </a:rPr>
              <a:t>  - </a:t>
            </a:r>
            <a:r>
              <a:rPr lang="en-US" sz="1700" dirty="0">
                <a:solidFill>
                  <a:srgbClr val="201E1E"/>
                </a:solidFill>
                <a:latin typeface="Mulish"/>
                <a:ea typeface="Mulish"/>
                <a:cs typeface="Mulish"/>
              </a:rPr>
              <a:t>Establishing Procedures for Inspecting and Measuring Works</a:t>
            </a:r>
            <a:endParaRPr lang="en-US" sz="1700" dirty="0">
              <a:solidFill>
                <a:srgbClr val="201E1E"/>
              </a:solidFill>
              <a:latin typeface="Mulish"/>
              <a:ea typeface="Mulish"/>
              <a:cs typeface="Mulish"/>
              <a:sym typeface="Mulish"/>
            </a:endParaRPr>
          </a:p>
          <a:p>
            <a:pPr marL="640715" lvl="2">
              <a:lnSpc>
                <a:spcPct val="150000"/>
              </a:lnSpc>
            </a:pPr>
            <a:r>
              <a:rPr lang="en-US" sz="1700" dirty="0">
                <a:solidFill>
                  <a:srgbClr val="201E1E"/>
                </a:solidFill>
                <a:latin typeface="Mulish"/>
                <a:ea typeface="Mulish"/>
                <a:cs typeface="Mulish"/>
                <a:sym typeface="Mulish"/>
              </a:rPr>
              <a:t>  - Site And Factory Inspections</a:t>
            </a:r>
          </a:p>
          <a:p>
            <a:pPr marL="640715" lvl="2">
              <a:lnSpc>
                <a:spcPct val="150000"/>
              </a:lnSpc>
            </a:pPr>
            <a:r>
              <a:rPr lang="en-US" sz="1700" dirty="0">
                <a:solidFill>
                  <a:srgbClr val="201E1E"/>
                </a:solidFill>
                <a:latin typeface="Mulish"/>
                <a:ea typeface="Mulish"/>
                <a:cs typeface="Mulish"/>
                <a:sym typeface="Mulish"/>
              </a:rPr>
              <a:t>  - Defect &amp; Non-Conformance (NCR) Management </a:t>
            </a:r>
          </a:p>
          <a:p>
            <a:pPr marL="640715" lvl="2">
              <a:lnSpc>
                <a:spcPct val="150000"/>
              </a:lnSpc>
            </a:pPr>
            <a:r>
              <a:rPr lang="en-US" sz="1700" dirty="0">
                <a:solidFill>
                  <a:srgbClr val="201E1E"/>
                </a:solidFill>
                <a:latin typeface="Mulish"/>
                <a:ea typeface="Mulish"/>
                <a:cs typeface="Mulish"/>
                <a:sym typeface="Mulish"/>
              </a:rPr>
              <a:t>  - Document Management  </a:t>
            </a:r>
          </a:p>
          <a:p>
            <a:pPr marL="367029" lvl="1" indent="-183514">
              <a:lnSpc>
                <a:spcPct val="150000"/>
              </a:lnSpc>
              <a:buFont typeface="Arial"/>
              <a:buChar char="•"/>
            </a:pPr>
            <a:endParaRPr lang="en-US" sz="2000" dirty="0">
              <a:solidFill>
                <a:srgbClr val="201E1E"/>
              </a:solidFill>
              <a:latin typeface="Mulish"/>
              <a:ea typeface="Mulish"/>
              <a:cs typeface="Mulish"/>
              <a:sym typeface="Mulish"/>
            </a:endParaRPr>
          </a:p>
          <a:p>
            <a:pPr marL="183515" lvl="1">
              <a:lnSpc>
                <a:spcPct val="150000"/>
              </a:lnSpc>
            </a:pPr>
            <a:r>
              <a:rPr lang="en-US" sz="2000" dirty="0">
                <a:solidFill>
                  <a:srgbClr val="201E1E"/>
                </a:solidFill>
                <a:latin typeface="Mulish"/>
                <a:ea typeface="Mulish"/>
                <a:cs typeface="Mulish"/>
                <a:sym typeface="Mulish"/>
              </a:rPr>
              <a:t> 	</a:t>
            </a:r>
          </a:p>
        </p:txBody>
      </p:sp>
    </p:spTree>
    <p:extLst>
      <p:ext uri="{BB962C8B-B14F-4D97-AF65-F5344CB8AC3E}">
        <p14:creationId xmlns:p14="http://schemas.microsoft.com/office/powerpoint/2010/main" val="2709621215"/>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anim calcmode="lin" valueType="num">
                                      <p:cBhvr>
                                        <p:cTn id="19" dur="1000" fill="hold"/>
                                        <p:tgtEl>
                                          <p:spTgt spid="25"/>
                                        </p:tgtEl>
                                        <p:attrNameLst>
                                          <p:attrName>ppt_x</p:attrName>
                                        </p:attrNameLst>
                                      </p:cBhvr>
                                      <p:tavLst>
                                        <p:tav tm="0">
                                          <p:val>
                                            <p:strVal val="#ppt_x"/>
                                          </p:val>
                                        </p:tav>
                                        <p:tav tm="100000">
                                          <p:val>
                                            <p:strVal val="#ppt_x"/>
                                          </p:val>
                                        </p:tav>
                                      </p:tavLst>
                                    </p:anim>
                                    <p:anim calcmode="lin" valueType="num">
                                      <p:cBhvr>
                                        <p:cTn id="20" dur="1000" fill="hold"/>
                                        <p:tgtEl>
                                          <p:spTgt spid="25"/>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heel(1)">
                                      <p:cBhvr>
                                        <p:cTn id="24" dur="1500"/>
                                        <p:tgtEl>
                                          <p:spTgt spid="37"/>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fade">
                                      <p:cBhvr>
                                        <p:cTn id="38" dur="1000"/>
                                        <p:tgtEl>
                                          <p:spTgt spid="2"/>
                                        </p:tgtEl>
                                      </p:cBhvr>
                                    </p:animEffect>
                                    <p:anim calcmode="lin" valueType="num">
                                      <p:cBhvr>
                                        <p:cTn id="39" dur="1000" fill="hold"/>
                                        <p:tgtEl>
                                          <p:spTgt spid="2"/>
                                        </p:tgtEl>
                                        <p:attrNameLst>
                                          <p:attrName>ppt_x</p:attrName>
                                        </p:attrNameLst>
                                      </p:cBhvr>
                                      <p:tavLst>
                                        <p:tav tm="0">
                                          <p:val>
                                            <p:strVal val="#ppt_x"/>
                                          </p:val>
                                        </p:tav>
                                        <p:tav tm="100000">
                                          <p:val>
                                            <p:strVal val="#ppt_x"/>
                                          </p:val>
                                        </p:tav>
                                      </p:tavLst>
                                    </p:anim>
                                    <p:anim calcmode="lin" valueType="num">
                                      <p:cBhvr>
                                        <p:cTn id="40" dur="1000" fill="hold"/>
                                        <p:tgtEl>
                                          <p:spTgt spid="2"/>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21" presetClass="entr" presetSubtype="1"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heel(1)">
                                      <p:cBhvr>
                                        <p:cTn id="44" dur="1500"/>
                                        <p:tgtEl>
                                          <p:spTgt spid="38"/>
                                        </p:tgtEl>
                                      </p:cBhvr>
                                    </p:animEffect>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1000"/>
                                        <p:tgtEl>
                                          <p:spTgt spid="40"/>
                                        </p:tgtEl>
                                      </p:cBhvr>
                                    </p:animEffect>
                                    <p:anim calcmode="lin" valueType="num">
                                      <p:cBhvr>
                                        <p:cTn id="49" dur="1000" fill="hold"/>
                                        <p:tgtEl>
                                          <p:spTgt spid="40"/>
                                        </p:tgtEl>
                                        <p:attrNameLst>
                                          <p:attrName>ppt_x</p:attrName>
                                        </p:attrNameLst>
                                      </p:cBhvr>
                                      <p:tavLst>
                                        <p:tav tm="0">
                                          <p:val>
                                            <p:strVal val="#ppt_x"/>
                                          </p:val>
                                        </p:tav>
                                        <p:tav tm="100000">
                                          <p:val>
                                            <p:strVal val="#ppt_x"/>
                                          </p:val>
                                        </p:tav>
                                      </p:tavLst>
                                    </p:anim>
                                    <p:anim calcmode="lin" valueType="num">
                                      <p:cBhvr>
                                        <p:cTn id="50" dur="1000" fill="hold"/>
                                        <p:tgtEl>
                                          <p:spTgt spid="4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1000" fill="hold"/>
                                        <p:tgtEl>
                                          <p:spTgt spid="39"/>
                                        </p:tgtEl>
                                        <p:attrNameLst>
                                          <p:attrName>ppt_y</p:attrName>
                                        </p:attrNameLst>
                                      </p:cBhvr>
                                      <p:tavLst>
                                        <p:tav tm="0">
                                          <p:val>
                                            <p:strVal val="#ppt_y+.1"/>
                                          </p:val>
                                        </p:tav>
                                        <p:tav tm="100000">
                                          <p:val>
                                            <p:strVal val="#ppt_y"/>
                                          </p:val>
                                        </p:tav>
                                      </p:tavLst>
                                    </p:anim>
                                  </p:childTnLst>
                                </p:cTn>
                              </p:par>
                            </p:childTnLst>
                          </p:cTn>
                        </p:par>
                        <p:par>
                          <p:cTn id="56" fill="hold">
                            <p:stCondLst>
                              <p:cond delay="7000"/>
                            </p:stCondLst>
                            <p:childTnLst>
                              <p:par>
                                <p:cTn id="57" presetID="10"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par>
                          <p:cTn id="60" fill="hold">
                            <p:stCondLst>
                              <p:cond delay="7500"/>
                            </p:stCondLst>
                            <p:childTnLst>
                              <p:par>
                                <p:cTn id="61" presetID="10"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41" grpId="0" animBg="1"/>
      <p:bldP spid="42" grpId="0" animBg="1"/>
      <p:bldP spid="11" grpId="0"/>
      <p:bldP spid="39" grpId="0"/>
      <p:bldP spid="40" grpId="0"/>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1238047" y="6545796"/>
            <a:ext cx="1543050" cy="1543050"/>
            <a:chOff x="0" y="0"/>
            <a:chExt cx="2057400" cy="2057400"/>
          </a:xfrm>
        </p:grpSpPr>
        <p:grpSp>
          <p:nvGrpSpPr>
            <p:cNvPr id="8" name="Group 8"/>
            <p:cNvGrpSpPr/>
            <p:nvPr/>
          </p:nvGrpSpPr>
          <p:grpSpPr>
            <a:xfrm>
              <a:off x="0" y="0"/>
              <a:ext cx="2057400" cy="2057400"/>
              <a:chOff x="0" y="0"/>
              <a:chExt cx="812800" cy="812800"/>
            </a:xfrm>
          </p:grpSpPr>
          <p:sp>
            <p:nvSpPr>
              <p:cNvPr id="9" name="Freeform 9"/>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E56B59"/>
              </a:solidFill>
            </p:spPr>
            <p:txBody>
              <a:bodyPr/>
              <a:lstStyle/>
              <a:p>
                <a:endParaRPr lang="en-US"/>
              </a:p>
            </p:txBody>
          </p:sp>
          <p:sp>
            <p:nvSpPr>
              <p:cNvPr id="10" name="TextBox 10"/>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650131" y="456067"/>
              <a:ext cx="788621" cy="1178647"/>
            </a:xfrm>
            <a:custGeom>
              <a:avLst/>
              <a:gdLst/>
              <a:ahLst/>
              <a:cxnLst/>
              <a:rect l="l" t="t" r="r" b="b"/>
              <a:pathLst>
                <a:path w="788621" h="1178646">
                  <a:moveTo>
                    <a:pt x="0" y="0"/>
                  </a:moveTo>
                  <a:lnTo>
                    <a:pt x="788621" y="0"/>
                  </a:lnTo>
                  <a:lnTo>
                    <a:pt x="788621" y="1178646"/>
                  </a:lnTo>
                  <a:lnTo>
                    <a:pt x="0" y="11786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2" name="Group 12"/>
          <p:cNvGrpSpPr/>
          <p:nvPr/>
        </p:nvGrpSpPr>
        <p:grpSpPr>
          <a:xfrm>
            <a:off x="1232123" y="534657"/>
            <a:ext cx="2113821" cy="47625"/>
            <a:chOff x="0" y="0"/>
            <a:chExt cx="556727" cy="12543"/>
          </a:xfrm>
        </p:grpSpPr>
        <p:sp>
          <p:nvSpPr>
            <p:cNvPr id="13" name="Freeform 13"/>
            <p:cNvSpPr/>
            <p:nvPr/>
          </p:nvSpPr>
          <p:spPr>
            <a:xfrm>
              <a:off x="0" y="0"/>
              <a:ext cx="556727" cy="12543"/>
            </a:xfrm>
            <a:custGeom>
              <a:avLst/>
              <a:gdLst/>
              <a:ahLst/>
              <a:cxnLst/>
              <a:rect l="l" t="t" r="r" b="b"/>
              <a:pathLst>
                <a:path w="556727" h="12543">
                  <a:moveTo>
                    <a:pt x="0" y="0"/>
                  </a:moveTo>
                  <a:lnTo>
                    <a:pt x="556727" y="0"/>
                  </a:lnTo>
                  <a:lnTo>
                    <a:pt x="556727" y="12543"/>
                  </a:lnTo>
                  <a:lnTo>
                    <a:pt x="0" y="12543"/>
                  </a:lnTo>
                  <a:close/>
                </a:path>
              </a:pathLst>
            </a:custGeom>
            <a:solidFill>
              <a:srgbClr val="E56B59"/>
            </a:solidFill>
          </p:spPr>
          <p:txBody>
            <a:bodyPr/>
            <a:lstStyle/>
            <a:p>
              <a:endParaRPr lang="en-US"/>
            </a:p>
          </p:txBody>
        </p:sp>
        <p:sp>
          <p:nvSpPr>
            <p:cNvPr id="14" name="TextBox 14"/>
            <p:cNvSpPr txBox="1"/>
            <p:nvPr/>
          </p:nvSpPr>
          <p:spPr>
            <a:xfrm>
              <a:off x="0" y="-38100"/>
              <a:ext cx="556727" cy="50643"/>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0" y="0"/>
            <a:ext cx="181593" cy="10287000"/>
            <a:chOff x="0" y="0"/>
            <a:chExt cx="47827" cy="2709333"/>
          </a:xfrm>
        </p:grpSpPr>
        <p:sp>
          <p:nvSpPr>
            <p:cNvPr id="18" name="Freeform 18"/>
            <p:cNvSpPr/>
            <p:nvPr/>
          </p:nvSpPr>
          <p:spPr>
            <a:xfrm>
              <a:off x="0" y="0"/>
              <a:ext cx="47827" cy="2709333"/>
            </a:xfrm>
            <a:custGeom>
              <a:avLst/>
              <a:gdLst/>
              <a:ahLst/>
              <a:cxnLst/>
              <a:rect l="l" t="t" r="r" b="b"/>
              <a:pathLst>
                <a:path w="47827" h="2709333">
                  <a:moveTo>
                    <a:pt x="0" y="0"/>
                  </a:moveTo>
                  <a:lnTo>
                    <a:pt x="47827" y="0"/>
                  </a:lnTo>
                  <a:lnTo>
                    <a:pt x="47827" y="2709333"/>
                  </a:lnTo>
                  <a:lnTo>
                    <a:pt x="0" y="2709333"/>
                  </a:lnTo>
                  <a:close/>
                </a:path>
              </a:pathLst>
            </a:custGeom>
            <a:solidFill>
              <a:srgbClr val="07272E"/>
            </a:solidFill>
          </p:spPr>
          <p:txBody>
            <a:bodyPr/>
            <a:lstStyle/>
            <a:p>
              <a:endParaRPr lang="en-US"/>
            </a:p>
          </p:txBody>
        </p:sp>
        <p:sp>
          <p:nvSpPr>
            <p:cNvPr id="19" name="TextBox 19"/>
            <p:cNvSpPr txBox="1"/>
            <p:nvPr/>
          </p:nvSpPr>
          <p:spPr>
            <a:xfrm>
              <a:off x="0" y="-38100"/>
              <a:ext cx="47827" cy="2747433"/>
            </a:xfrm>
            <a:prstGeom prst="rect">
              <a:avLst/>
            </a:prstGeom>
          </p:spPr>
          <p:txBody>
            <a:bodyPr lIns="50800" tIns="50800" rIns="50800" bIns="50800" rtlCol="0" anchor="ctr"/>
            <a:lstStyle/>
            <a:p>
              <a:pPr algn="ctr">
                <a:lnSpc>
                  <a:spcPts val="2659"/>
                </a:lnSpc>
              </a:pPr>
              <a:endParaRPr/>
            </a:p>
          </p:txBody>
        </p:sp>
      </p:grpSp>
      <p:grpSp>
        <p:nvGrpSpPr>
          <p:cNvPr id="5" name="Group 4">
            <a:extLst>
              <a:ext uri="{FF2B5EF4-FFF2-40B4-BE49-F238E27FC236}">
                <a16:creationId xmlns:a16="http://schemas.microsoft.com/office/drawing/2014/main" id="{2407E4A7-4F9A-BCF4-908C-0751A4B3A1E5}"/>
              </a:ext>
            </a:extLst>
          </p:cNvPr>
          <p:cNvGrpSpPr/>
          <p:nvPr/>
        </p:nvGrpSpPr>
        <p:grpSpPr>
          <a:xfrm>
            <a:off x="1247775" y="1944654"/>
            <a:ext cx="1543050" cy="1543050"/>
            <a:chOff x="1247775" y="1944654"/>
            <a:chExt cx="1543050" cy="1543050"/>
          </a:xfrm>
        </p:grpSpPr>
        <p:grpSp>
          <p:nvGrpSpPr>
            <p:cNvPr id="2" name="Group 2"/>
            <p:cNvGrpSpPr/>
            <p:nvPr/>
          </p:nvGrpSpPr>
          <p:grpSpPr>
            <a:xfrm>
              <a:off x="1247775" y="1944654"/>
              <a:ext cx="1543050" cy="1543050"/>
              <a:chOff x="0" y="0"/>
              <a:chExt cx="812800" cy="812800"/>
            </a:xfrm>
          </p:grpSpPr>
          <p:sp>
            <p:nvSpPr>
              <p:cNvPr id="3" name="Freeform 3"/>
              <p:cNvSpPr/>
              <p:nvPr/>
            </p:nvSpPr>
            <p:spPr>
              <a:xfrm>
                <a:off x="0" y="0"/>
                <a:ext cx="812800" cy="812800"/>
              </a:xfrm>
              <a:custGeom>
                <a:avLst/>
                <a:gdLst/>
                <a:ahLst/>
                <a:cxnLst/>
                <a:rect l="l" t="t" r="r" b="b"/>
                <a:pathLst>
                  <a:path w="812800" h="812800">
                    <a:moveTo>
                      <a:pt x="150519" y="0"/>
                    </a:moveTo>
                    <a:lnTo>
                      <a:pt x="662281" y="0"/>
                    </a:lnTo>
                    <a:cubicBezTo>
                      <a:pt x="702201" y="0"/>
                      <a:pt x="740486" y="15858"/>
                      <a:pt x="768714" y="44086"/>
                    </a:cubicBezTo>
                    <a:cubicBezTo>
                      <a:pt x="796942" y="72314"/>
                      <a:pt x="812800" y="110599"/>
                      <a:pt x="812800" y="150519"/>
                    </a:cubicBezTo>
                    <a:lnTo>
                      <a:pt x="812800" y="662281"/>
                    </a:lnTo>
                    <a:cubicBezTo>
                      <a:pt x="812800" y="702201"/>
                      <a:pt x="796942" y="740486"/>
                      <a:pt x="768714" y="768714"/>
                    </a:cubicBezTo>
                    <a:cubicBezTo>
                      <a:pt x="740486" y="796942"/>
                      <a:pt x="702201" y="812800"/>
                      <a:pt x="662281" y="812800"/>
                    </a:cubicBezTo>
                    <a:lnTo>
                      <a:pt x="150519" y="812800"/>
                    </a:lnTo>
                    <a:cubicBezTo>
                      <a:pt x="110599" y="812800"/>
                      <a:pt x="72314" y="796942"/>
                      <a:pt x="44086" y="768714"/>
                    </a:cubicBezTo>
                    <a:cubicBezTo>
                      <a:pt x="15858" y="740486"/>
                      <a:pt x="0" y="702201"/>
                      <a:pt x="0" y="662281"/>
                    </a:cubicBezTo>
                    <a:lnTo>
                      <a:pt x="0" y="150519"/>
                    </a:lnTo>
                    <a:cubicBezTo>
                      <a:pt x="0" y="110599"/>
                      <a:pt x="15858" y="72314"/>
                      <a:pt x="44086" y="44086"/>
                    </a:cubicBezTo>
                    <a:cubicBezTo>
                      <a:pt x="72314" y="15858"/>
                      <a:pt x="110599" y="0"/>
                      <a:pt x="150519" y="0"/>
                    </a:cubicBezTo>
                    <a:close/>
                  </a:path>
                </a:pathLst>
              </a:custGeom>
              <a:solidFill>
                <a:srgbClr val="07272E"/>
              </a:solidFill>
            </p:spPr>
            <p:txBody>
              <a:bodyPr/>
              <a:lstStyle/>
              <a:p>
                <a:endParaRPr lang="en-US"/>
              </a:p>
            </p:txBody>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1573514" y="2279299"/>
              <a:ext cx="891572" cy="891572"/>
            </a:xfrm>
            <a:custGeom>
              <a:avLst/>
              <a:gdLst/>
              <a:ahLst/>
              <a:cxnLst/>
              <a:rect l="l" t="t" r="r" b="b"/>
              <a:pathLst>
                <a:path w="891572" h="891572">
                  <a:moveTo>
                    <a:pt x="0" y="0"/>
                  </a:moveTo>
                  <a:lnTo>
                    <a:pt x="891572" y="0"/>
                  </a:lnTo>
                  <a:lnTo>
                    <a:pt x="891572" y="891573"/>
                  </a:lnTo>
                  <a:lnTo>
                    <a:pt x="0" y="89157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23" name="TextBox 23"/>
          <p:cNvSpPr txBox="1"/>
          <p:nvPr/>
        </p:nvSpPr>
        <p:spPr>
          <a:xfrm>
            <a:off x="2942616" y="6887846"/>
            <a:ext cx="12145424" cy="2254207"/>
          </a:xfrm>
          <a:prstGeom prst="rect">
            <a:avLst/>
          </a:prstGeom>
        </p:spPr>
        <p:txBody>
          <a:bodyPr lIns="0" tIns="0" rIns="0" bIns="0" rtlCol="0" anchor="t">
            <a:spAutoFit/>
          </a:bodyPr>
          <a:lstStyle/>
          <a:p>
            <a:pPr marL="367029" lvl="1" indent="-183514">
              <a:lnSpc>
                <a:spcPct val="150000"/>
              </a:lnSpc>
              <a:buFont typeface="Arial"/>
              <a:buChar char="•"/>
            </a:pPr>
            <a:r>
              <a:rPr lang="en-US" sz="2000" dirty="0">
                <a:latin typeface="Mulish"/>
                <a:ea typeface="Mulish"/>
                <a:cs typeface="Mulish"/>
                <a:sym typeface="Mulish"/>
              </a:rPr>
              <a:t>Effective Communication and Reporting Between Stakeholders</a:t>
            </a:r>
          </a:p>
          <a:p>
            <a:pPr marL="367029" lvl="1" indent="-183514">
              <a:lnSpc>
                <a:spcPct val="150000"/>
              </a:lnSpc>
              <a:buFont typeface="Arial"/>
              <a:buChar char="•"/>
            </a:pPr>
            <a:r>
              <a:rPr lang="en-US" sz="2000" dirty="0">
                <a:latin typeface="Mulish"/>
                <a:ea typeface="Mulish"/>
                <a:cs typeface="Mulish"/>
                <a:sym typeface="Mulish"/>
              </a:rPr>
              <a:t>Rapid Detection</a:t>
            </a:r>
            <a:r>
              <a:rPr lang="tr-TR" sz="2000" dirty="0">
                <a:latin typeface="Mulish"/>
                <a:ea typeface="Mulish"/>
                <a:cs typeface="Mulish"/>
                <a:sym typeface="Mulish"/>
              </a:rPr>
              <a:t> </a:t>
            </a:r>
            <a:r>
              <a:rPr lang="en-US" sz="2000" dirty="0">
                <a:latin typeface="Mulish"/>
                <a:ea typeface="Mulish"/>
                <a:cs typeface="Mulish"/>
                <a:sym typeface="Mulish"/>
              </a:rPr>
              <a:t>and Effective Solutions</a:t>
            </a:r>
          </a:p>
          <a:p>
            <a:pPr marL="367029" lvl="1" indent="-183514">
              <a:lnSpc>
                <a:spcPct val="150000"/>
              </a:lnSpc>
              <a:buFont typeface="Arial"/>
              <a:buChar char="•"/>
            </a:pPr>
            <a:r>
              <a:rPr lang="en-US" sz="2000" dirty="0">
                <a:latin typeface="Mulish"/>
                <a:ea typeface="Mulish"/>
                <a:cs typeface="Mulish"/>
              </a:rPr>
              <a:t>Comprehensive Project Management with a Focus on Safety and Efficiency</a:t>
            </a:r>
          </a:p>
          <a:p>
            <a:pPr marL="367029" lvl="1" indent="-183514">
              <a:lnSpc>
                <a:spcPct val="150000"/>
              </a:lnSpc>
              <a:buFont typeface="Arial"/>
              <a:buChar char="•"/>
            </a:pPr>
            <a:r>
              <a:rPr lang="en-US" sz="2000" dirty="0">
                <a:latin typeface="Mulish"/>
                <a:ea typeface="Mulish"/>
                <a:cs typeface="Mulish"/>
                <a:sym typeface="Mulish"/>
              </a:rPr>
              <a:t>Transparent Monitoring and Inspection </a:t>
            </a:r>
          </a:p>
          <a:p>
            <a:pPr marL="185382" lvl="1">
              <a:lnSpc>
                <a:spcPct val="150000"/>
              </a:lnSpc>
            </a:pPr>
            <a:endParaRPr lang="en-US" sz="2000" dirty="0">
              <a:latin typeface="Mulish"/>
              <a:ea typeface="Mulish"/>
              <a:cs typeface="Mulish"/>
              <a:sym typeface="Mulish"/>
            </a:endParaRPr>
          </a:p>
        </p:txBody>
      </p:sp>
      <p:sp>
        <p:nvSpPr>
          <p:cNvPr id="24" name="TextBox 24"/>
          <p:cNvSpPr txBox="1"/>
          <p:nvPr/>
        </p:nvSpPr>
        <p:spPr>
          <a:xfrm>
            <a:off x="2943225" y="2360721"/>
            <a:ext cx="10997940" cy="3639201"/>
          </a:xfrm>
          <a:prstGeom prst="rect">
            <a:avLst/>
          </a:prstGeom>
        </p:spPr>
        <p:txBody>
          <a:bodyPr lIns="0" tIns="0" rIns="0" bIns="0" rtlCol="0" anchor="t">
            <a:spAutoFit/>
          </a:bodyPr>
          <a:lstStyle/>
          <a:p>
            <a:pPr marL="367029" lvl="1" indent="-183514">
              <a:lnSpc>
                <a:spcPct val="150000"/>
              </a:lnSpc>
              <a:buFont typeface="Arial"/>
              <a:buChar char="•"/>
            </a:pPr>
            <a:r>
              <a:rPr lang="en-US" sz="2000" dirty="0">
                <a:solidFill>
                  <a:srgbClr val="201E1E"/>
                </a:solidFill>
                <a:latin typeface="Mulish"/>
                <a:ea typeface="Mulish"/>
                <a:cs typeface="Mulish"/>
                <a:sym typeface="Mulish"/>
              </a:rPr>
              <a:t>Project Management and Organization </a:t>
            </a:r>
          </a:p>
          <a:p>
            <a:pPr marL="367029" lvl="1" indent="-183514">
              <a:lnSpc>
                <a:spcPct val="150000"/>
              </a:lnSpc>
              <a:buFont typeface="Arial"/>
              <a:buChar char="•"/>
            </a:pPr>
            <a:r>
              <a:rPr lang="en-US" sz="2000" dirty="0">
                <a:latin typeface="Mulish"/>
                <a:ea typeface="Mulish"/>
                <a:cs typeface="Mulish"/>
                <a:sym typeface="Mulish"/>
              </a:rPr>
              <a:t>Contractor Audit (Execution </a:t>
            </a:r>
            <a:r>
              <a:rPr lang="en-US" sz="2000" dirty="0">
                <a:solidFill>
                  <a:srgbClr val="201E1E"/>
                </a:solidFill>
                <a:latin typeface="Mulish"/>
                <a:ea typeface="Mulish"/>
                <a:cs typeface="Mulish"/>
                <a:sym typeface="Mulish"/>
              </a:rPr>
              <a:t>and Operational Processes)</a:t>
            </a:r>
          </a:p>
          <a:p>
            <a:pPr marL="367029" lvl="1" indent="-183514">
              <a:lnSpc>
                <a:spcPct val="150000"/>
              </a:lnSpc>
              <a:buFont typeface="Arial"/>
              <a:buChar char="•"/>
            </a:pPr>
            <a:r>
              <a:rPr lang="en-US" sz="2000" dirty="0">
                <a:latin typeface="Mulish"/>
                <a:ea typeface="Mulish"/>
                <a:cs typeface="Mulish"/>
              </a:rPr>
              <a:t>Progress and KPI Monitoring</a:t>
            </a:r>
          </a:p>
          <a:p>
            <a:pPr marL="367029" lvl="1" indent="-183514">
              <a:lnSpc>
                <a:spcPct val="150000"/>
              </a:lnSpc>
              <a:buFont typeface="Arial"/>
              <a:buChar char="•"/>
            </a:pPr>
            <a:r>
              <a:rPr lang="en-US" sz="2000" dirty="0">
                <a:latin typeface="Mulish"/>
                <a:ea typeface="Mulish"/>
                <a:cs typeface="Mulish"/>
              </a:rPr>
              <a:t>Review of Goods and Materials Procurement </a:t>
            </a:r>
          </a:p>
          <a:p>
            <a:pPr marL="367029" lvl="1" indent="-183514">
              <a:lnSpc>
                <a:spcPct val="150000"/>
              </a:lnSpc>
              <a:buFont typeface="Arial"/>
              <a:buChar char="•"/>
            </a:pPr>
            <a:r>
              <a:rPr lang="en-US" sz="2000" dirty="0">
                <a:latin typeface="Mulish"/>
                <a:ea typeface="Mulish"/>
                <a:cs typeface="Mulish"/>
              </a:rPr>
              <a:t>Review of Testing and Commissioning </a:t>
            </a:r>
          </a:p>
          <a:p>
            <a:pPr marL="367029" lvl="1" indent="-183514">
              <a:lnSpc>
                <a:spcPct val="150000"/>
              </a:lnSpc>
              <a:buFont typeface="Arial"/>
              <a:buChar char="•"/>
            </a:pPr>
            <a:r>
              <a:rPr lang="en-US" sz="2000" dirty="0">
                <a:latin typeface="Mulish"/>
                <a:ea typeface="Mulish"/>
                <a:cs typeface="Mulish"/>
              </a:rPr>
              <a:t>Independent Environmental, Social and OHS Monitoring &amp; Audits</a:t>
            </a:r>
          </a:p>
          <a:p>
            <a:pPr marL="367029" lvl="1" indent="-183514">
              <a:lnSpc>
                <a:spcPct val="150000"/>
              </a:lnSpc>
              <a:buFont typeface="Arial"/>
              <a:buChar char="•"/>
            </a:pPr>
            <a:r>
              <a:rPr lang="en-US" sz="2000" dirty="0">
                <a:latin typeface="Mulish"/>
                <a:ea typeface="Mulish"/>
                <a:cs typeface="Mulish"/>
              </a:rPr>
              <a:t>Review of Project’s Progress Adequacy of Delivery Arrangements </a:t>
            </a:r>
            <a:endParaRPr lang="en-US" sz="2000" dirty="0">
              <a:solidFill>
                <a:srgbClr val="201E1E"/>
              </a:solidFill>
              <a:latin typeface="Mulish"/>
              <a:ea typeface="Mulish"/>
              <a:cs typeface="Mulish"/>
              <a:sym typeface="Mulish"/>
            </a:endParaRPr>
          </a:p>
          <a:p>
            <a:pPr marL="367029" lvl="1" indent="-183514">
              <a:lnSpc>
                <a:spcPct val="150000"/>
              </a:lnSpc>
              <a:buFont typeface="Arial"/>
              <a:buChar char="•"/>
            </a:pPr>
            <a:r>
              <a:rPr lang="en-US" sz="2000" dirty="0">
                <a:solidFill>
                  <a:srgbClr val="201E1E"/>
                </a:solidFill>
                <a:latin typeface="Mulish"/>
                <a:ea typeface="Mulish"/>
                <a:cs typeface="Mulish"/>
                <a:sym typeface="Mulish"/>
              </a:rPr>
              <a:t>Risk Management </a:t>
            </a:r>
          </a:p>
        </p:txBody>
      </p:sp>
      <p:sp>
        <p:nvSpPr>
          <p:cNvPr id="25" name="TextBox 25"/>
          <p:cNvSpPr txBox="1"/>
          <p:nvPr/>
        </p:nvSpPr>
        <p:spPr>
          <a:xfrm>
            <a:off x="3067973" y="1906554"/>
            <a:ext cx="7391695" cy="371705"/>
          </a:xfrm>
          <a:prstGeom prst="rect">
            <a:avLst/>
          </a:prstGeom>
        </p:spPr>
        <p:txBody>
          <a:bodyPr lIns="0" tIns="0" rIns="0" bIns="0" rtlCol="0" anchor="t">
            <a:spAutoFit/>
          </a:bodyPr>
          <a:lstStyle/>
          <a:p>
            <a:pPr>
              <a:lnSpc>
                <a:spcPts val="3079"/>
              </a:lnSpc>
              <a:spcBef>
                <a:spcPct val="0"/>
              </a:spcBef>
            </a:pPr>
            <a:r>
              <a:rPr lang="en-US" sz="2400" b="1" i="1" u="sng" dirty="0">
                <a:solidFill>
                  <a:srgbClr val="E56B59"/>
                </a:solidFill>
                <a:latin typeface="Mulish" panose="020B0604020202020204" charset="-94"/>
                <a:ea typeface="Open Sans Bold Italics"/>
                <a:cs typeface="Open Sans Bold Italics"/>
                <a:sym typeface="Open Sans Bold Italics"/>
              </a:rPr>
              <a:t>Project Oversight Services</a:t>
            </a:r>
          </a:p>
        </p:txBody>
      </p:sp>
      <p:sp>
        <p:nvSpPr>
          <p:cNvPr id="26" name="TextBox 26"/>
          <p:cNvSpPr txBox="1"/>
          <p:nvPr/>
        </p:nvSpPr>
        <p:spPr>
          <a:xfrm>
            <a:off x="3108665" y="6515100"/>
            <a:ext cx="4130335" cy="379399"/>
          </a:xfrm>
          <a:prstGeom prst="rect">
            <a:avLst/>
          </a:prstGeom>
        </p:spPr>
        <p:txBody>
          <a:bodyPr lIns="0" tIns="0" rIns="0" bIns="0" rtlCol="0" anchor="t">
            <a:spAutoFit/>
          </a:bodyPr>
          <a:lstStyle/>
          <a:p>
            <a:pPr algn="l">
              <a:lnSpc>
                <a:spcPts val="3079"/>
              </a:lnSpc>
              <a:spcBef>
                <a:spcPct val="0"/>
              </a:spcBef>
            </a:pPr>
            <a:r>
              <a:rPr lang="tr-TR" sz="2400" b="1" i="1" dirty="0" err="1">
                <a:solidFill>
                  <a:srgbClr val="E56B59"/>
                </a:solidFill>
                <a:latin typeface="Mulish" panose="020B0604020202020204" charset="-94"/>
                <a:ea typeface="Open Sans Bold Italics"/>
                <a:cs typeface="Open Sans Bold Italics"/>
                <a:sym typeface="Open Sans Bold Italics"/>
              </a:rPr>
              <a:t>Why</a:t>
            </a:r>
            <a:r>
              <a:rPr lang="tr-TR" sz="2400" b="1" i="1" dirty="0">
                <a:solidFill>
                  <a:srgbClr val="E56B59"/>
                </a:solidFill>
                <a:latin typeface="Mulish" panose="020B0604020202020204" charset="-94"/>
                <a:ea typeface="Open Sans Bold Italics"/>
                <a:cs typeface="Open Sans Bold Italics"/>
                <a:sym typeface="Open Sans Bold Italics"/>
              </a:rPr>
              <a:t> </a:t>
            </a:r>
            <a:r>
              <a:rPr lang="en-US" sz="2400" b="1" i="1" dirty="0" err="1">
                <a:solidFill>
                  <a:srgbClr val="07272E"/>
                </a:solidFill>
                <a:latin typeface="Mulish" panose="020B0604020202020204" charset="-94"/>
                <a:ea typeface="Open Sans Bold Italics"/>
                <a:cs typeface="Open Sans Bold Italics"/>
                <a:sym typeface="Open Sans Bold Italics"/>
              </a:rPr>
              <a:t>Manage</a:t>
            </a:r>
            <a:r>
              <a:rPr lang="en-US" sz="2400" b="1" i="1" dirty="0" err="1">
                <a:solidFill>
                  <a:srgbClr val="E56B59"/>
                </a:solidFill>
                <a:latin typeface="Playfair display" panose="00000500000000000000" pitchFamily="2" charset="-94"/>
                <a:ea typeface="Open Sans Bold Italics"/>
                <a:cs typeface="Open Sans Bold Italics"/>
                <a:sym typeface="Open Sans Bold Italics"/>
              </a:rPr>
              <a:t>.Al</a:t>
            </a:r>
            <a:r>
              <a:rPr lang="en-US" sz="2400" b="1" i="1" dirty="0" err="1">
                <a:solidFill>
                  <a:srgbClr val="07272E"/>
                </a:solidFill>
                <a:latin typeface="Playfair display" panose="00000500000000000000" pitchFamily="2" charset="-94"/>
                <a:ea typeface="Open Sans Bold Italics"/>
                <a:cs typeface="Open Sans Bold Italics"/>
                <a:sym typeface="Open Sans Bold Italics"/>
              </a:rPr>
              <a:t>l</a:t>
            </a:r>
            <a:endParaRPr lang="en-US" sz="2400" b="1" i="1" dirty="0">
              <a:solidFill>
                <a:srgbClr val="07272E"/>
              </a:solidFill>
              <a:latin typeface="Playfair display" panose="00000500000000000000" pitchFamily="2" charset="-94"/>
              <a:ea typeface="Open Sans Bold Italics"/>
              <a:cs typeface="Open Sans Bold Italics"/>
              <a:sym typeface="Open Sans Bold Italics"/>
            </a:endParaRPr>
          </a:p>
        </p:txBody>
      </p:sp>
      <p:sp>
        <p:nvSpPr>
          <p:cNvPr id="27" name="TextBox 27"/>
          <p:cNvSpPr txBox="1"/>
          <p:nvPr/>
        </p:nvSpPr>
        <p:spPr>
          <a:xfrm>
            <a:off x="1219200" y="782307"/>
            <a:ext cx="15622670" cy="616323"/>
          </a:xfrm>
          <a:prstGeom prst="rect">
            <a:avLst/>
          </a:prstGeom>
        </p:spPr>
        <p:txBody>
          <a:bodyPr lIns="0" tIns="0" rIns="0" bIns="0" rtlCol="0" anchor="t">
            <a:spAutoFit/>
          </a:bodyPr>
          <a:lstStyle/>
          <a:p>
            <a:pPr>
              <a:lnSpc>
                <a:spcPts val="4959"/>
              </a:lnSpc>
            </a:pPr>
            <a:r>
              <a:rPr lang="en-US" sz="3999" b="1" dirty="0">
                <a:solidFill>
                  <a:srgbClr val="07272E"/>
                </a:solidFill>
                <a:latin typeface="Mulish" panose="020B0604020202020204" charset="-94"/>
                <a:ea typeface="Inter Bold"/>
                <a:cs typeface="Inter Bold"/>
                <a:sym typeface="Inter Bold"/>
              </a:rPr>
              <a:t>PROJECT OVERSIGHT</a:t>
            </a:r>
          </a:p>
        </p:txBody>
      </p:sp>
      <p:sp>
        <p:nvSpPr>
          <p:cNvPr id="30" name="Freeform 6">
            <a:extLst>
              <a:ext uri="{FF2B5EF4-FFF2-40B4-BE49-F238E27FC236}">
                <a16:creationId xmlns:a16="http://schemas.microsoft.com/office/drawing/2014/main" id="{08DD7199-200A-4E63-1D45-2BC208A57DE4}"/>
              </a:ext>
            </a:extLst>
          </p:cNvPr>
          <p:cNvSpPr/>
          <p:nvPr/>
        </p:nvSpPr>
        <p:spPr>
          <a:xfrm>
            <a:off x="17071843"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4"/>
                </a:ext>
              </a:extLst>
            </a:blip>
            <a:stretch>
              <a:fillRect l="-101941"/>
            </a:stretch>
          </a:blipFill>
        </p:spPr>
        <p:txBody>
          <a:bodyPr/>
          <a:lstStyle/>
          <a:p>
            <a:endParaRPr lang="en-US"/>
          </a:p>
        </p:txBody>
      </p:sp>
      <p:sp>
        <p:nvSpPr>
          <p:cNvPr id="31" name="Freeform 6">
            <a:extLst>
              <a:ext uri="{FF2B5EF4-FFF2-40B4-BE49-F238E27FC236}">
                <a16:creationId xmlns:a16="http://schemas.microsoft.com/office/drawing/2014/main" id="{D6373C3B-685B-538B-7D5B-0F8ECAF4E828}"/>
              </a:ext>
            </a:extLst>
          </p:cNvPr>
          <p:cNvSpPr/>
          <p:nvPr/>
        </p:nvSpPr>
        <p:spPr>
          <a:xfrm>
            <a:off x="17678400" y="8708425"/>
            <a:ext cx="606557" cy="1578575"/>
          </a:xfrm>
          <a:custGeom>
            <a:avLst/>
            <a:gdLst>
              <a:gd name="connsiteX0" fmla="*/ 0 w 698301"/>
              <a:gd name="connsiteY0" fmla="*/ 1365028 h 1365027"/>
              <a:gd name="connsiteX1" fmla="*/ 15788 w 698301"/>
              <a:gd name="connsiteY1" fmla="*/ 1365028 h 1365027"/>
              <a:gd name="connsiteX2" fmla="*/ 698302 w 698301"/>
              <a:gd name="connsiteY2" fmla="*/ 682514 h 1365027"/>
              <a:gd name="connsiteX3" fmla="*/ 15788 w 698301"/>
              <a:gd name="connsiteY3" fmla="*/ 0 h 1365027"/>
              <a:gd name="connsiteX4" fmla="*/ 0 w 698301"/>
              <a:gd name="connsiteY4" fmla="*/ 0 h 1365027"/>
              <a:gd name="connsiteX5" fmla="*/ 0 w 698301"/>
              <a:gd name="connsiteY5" fmla="*/ 1365028 h 13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301" h="1365027">
                <a:moveTo>
                  <a:pt x="0" y="1365028"/>
                </a:moveTo>
                <a:cubicBezTo>
                  <a:pt x="5263" y="1365028"/>
                  <a:pt x="10525" y="1365028"/>
                  <a:pt x="15788" y="1365028"/>
                </a:cubicBezTo>
                <a:cubicBezTo>
                  <a:pt x="392668" y="1365028"/>
                  <a:pt x="698302" y="1059394"/>
                  <a:pt x="698302" y="682514"/>
                </a:cubicBezTo>
                <a:cubicBezTo>
                  <a:pt x="698302" y="305633"/>
                  <a:pt x="392668" y="0"/>
                  <a:pt x="15788" y="0"/>
                </a:cubicBezTo>
                <a:cubicBezTo>
                  <a:pt x="10525" y="0"/>
                  <a:pt x="5263" y="0"/>
                  <a:pt x="0" y="0"/>
                </a:cubicBezTo>
                <a:lnTo>
                  <a:pt x="0" y="1365028"/>
                </a:lnTo>
                <a:close/>
              </a:path>
            </a:pathLst>
          </a:custGeom>
          <a:blipFill>
            <a:blip>
              <a:extLst>
                <a:ext uri="{96DAC541-7B7A-43D3-8B79-37D633B846F1}">
                  <asvg:svgBlip xmlns:asvg="http://schemas.microsoft.com/office/drawing/2016/SVG/main" r:embed="rId5"/>
                </a:ext>
              </a:extLst>
            </a:blip>
            <a:stretch>
              <a:fillRect l="-101941"/>
            </a:stretch>
          </a:blipFill>
        </p:spPr>
        <p:txBody>
          <a:bodyPr/>
          <a:lstStyle/>
          <a:p>
            <a:endParaRPr lang="en-US"/>
          </a:p>
        </p:txBody>
      </p:sp>
      <p:grpSp>
        <p:nvGrpSpPr>
          <p:cNvPr id="6" name="Group 11">
            <a:extLst>
              <a:ext uri="{FF2B5EF4-FFF2-40B4-BE49-F238E27FC236}">
                <a16:creationId xmlns:a16="http://schemas.microsoft.com/office/drawing/2014/main" id="{1F4A099D-37EB-0521-CD40-BB5745B09BB6}"/>
              </a:ext>
            </a:extLst>
          </p:cNvPr>
          <p:cNvGrpSpPr/>
          <p:nvPr/>
        </p:nvGrpSpPr>
        <p:grpSpPr>
          <a:xfrm>
            <a:off x="11404518" y="-38100"/>
            <a:ext cx="6883482" cy="6655667"/>
            <a:chOff x="0" y="0"/>
            <a:chExt cx="8669393" cy="8669393"/>
          </a:xfrm>
        </p:grpSpPr>
        <p:sp>
          <p:nvSpPr>
            <p:cNvPr id="15" name="Freeform 12">
              <a:extLst>
                <a:ext uri="{FF2B5EF4-FFF2-40B4-BE49-F238E27FC236}">
                  <a16:creationId xmlns:a16="http://schemas.microsoft.com/office/drawing/2014/main" id="{3BCC1AC5-2CFC-4506-DAC1-168DFD51CF19}"/>
                </a:ext>
              </a:extLst>
            </p:cNvPr>
            <p:cNvSpPr/>
            <p:nvPr/>
          </p:nvSpPr>
          <p:spPr>
            <a:xfrm>
              <a:off x="0" y="0"/>
              <a:ext cx="8669401" cy="8669401"/>
            </a:xfrm>
            <a:custGeom>
              <a:avLst/>
              <a:gdLst/>
              <a:ahLst/>
              <a:cxnLst/>
              <a:rect l="l" t="t" r="r" b="b"/>
              <a:pathLst>
                <a:path w="8669401" h="8669401">
                  <a:moveTo>
                    <a:pt x="0" y="0"/>
                  </a:moveTo>
                  <a:lnTo>
                    <a:pt x="8669401" y="8669401"/>
                  </a:lnTo>
                  <a:lnTo>
                    <a:pt x="8669401" y="0"/>
                  </a:lnTo>
                  <a:close/>
                </a:path>
              </a:pathLst>
            </a:custGeom>
            <a:blipFill>
              <a:blip r:embed="rId6"/>
              <a:stretch>
                <a:fillRect t="-26103" r="-89272"/>
              </a:stretch>
            </a:blipFill>
          </p:spPr>
          <p:txBody>
            <a:bodyPr/>
            <a:lstStyle/>
            <a:p>
              <a:endParaRPr lang="en-US"/>
            </a:p>
          </p:txBody>
        </p:sp>
      </p:grpSp>
    </p:spTree>
    <p:extLst>
      <p:ext uri="{BB962C8B-B14F-4D97-AF65-F5344CB8AC3E}">
        <p14:creationId xmlns:p14="http://schemas.microsoft.com/office/powerpoint/2010/main" val="541209230"/>
      </p:ext>
    </p:extLst>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1"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heel(1)">
                                      <p:cBhvr>
                                        <p:cTn id="24" dur="1500"/>
                                        <p:tgtEl>
                                          <p:spTgt spid="5"/>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1" presetClass="entr" presetSubtype="1"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heel(1)">
                                      <p:cBhvr>
                                        <p:cTn id="39" dur="1500"/>
                                        <p:tgtEl>
                                          <p:spTgt spid="7"/>
                                        </p:tgtEl>
                                      </p:cBhvr>
                                    </p:animEffect>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1000"/>
                                        <p:tgtEl>
                                          <p:spTgt spid="26"/>
                                        </p:tgtEl>
                                      </p:cBhvr>
                                    </p:animEffect>
                                    <p:anim calcmode="lin" valueType="num">
                                      <p:cBhvr>
                                        <p:cTn id="49" dur="1000" fill="hold"/>
                                        <p:tgtEl>
                                          <p:spTgt spid="26"/>
                                        </p:tgtEl>
                                        <p:attrNameLst>
                                          <p:attrName>ppt_x</p:attrName>
                                        </p:attrNameLst>
                                      </p:cBhvr>
                                      <p:tavLst>
                                        <p:tav tm="0">
                                          <p:val>
                                            <p:strVal val="#ppt_x"/>
                                          </p:val>
                                        </p:tav>
                                        <p:tav tm="100000">
                                          <p:val>
                                            <p:strVal val="#ppt_x"/>
                                          </p:val>
                                        </p:tav>
                                      </p:tavLst>
                                    </p:anim>
                                    <p:anim calcmode="lin" valueType="num">
                                      <p:cBhvr>
                                        <p:cTn id="50" dur="1000" fill="hold"/>
                                        <p:tgtEl>
                                          <p:spTgt spid="26"/>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10"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par>
                          <p:cTn id="55" fill="hold">
                            <p:stCondLst>
                              <p:cond delay="7500"/>
                            </p:stCondLst>
                            <p:childTnLst>
                              <p:par>
                                <p:cTn id="56" presetID="10"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30" grpId="0" animBg="1"/>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201" y="-13157"/>
            <a:ext cx="19059083" cy="10881360"/>
            <a:chOff x="1781908" y="0"/>
            <a:chExt cx="22602092" cy="9580325"/>
          </a:xfrm>
        </p:grpSpPr>
        <p:pic>
          <p:nvPicPr>
            <p:cNvPr id="3" name="Picture 3"/>
            <p:cNvPicPr>
              <a:picLocks noChangeAspect="1"/>
            </p:cNvPicPr>
            <p:nvPr/>
          </p:nvPicPr>
          <p:blipFill>
            <a:blip r:embed="rId2"/>
            <a:srcRect t="14039" b="16113"/>
            <a:stretch>
              <a:fillRect/>
            </a:stretch>
          </p:blipFill>
          <p:spPr>
            <a:xfrm>
              <a:off x="1781908" y="0"/>
              <a:ext cx="22602092" cy="9580325"/>
            </a:xfrm>
            <a:prstGeom prst="rect">
              <a:avLst/>
            </a:prstGeom>
          </p:spPr>
        </p:pic>
      </p:grpSp>
      <p:grpSp>
        <p:nvGrpSpPr>
          <p:cNvPr id="4" name="Group 4"/>
          <p:cNvGrpSpPr/>
          <p:nvPr/>
        </p:nvGrpSpPr>
        <p:grpSpPr>
          <a:xfrm>
            <a:off x="2120201" y="3696116"/>
            <a:ext cx="14047598" cy="3462814"/>
            <a:chOff x="0" y="0"/>
            <a:chExt cx="3699779" cy="912017"/>
          </a:xfrm>
        </p:grpSpPr>
        <p:sp>
          <p:nvSpPr>
            <p:cNvPr id="5" name="Freeform 5"/>
            <p:cNvSpPr/>
            <p:nvPr/>
          </p:nvSpPr>
          <p:spPr>
            <a:xfrm>
              <a:off x="0" y="0"/>
              <a:ext cx="3699779" cy="912017"/>
            </a:xfrm>
            <a:custGeom>
              <a:avLst/>
              <a:gdLst/>
              <a:ahLst/>
              <a:cxnLst/>
              <a:rect l="l" t="t" r="r" b="b"/>
              <a:pathLst>
                <a:path w="3699779" h="912017">
                  <a:moveTo>
                    <a:pt x="55112" y="0"/>
                  </a:moveTo>
                  <a:lnTo>
                    <a:pt x="3644667" y="0"/>
                  </a:lnTo>
                  <a:cubicBezTo>
                    <a:pt x="3675104" y="0"/>
                    <a:pt x="3699779" y="24675"/>
                    <a:pt x="3699779" y="55112"/>
                  </a:cubicBezTo>
                  <a:lnTo>
                    <a:pt x="3699779" y="856905"/>
                  </a:lnTo>
                  <a:cubicBezTo>
                    <a:pt x="3699779" y="887342"/>
                    <a:pt x="3675104" y="912017"/>
                    <a:pt x="3644667" y="912017"/>
                  </a:cubicBezTo>
                  <a:lnTo>
                    <a:pt x="55112" y="912017"/>
                  </a:lnTo>
                  <a:cubicBezTo>
                    <a:pt x="24675" y="912017"/>
                    <a:pt x="0" y="887342"/>
                    <a:pt x="0" y="856905"/>
                  </a:cubicBezTo>
                  <a:lnTo>
                    <a:pt x="0" y="55112"/>
                  </a:lnTo>
                  <a:cubicBezTo>
                    <a:pt x="0" y="24675"/>
                    <a:pt x="24675" y="0"/>
                    <a:pt x="55112" y="0"/>
                  </a:cubicBezTo>
                  <a:close/>
                </a:path>
              </a:pathLst>
            </a:custGeom>
            <a:solidFill>
              <a:srgbClr val="07272E"/>
            </a:solidFill>
          </p:spPr>
          <p:txBody>
            <a:bodyPr/>
            <a:lstStyle/>
            <a:p>
              <a:endParaRPr lang="en-US"/>
            </a:p>
          </p:txBody>
        </p:sp>
        <p:sp>
          <p:nvSpPr>
            <p:cNvPr id="6" name="TextBox 6"/>
            <p:cNvSpPr txBox="1"/>
            <p:nvPr/>
          </p:nvSpPr>
          <p:spPr>
            <a:xfrm>
              <a:off x="0" y="-38100"/>
              <a:ext cx="3699779" cy="950117"/>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4876800" y="7256086"/>
            <a:ext cx="8521615" cy="971500"/>
            <a:chOff x="0" y="0"/>
            <a:chExt cx="2241009" cy="255868"/>
          </a:xfrm>
        </p:grpSpPr>
        <p:sp>
          <p:nvSpPr>
            <p:cNvPr id="8" name="Freeform 8"/>
            <p:cNvSpPr/>
            <p:nvPr/>
          </p:nvSpPr>
          <p:spPr>
            <a:xfrm>
              <a:off x="0" y="0"/>
              <a:ext cx="2241009" cy="255868"/>
            </a:xfrm>
            <a:custGeom>
              <a:avLst/>
              <a:gdLst/>
              <a:ahLst/>
              <a:cxnLst/>
              <a:rect l="l" t="t" r="r" b="b"/>
              <a:pathLst>
                <a:path w="2241009" h="255868">
                  <a:moveTo>
                    <a:pt x="90987" y="0"/>
                  </a:moveTo>
                  <a:lnTo>
                    <a:pt x="2150022" y="0"/>
                  </a:lnTo>
                  <a:cubicBezTo>
                    <a:pt x="2200272" y="0"/>
                    <a:pt x="2241009" y="40736"/>
                    <a:pt x="2241009" y="90987"/>
                  </a:cubicBezTo>
                  <a:lnTo>
                    <a:pt x="2241009" y="164881"/>
                  </a:lnTo>
                  <a:cubicBezTo>
                    <a:pt x="2241009" y="189013"/>
                    <a:pt x="2231423" y="212155"/>
                    <a:pt x="2214359" y="229219"/>
                  </a:cubicBezTo>
                  <a:cubicBezTo>
                    <a:pt x="2197296" y="246282"/>
                    <a:pt x="2174153" y="255868"/>
                    <a:pt x="2150022" y="255868"/>
                  </a:cubicBezTo>
                  <a:lnTo>
                    <a:pt x="90987" y="255868"/>
                  </a:lnTo>
                  <a:cubicBezTo>
                    <a:pt x="40736" y="255868"/>
                    <a:pt x="0" y="215132"/>
                    <a:pt x="0" y="164881"/>
                  </a:cubicBezTo>
                  <a:lnTo>
                    <a:pt x="0" y="90987"/>
                  </a:lnTo>
                  <a:cubicBezTo>
                    <a:pt x="0" y="66856"/>
                    <a:pt x="9586" y="43713"/>
                    <a:pt x="26649" y="26649"/>
                  </a:cubicBezTo>
                  <a:cubicBezTo>
                    <a:pt x="43713" y="9586"/>
                    <a:pt x="66856" y="0"/>
                    <a:pt x="90987" y="0"/>
                  </a:cubicBezTo>
                  <a:close/>
                </a:path>
              </a:pathLst>
            </a:custGeom>
            <a:solidFill>
              <a:srgbClr val="07272E"/>
            </a:solidFill>
          </p:spPr>
          <p:txBody>
            <a:bodyPr/>
            <a:lstStyle/>
            <a:p>
              <a:endParaRPr lang="en-US"/>
            </a:p>
          </p:txBody>
        </p:sp>
        <p:sp>
          <p:nvSpPr>
            <p:cNvPr id="9" name="TextBox 9"/>
            <p:cNvSpPr txBox="1"/>
            <p:nvPr/>
          </p:nvSpPr>
          <p:spPr>
            <a:xfrm>
              <a:off x="0" y="-38100"/>
              <a:ext cx="2241009" cy="293968"/>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3072452" y="4374383"/>
            <a:ext cx="982897" cy="769117"/>
          </a:xfrm>
          <a:custGeom>
            <a:avLst/>
            <a:gdLst/>
            <a:ahLst/>
            <a:cxnLst/>
            <a:rect l="l" t="t" r="r" b="b"/>
            <a:pathLst>
              <a:path w="982897" h="769117">
                <a:moveTo>
                  <a:pt x="0" y="0"/>
                </a:moveTo>
                <a:lnTo>
                  <a:pt x="982897" y="0"/>
                </a:lnTo>
                <a:lnTo>
                  <a:pt x="982897" y="769117"/>
                </a:lnTo>
                <a:lnTo>
                  <a:pt x="0" y="76911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flipH="1" flipV="1">
            <a:off x="14232651" y="4374383"/>
            <a:ext cx="982897" cy="769117"/>
          </a:xfrm>
          <a:custGeom>
            <a:avLst/>
            <a:gdLst/>
            <a:ahLst/>
            <a:cxnLst/>
            <a:rect l="l" t="t" r="r" b="b"/>
            <a:pathLst>
              <a:path w="982897" h="769117">
                <a:moveTo>
                  <a:pt x="982897" y="769117"/>
                </a:moveTo>
                <a:lnTo>
                  <a:pt x="0" y="769117"/>
                </a:lnTo>
                <a:lnTo>
                  <a:pt x="0" y="0"/>
                </a:lnTo>
                <a:lnTo>
                  <a:pt x="982897" y="0"/>
                </a:lnTo>
                <a:lnTo>
                  <a:pt x="982897" y="769117"/>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8" name="Freeform 18"/>
          <p:cNvSpPr/>
          <p:nvPr/>
        </p:nvSpPr>
        <p:spPr>
          <a:xfrm>
            <a:off x="6370751" y="3919785"/>
            <a:ext cx="632360" cy="632360"/>
          </a:xfrm>
          <a:custGeom>
            <a:avLst/>
            <a:gdLst/>
            <a:ahLst/>
            <a:cxnLst/>
            <a:rect l="l" t="t" r="r" b="b"/>
            <a:pathLst>
              <a:path w="632360" h="632360">
                <a:moveTo>
                  <a:pt x="0" y="0"/>
                </a:moveTo>
                <a:lnTo>
                  <a:pt x="632360" y="0"/>
                </a:lnTo>
                <a:lnTo>
                  <a:pt x="632360" y="632360"/>
                </a:lnTo>
                <a:lnTo>
                  <a:pt x="0" y="6323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0" name="Freeform 20"/>
          <p:cNvSpPr/>
          <p:nvPr/>
        </p:nvSpPr>
        <p:spPr>
          <a:xfrm>
            <a:off x="6370751" y="4740301"/>
            <a:ext cx="632360" cy="632360"/>
          </a:xfrm>
          <a:custGeom>
            <a:avLst/>
            <a:gdLst/>
            <a:ahLst/>
            <a:cxnLst/>
            <a:rect l="l" t="t" r="r" b="b"/>
            <a:pathLst>
              <a:path w="632360" h="632360">
                <a:moveTo>
                  <a:pt x="0" y="0"/>
                </a:moveTo>
                <a:lnTo>
                  <a:pt x="632360" y="0"/>
                </a:lnTo>
                <a:lnTo>
                  <a:pt x="632360" y="632359"/>
                </a:lnTo>
                <a:lnTo>
                  <a:pt x="0" y="6323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21"/>
          <p:cNvSpPr/>
          <p:nvPr/>
        </p:nvSpPr>
        <p:spPr>
          <a:xfrm>
            <a:off x="6370751" y="5516437"/>
            <a:ext cx="632360" cy="632360"/>
          </a:xfrm>
          <a:custGeom>
            <a:avLst/>
            <a:gdLst/>
            <a:ahLst/>
            <a:cxnLst/>
            <a:rect l="l" t="t" r="r" b="b"/>
            <a:pathLst>
              <a:path w="632360" h="632360">
                <a:moveTo>
                  <a:pt x="0" y="0"/>
                </a:moveTo>
                <a:lnTo>
                  <a:pt x="632360" y="0"/>
                </a:lnTo>
                <a:lnTo>
                  <a:pt x="632360" y="632359"/>
                </a:lnTo>
                <a:lnTo>
                  <a:pt x="0" y="63235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Freeform 22"/>
          <p:cNvSpPr/>
          <p:nvPr/>
        </p:nvSpPr>
        <p:spPr>
          <a:xfrm rot="21412720">
            <a:off x="4821058" y="7218053"/>
            <a:ext cx="735111" cy="771474"/>
          </a:xfrm>
          <a:custGeom>
            <a:avLst/>
            <a:gdLst/>
            <a:ahLst/>
            <a:cxnLst/>
            <a:rect l="l" t="t" r="r" b="b"/>
            <a:pathLst>
              <a:path w="737465" h="737465">
                <a:moveTo>
                  <a:pt x="0" y="0"/>
                </a:moveTo>
                <a:lnTo>
                  <a:pt x="737465" y="0"/>
                </a:lnTo>
                <a:lnTo>
                  <a:pt x="737465" y="737465"/>
                </a:lnTo>
                <a:lnTo>
                  <a:pt x="0" y="7374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4" name="TextBox 24"/>
          <p:cNvSpPr txBox="1"/>
          <p:nvPr/>
        </p:nvSpPr>
        <p:spPr>
          <a:xfrm>
            <a:off x="-694882" y="7456111"/>
            <a:ext cx="19677765" cy="503408"/>
          </a:xfrm>
          <a:prstGeom prst="rect">
            <a:avLst/>
          </a:prstGeom>
        </p:spPr>
        <p:txBody>
          <a:bodyPr lIns="0" tIns="0" rIns="0" bIns="0" rtlCol="0" anchor="t">
            <a:spAutoFit/>
          </a:bodyPr>
          <a:lstStyle/>
          <a:p>
            <a:pPr algn="ctr">
              <a:lnSpc>
                <a:spcPts val="4092"/>
              </a:lnSpc>
            </a:pPr>
            <a:r>
              <a:rPr lang="tr-TR" sz="3300" b="1" dirty="0">
                <a:solidFill>
                  <a:srgbClr val="F2D6C7"/>
                </a:solidFill>
                <a:latin typeface="Mulish" panose="020B0604020202020204"/>
                <a:ea typeface="Inter Bold"/>
                <a:cs typeface="Inter Bold"/>
                <a:sym typeface="Inter Bold"/>
              </a:rPr>
              <a:t>THANK YOU</a:t>
            </a:r>
            <a:endParaRPr lang="en-US" sz="3300" b="1" dirty="0">
              <a:solidFill>
                <a:srgbClr val="F2D6C7"/>
              </a:solidFill>
              <a:latin typeface="Inter Bold"/>
              <a:ea typeface="Inter Bold"/>
              <a:cs typeface="Inter Bold"/>
              <a:sym typeface="Inter Bold"/>
            </a:endParaRPr>
          </a:p>
        </p:txBody>
      </p:sp>
      <p:sp>
        <p:nvSpPr>
          <p:cNvPr id="25" name="TextBox 25"/>
          <p:cNvSpPr txBox="1"/>
          <p:nvPr/>
        </p:nvSpPr>
        <p:spPr>
          <a:xfrm>
            <a:off x="7150684" y="4079333"/>
            <a:ext cx="7197733" cy="319062"/>
          </a:xfrm>
          <a:prstGeom prst="rect">
            <a:avLst/>
          </a:prstGeom>
        </p:spPr>
        <p:txBody>
          <a:bodyPr lIns="0" tIns="0" rIns="0" bIns="0" rtlCol="0" anchor="t">
            <a:spAutoFit/>
          </a:bodyPr>
          <a:lstStyle/>
          <a:p>
            <a:pPr>
              <a:lnSpc>
                <a:spcPts val="2584"/>
              </a:lnSpc>
            </a:pPr>
            <a:r>
              <a:rPr lang="de-DE" sz="2084" b="1" dirty="0">
                <a:solidFill>
                  <a:srgbClr val="F2D6C7"/>
                </a:solidFill>
                <a:latin typeface="Open Sans Bold"/>
                <a:ea typeface="Open Sans Bold"/>
                <a:cs typeface="Open Sans Bold"/>
                <a:sym typeface="Open Sans Bold"/>
              </a:rPr>
              <a:t>Tel: (0212) 953 57 00</a:t>
            </a:r>
          </a:p>
        </p:txBody>
      </p:sp>
      <p:sp>
        <p:nvSpPr>
          <p:cNvPr id="27" name="TextBox 27"/>
          <p:cNvSpPr txBox="1"/>
          <p:nvPr/>
        </p:nvSpPr>
        <p:spPr>
          <a:xfrm>
            <a:off x="7150684" y="4871866"/>
            <a:ext cx="7197733" cy="319062"/>
          </a:xfrm>
          <a:prstGeom prst="rect">
            <a:avLst/>
          </a:prstGeom>
        </p:spPr>
        <p:txBody>
          <a:bodyPr lIns="0" tIns="0" rIns="0" bIns="0" rtlCol="0" anchor="t">
            <a:spAutoFit/>
          </a:bodyPr>
          <a:lstStyle/>
          <a:p>
            <a:pPr>
              <a:lnSpc>
                <a:spcPts val="2584"/>
              </a:lnSpc>
            </a:pPr>
            <a:r>
              <a:rPr lang="en-US" sz="2084" b="1" dirty="0">
                <a:solidFill>
                  <a:srgbClr val="F2D6C7"/>
                </a:solidFill>
                <a:latin typeface="Open Sans Bold"/>
                <a:ea typeface="Open Sans Bold"/>
                <a:cs typeface="Open Sans Bold"/>
                <a:sym typeface="Open Sans Bold"/>
              </a:rPr>
              <a:t>E-mail: </a:t>
            </a:r>
            <a:r>
              <a:rPr lang="en-US" sz="2084" b="1" dirty="0">
                <a:solidFill>
                  <a:srgbClr val="F2D6C7"/>
                </a:solidFill>
                <a:latin typeface="Open Sans Bold"/>
                <a:ea typeface="Open Sans Bold"/>
                <a:cs typeface="Open Sans Bold"/>
                <a:hlinkClick r:id="rId8">
                  <a:extLst>
                    <a:ext uri="{A12FA001-AC4F-418D-AE19-62706E023703}">
                      <ahyp:hlinkClr xmlns:ahyp="http://schemas.microsoft.com/office/drawing/2018/hyperlinkcolor" val="tx"/>
                    </a:ext>
                  </a:extLst>
                </a:hlinkClick>
              </a:rPr>
              <a:t>info@manageall.com.tr</a:t>
            </a:r>
            <a:r>
              <a:rPr lang="en-US" sz="2084" b="1" dirty="0">
                <a:solidFill>
                  <a:srgbClr val="F2D6C7"/>
                </a:solidFill>
                <a:latin typeface="Open Sans Bold"/>
                <a:ea typeface="Open Sans Bold"/>
                <a:cs typeface="Open Sans Bold"/>
              </a:rPr>
              <a:t> </a:t>
            </a:r>
            <a:endParaRPr lang="en-US" sz="2084" b="1" dirty="0">
              <a:solidFill>
                <a:srgbClr val="F2D6C7"/>
              </a:solidFill>
              <a:latin typeface="Open Sans Bold"/>
              <a:ea typeface="Open Sans Bold"/>
              <a:cs typeface="Open Sans Bold"/>
              <a:sym typeface="Open Sans Bold"/>
            </a:endParaRPr>
          </a:p>
        </p:txBody>
      </p:sp>
      <p:sp>
        <p:nvSpPr>
          <p:cNvPr id="28" name="TextBox 28"/>
          <p:cNvSpPr txBox="1"/>
          <p:nvPr/>
        </p:nvSpPr>
        <p:spPr>
          <a:xfrm>
            <a:off x="7150684" y="5675985"/>
            <a:ext cx="7197733" cy="319062"/>
          </a:xfrm>
          <a:prstGeom prst="rect">
            <a:avLst/>
          </a:prstGeom>
        </p:spPr>
        <p:txBody>
          <a:bodyPr lIns="0" tIns="0" rIns="0" bIns="0" rtlCol="0" anchor="t">
            <a:spAutoFit/>
          </a:bodyPr>
          <a:lstStyle/>
          <a:p>
            <a:pPr>
              <a:lnSpc>
                <a:spcPts val="2584"/>
              </a:lnSpc>
            </a:pPr>
            <a:r>
              <a:rPr lang="en-US" sz="2084" b="1" dirty="0">
                <a:solidFill>
                  <a:srgbClr val="F2D6C7"/>
                </a:solidFill>
                <a:latin typeface="Open Sans Bold"/>
                <a:ea typeface="Open Sans Bold"/>
                <a:cs typeface="Open Sans Bold"/>
                <a:sym typeface="Open Sans Bold"/>
              </a:rPr>
              <a:t>Web: </a:t>
            </a:r>
            <a:r>
              <a:rPr lang="en-US" sz="2084" b="1" dirty="0">
                <a:solidFill>
                  <a:srgbClr val="F2D6C7"/>
                </a:solidFill>
                <a:latin typeface="Open Sans Bold"/>
                <a:ea typeface="Open Sans Bold"/>
                <a:cs typeface="Open Sans Bold"/>
                <a:sym typeface="Open Sans Bold"/>
                <a:hlinkClick r:id="rId9">
                  <a:extLst>
                    <a:ext uri="{A12FA001-AC4F-418D-AE19-62706E023703}">
                      <ahyp:hlinkClr xmlns:ahyp="http://schemas.microsoft.com/office/drawing/2018/hyperlinkcolor" val="tx"/>
                    </a:ext>
                  </a:extLst>
                </a:hlinkClick>
              </a:rPr>
              <a:t>https://www.manageall.com.tr</a:t>
            </a:r>
            <a:endParaRPr lang="en-US" sz="2084" b="1" dirty="0">
              <a:solidFill>
                <a:srgbClr val="F2D6C7"/>
              </a:solidFill>
              <a:latin typeface="Open Sans Bold"/>
              <a:ea typeface="Open Sans Bold"/>
              <a:cs typeface="Open Sans Bold"/>
              <a:sym typeface="Open Sans Bold"/>
            </a:endParaRPr>
          </a:p>
        </p:txBody>
      </p:sp>
      <p:grpSp>
        <p:nvGrpSpPr>
          <p:cNvPr id="30" name="Group 29">
            <a:extLst>
              <a:ext uri="{FF2B5EF4-FFF2-40B4-BE49-F238E27FC236}">
                <a16:creationId xmlns:a16="http://schemas.microsoft.com/office/drawing/2014/main" id="{1AAD8A4F-7FE9-C643-FADD-E15FC5279391}"/>
              </a:ext>
            </a:extLst>
          </p:cNvPr>
          <p:cNvGrpSpPr/>
          <p:nvPr/>
        </p:nvGrpSpPr>
        <p:grpSpPr>
          <a:xfrm>
            <a:off x="6370751" y="6292579"/>
            <a:ext cx="632360" cy="632360"/>
            <a:chOff x="6370751" y="6292579"/>
            <a:chExt cx="632360" cy="632360"/>
          </a:xfrm>
        </p:grpSpPr>
        <p:sp>
          <p:nvSpPr>
            <p:cNvPr id="12" name="Freeform 2">
              <a:extLst>
                <a:ext uri="{FF2B5EF4-FFF2-40B4-BE49-F238E27FC236}">
                  <a16:creationId xmlns:a16="http://schemas.microsoft.com/office/drawing/2014/main" id="{E0B14C81-0084-FD3A-830A-3C43B760F0BA}"/>
                </a:ext>
              </a:extLst>
            </p:cNvPr>
            <p:cNvSpPr/>
            <p:nvPr/>
          </p:nvSpPr>
          <p:spPr>
            <a:xfrm>
              <a:off x="6370751" y="6292579"/>
              <a:ext cx="632360" cy="632360"/>
            </a:xfrm>
            <a:custGeom>
              <a:avLst/>
              <a:gdLst/>
              <a:ahLst/>
              <a:cxnLst/>
              <a:rect l="l" t="t" r="r" b="b"/>
              <a:pathLst>
                <a:path w="632360" h="632360">
                  <a:moveTo>
                    <a:pt x="0" y="0"/>
                  </a:moveTo>
                  <a:lnTo>
                    <a:pt x="632360" y="0"/>
                  </a:lnTo>
                  <a:lnTo>
                    <a:pt x="632360" y="632360"/>
                  </a:lnTo>
                  <a:lnTo>
                    <a:pt x="0" y="63236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3" name="Freeform 3">
              <a:extLst>
                <a:ext uri="{FF2B5EF4-FFF2-40B4-BE49-F238E27FC236}">
                  <a16:creationId xmlns:a16="http://schemas.microsoft.com/office/drawing/2014/main" id="{52D9524D-B6E9-789C-BCD0-87597432DF67}"/>
                </a:ext>
              </a:extLst>
            </p:cNvPr>
            <p:cNvSpPr/>
            <p:nvPr/>
          </p:nvSpPr>
          <p:spPr>
            <a:xfrm>
              <a:off x="6485091" y="6393333"/>
              <a:ext cx="403680" cy="430852"/>
            </a:xfrm>
            <a:custGeom>
              <a:avLst/>
              <a:gdLst/>
              <a:ahLst/>
              <a:cxnLst/>
              <a:rect l="l" t="t" r="r" b="b"/>
              <a:pathLst>
                <a:path w="403680" h="430852">
                  <a:moveTo>
                    <a:pt x="0" y="0"/>
                  </a:moveTo>
                  <a:lnTo>
                    <a:pt x="403680" y="0"/>
                  </a:lnTo>
                  <a:lnTo>
                    <a:pt x="403680" y="430852"/>
                  </a:lnTo>
                  <a:lnTo>
                    <a:pt x="0" y="430852"/>
                  </a:lnTo>
                  <a:lnTo>
                    <a:pt x="0" y="0"/>
                  </a:lnTo>
                  <a:close/>
                </a:path>
              </a:pathLst>
            </a:custGeom>
            <a:blipFill>
              <a:blip r:embed="rId11"/>
              <a:stretch>
                <a:fillRect l="-124452" t="-49353" r="-133028" b="-39048"/>
              </a:stretch>
            </a:blipFill>
          </p:spPr>
          <p:txBody>
            <a:bodyPr/>
            <a:lstStyle/>
            <a:p>
              <a:endParaRPr lang="en-US"/>
            </a:p>
          </p:txBody>
        </p:sp>
      </p:grpSp>
      <p:sp>
        <p:nvSpPr>
          <p:cNvPr id="29" name="TextBox 28">
            <a:hlinkClick r:id="rId12"/>
            <a:extLst>
              <a:ext uri="{FF2B5EF4-FFF2-40B4-BE49-F238E27FC236}">
                <a16:creationId xmlns:a16="http://schemas.microsoft.com/office/drawing/2014/main" id="{29DD6C5C-A460-88EC-C738-936EEE20D318}"/>
              </a:ext>
            </a:extLst>
          </p:cNvPr>
          <p:cNvSpPr txBox="1"/>
          <p:nvPr/>
        </p:nvSpPr>
        <p:spPr>
          <a:xfrm>
            <a:off x="7150684" y="6470580"/>
            <a:ext cx="8064864" cy="319062"/>
          </a:xfrm>
          <a:prstGeom prst="rect">
            <a:avLst/>
          </a:prstGeom>
        </p:spPr>
        <p:txBody>
          <a:bodyPr wrap="square" lIns="0" tIns="0" rIns="0" bIns="0" rtlCol="0" anchor="t">
            <a:spAutoFit/>
          </a:bodyPr>
          <a:lstStyle/>
          <a:p>
            <a:pPr>
              <a:lnSpc>
                <a:spcPts val="2584"/>
              </a:lnSpc>
            </a:pPr>
            <a:r>
              <a:rPr lang="en-US" sz="2084" b="1" dirty="0">
                <a:solidFill>
                  <a:srgbClr val="F2D6C7"/>
                </a:solidFill>
                <a:latin typeface="Open Sans Bold"/>
                <a:ea typeface="Open Sans Bold"/>
                <a:cs typeface="Open Sans Bold"/>
                <a:sym typeface="Open Sans Bold"/>
              </a:rPr>
              <a:t>LinkedIn: </a:t>
            </a:r>
            <a:r>
              <a:rPr lang="en-US" sz="2084" b="1" dirty="0" err="1">
                <a:solidFill>
                  <a:srgbClr val="F2D6C7"/>
                </a:solidFill>
                <a:latin typeface="Open Sans Bold"/>
                <a:ea typeface="Open Sans Bold"/>
                <a:cs typeface="Open Sans Bold"/>
                <a:sym typeface="Open Sans Bold"/>
              </a:rPr>
              <a:t>Manage.All</a:t>
            </a:r>
            <a:endParaRPr lang="en-US" sz="2084" b="1" dirty="0">
              <a:solidFill>
                <a:srgbClr val="F2D6C7"/>
              </a:solidFill>
              <a:latin typeface="Open Sans Bold"/>
              <a:ea typeface="Open Sans Bold"/>
              <a:cs typeface="Open Sans Bold"/>
              <a:sym typeface="Open Sans Bold"/>
            </a:endParaRPr>
          </a:p>
        </p:txBody>
      </p:sp>
    </p:spTree>
  </p:cSld>
  <p:clrMapOvr>
    <a:masterClrMapping/>
  </p:clrMapOvr>
  <mc:AlternateContent xmlns:mc="http://schemas.openxmlformats.org/markup-compatibility/2006" xmlns:p14="http://schemas.microsoft.com/office/powerpoint/2010/main">
    <mc:Choice Requires="p14">
      <p:transition spd="slow" p14:dur="2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25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25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25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25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25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25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1250"/>
                                        <p:tgtEl>
                                          <p:spTgt spid="30"/>
                                        </p:tgtEl>
                                      </p:cBhvr>
                                    </p:animEffect>
                                  </p:childTnLst>
                                </p:cTn>
                              </p:par>
                            </p:childTnLst>
                          </p:cTn>
                        </p:par>
                        <p:par>
                          <p:cTn id="31" fill="hold">
                            <p:stCondLst>
                              <p:cond delay="3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750"/>
                                        <p:tgtEl>
                                          <p:spTgt spid="25"/>
                                        </p:tgtEl>
                                      </p:cBhvr>
                                    </p:animEffect>
                                  </p:childTnLst>
                                </p:cTn>
                              </p:par>
                            </p:childTnLst>
                          </p:cTn>
                        </p:par>
                        <p:par>
                          <p:cTn id="35" fill="hold">
                            <p:stCondLst>
                              <p:cond delay="425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750"/>
                                        <p:tgtEl>
                                          <p:spTgt spid="27"/>
                                        </p:tgtEl>
                                      </p:cBhvr>
                                    </p:animEffect>
                                  </p:childTnLst>
                                </p:cTn>
                              </p:par>
                            </p:childTnLst>
                          </p:cTn>
                        </p:par>
                        <p:par>
                          <p:cTn id="39" fill="hold">
                            <p:stCondLst>
                              <p:cond delay="5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750"/>
                                        <p:tgtEl>
                                          <p:spTgt spid="28"/>
                                        </p:tgtEl>
                                      </p:cBhvr>
                                    </p:animEffect>
                                  </p:childTnLst>
                                </p:cTn>
                              </p:par>
                            </p:childTnLst>
                          </p:cTn>
                        </p:par>
                        <p:par>
                          <p:cTn id="43" fill="hold">
                            <p:stCondLst>
                              <p:cond delay="575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750"/>
                                        <p:tgtEl>
                                          <p:spTgt spid="29"/>
                                        </p:tgtEl>
                                      </p:cBhvr>
                                    </p:animEffect>
                                  </p:childTnLst>
                                </p:cTn>
                              </p:par>
                            </p:childTnLst>
                          </p:cTn>
                        </p:par>
                        <p:par>
                          <p:cTn id="47" fill="hold">
                            <p:stCondLst>
                              <p:cond delay="6500"/>
                            </p:stCondLst>
                            <p:childTnLst>
                              <p:par>
                                <p:cTn id="48" presetID="10" presetClass="entr" presetSubtype="0" fill="hold" grpId="0" nodeType="afterEffect">
                                  <p:stCondLst>
                                    <p:cond delay="25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1250"/>
                                        <p:tgtEl>
                                          <p:spTgt spid="22"/>
                                        </p:tgtEl>
                                      </p:cBhvr>
                                    </p:animEffect>
                                  </p:childTnLst>
                                </p:cTn>
                              </p:par>
                              <p:par>
                                <p:cTn id="51" presetID="10" presetClass="entr" presetSubtype="0" fill="hold" nodeType="withEffect">
                                  <p:stCondLst>
                                    <p:cond delay="25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1250"/>
                                        <p:tgtEl>
                                          <p:spTgt spid="7"/>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8" grpId="0" animBg="1"/>
      <p:bldP spid="20" grpId="0" animBg="1"/>
      <p:bldP spid="21" grpId="0" animBg="1"/>
      <p:bldP spid="22" grpId="0" animBg="1"/>
      <p:bldP spid="24" grpId="0"/>
      <p:bldP spid="25" grpId="0"/>
      <p:bldP spid="27" grpId="0"/>
      <p:bldP spid="28" grpId="0"/>
      <p:bldP spid="2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defa4170-0d19-0005-0004-bc88714345d2}" enabled="1" method="Standard" siteId="{d9b9e3dd-41c5-4a0a-a6d9-700f24352977}" contentBits="0" removed="0"/>
</clbl:labelList>
</file>

<file path=docProps/app.xml><?xml version="1.0" encoding="utf-8"?>
<Properties xmlns="http://schemas.openxmlformats.org/officeDocument/2006/extended-properties" xmlns:vt="http://schemas.openxmlformats.org/officeDocument/2006/docPropsVTypes">
  <TotalTime>6925</TotalTime>
  <Words>2043</Words>
  <Application>Microsoft Office PowerPoint</Application>
  <PresentationFormat>Custom</PresentationFormat>
  <Paragraphs>382</Paragraphs>
  <Slides>22</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Aptos</vt:lpstr>
      <vt:lpstr>Arial</vt:lpstr>
      <vt:lpstr>Calibri</vt:lpstr>
      <vt:lpstr>Inter Bold</vt:lpstr>
      <vt:lpstr>Mulish</vt:lpstr>
      <vt:lpstr>Open Sans Bold</vt:lpstr>
      <vt:lpstr>Playfair display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Alsim Alarko Proje Sunumu 2025</dc:title>
  <dc:creator>Serhat Erken;Taylan.TASCI@alsim.alarko.com.tr</dc:creator>
  <cp:lastModifiedBy>Şafak Koçak</cp:lastModifiedBy>
  <cp:revision>316</cp:revision>
  <cp:lastPrinted>2026-02-05T05:07:20Z</cp:lastPrinted>
  <dcterms:created xsi:type="dcterms:W3CDTF">2006-08-16T00:00:00Z</dcterms:created>
  <dcterms:modified xsi:type="dcterms:W3CDTF">2026-07-29T05:11:46Z</dcterms:modified>
  <dc:identifier>DAGjlRGU-sI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2025-04-07T14:31:57Z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d9b9e3dd-41c5-4a0a-a6d9-700f24352977</vt:lpwstr>
  </property>
  <property fmtid="{D5CDD505-2E9C-101B-9397-08002B2CF9AE}" pid="7" name="MSIP_Label_defa4170-0d19-0005-0004-bc88714345d2_ActionId">
    <vt:lpwstr>e1a5e86a-0057-431a-9887-6d9e07c68e45</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